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9268-528B-4F2D-83FD-EDC95AF71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93F90-257C-4F1F-9A67-C1F16C59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DC443-417B-46F0-AAB5-00357865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5DE58-EA22-4E18-8C6E-905B269A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D4F31-2762-4B11-AD89-82A3988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71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E3075-FBD2-4EB4-BBF6-E43794D0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2A943C-2000-45B5-A98A-E6F8D469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797EE0-2C79-4DF9-8725-7FCA8FDA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BA93E-4AAF-4129-8B99-0FF0B2AE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3604D-8FC1-43BA-9B49-4D7F50C4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9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AD1583-8922-45FF-A8D9-7B38DE4A4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094FA5-BB4F-4349-BF28-9BE565C4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6BB8F-BDB1-4C89-B9DF-69E6B34B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3A1C0-50DB-4B78-B44D-5B5CF5D2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965AA7-48AA-4E48-8AA4-7691E83F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89CA-2E84-4EFD-950C-5B7FD408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DB96D-F574-44EB-9C88-48350EC1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C7991-76B5-4EF5-8607-2558AAE3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CD026-EB59-4664-B863-83A132FD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34EAAF-F588-4934-9B2B-6D056428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70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33F85-BBBB-4A48-A68B-487DFE21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8210C2-9C49-44FF-BC4E-82F42DAB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C6FA24-1FBB-4AAD-860A-BB1DAE93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5BD24-DFA4-4EFD-BC53-E092FD8C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E90CC-E65B-45F6-9656-45BF163D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3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90046-BD10-4C61-AF8D-A4F5F3EA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FC806-BE8C-466E-A0B1-077E52119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9486FF-2802-4A43-9E03-2142F125C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005704-E051-4527-AA28-407C4F3E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81AF3A-F2A4-4CF9-BEE5-276571CD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31F0A1-F55A-4746-975A-0810CCD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2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5569-FC62-4B4F-9063-4926EB7A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3BA98D-F789-4521-8384-FBBB7258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145008-1B18-4500-8B7A-F5D34907F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2E4833-D82A-47F2-A6BA-010B37F2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0E84DE-0BEE-4E64-B97C-83057BE13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09FE35-AAD5-4E4B-9D9B-0596BF3A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15F1F9-8EE3-4BD7-A02F-52B00FFC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EDFDEA-1112-4E7F-AA0A-EA49AB4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23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E8BA8-66BA-4DE0-98CE-C5ADC17B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931590-EBB8-42CD-AD19-D7471B0D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2ECC96-EF16-4474-82F5-43FB1B7E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D6AFF6-898A-4EA0-99D7-611A414C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41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0EE86-2EA6-47A9-B50D-1D4AC945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AE6769-8D4B-4FD8-B8FC-6028091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C669C7-7956-4ADB-8579-1138E47E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0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F8460-5707-4A81-9316-9FF04728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F969F-82BA-4E62-A809-C1A0BCA2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03B422-7ECD-486A-9409-AE69F37D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61FCA8-A6C3-413B-B872-AF2A1E2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7C623F-7BE6-401C-A85F-91ABCC57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BC4FF5-E6E0-4122-8A09-26A687D0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43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CEF3-FDFA-4C48-ACC9-34F188DC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27A276-9BE9-4150-ADF0-8F4B473D1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13FC08-546F-4CB9-A36E-7E618A3A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E8A3BB-0022-47C2-B860-ACFD4A2D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9C89A0-F9FC-4680-BF20-F167378C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15A5E6-F41E-4B29-BAA1-F4717A1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1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53902B-8A27-4C20-B379-7E26241A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E11A38-545A-4452-87EA-283BCB3C0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A03DE-4633-44E6-A3EF-AD04BE601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24DA-8598-4586-809A-2202BB7CC3C6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7A1EB-3CB4-4212-9B85-15911120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B24CF-3983-445A-84FE-4244C889C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31050-80DB-4789-B346-75F493BB9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Teoria das Cores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3D14B-B8A0-451B-AB7F-702F57F62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Ivo Branquinho e Turma DSM </a:t>
            </a:r>
            <a:r>
              <a:rPr lang="pt-BR" dirty="0" err="1"/>
              <a:t>FatecZL</a:t>
            </a:r>
            <a:endParaRPr lang="pt-BR" dirty="0"/>
          </a:p>
          <a:p>
            <a:r>
              <a:rPr lang="pt-BR" dirty="0" err="1"/>
              <a:t>Ago</a:t>
            </a:r>
            <a:r>
              <a:rPr lang="pt-BR" dirty="0"/>
              <a:t>/2022</a:t>
            </a:r>
          </a:p>
        </p:txBody>
      </p:sp>
    </p:spTree>
    <p:extLst>
      <p:ext uri="{BB962C8B-B14F-4D97-AF65-F5344CB8AC3E}">
        <p14:creationId xmlns:p14="http://schemas.microsoft.com/office/powerpoint/2010/main" val="175972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mo Escolher a Cor do seu Logo | Logo Design Blog | Logaster">
            <a:extLst>
              <a:ext uri="{FF2B5EF4-FFF2-40B4-BE49-F238E27FC236}">
                <a16:creationId xmlns:a16="http://schemas.microsoft.com/office/drawing/2014/main" id="{8B32023D-7E5D-4D98-8D13-01CC03745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1" y="2257"/>
            <a:ext cx="10412891" cy="672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6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sicologia das Cores em Marketing e Branding - Arena Marcas e Patentes">
            <a:extLst>
              <a:ext uri="{FF2B5EF4-FFF2-40B4-BE49-F238E27FC236}">
                <a16:creationId xmlns:a16="http://schemas.microsoft.com/office/drawing/2014/main" id="{04908168-8C83-476C-B289-3B4445BA2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0"/>
            <a:ext cx="9253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8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B18DCB8-91FF-4562-B0B5-CB95AFDA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8" y="-12576"/>
            <a:ext cx="10410092" cy="69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4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FD743-E9B9-4DB0-8331-D616C3ED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Física e as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F075B-C5D1-4F17-97BA-E409A361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/>
          <a:lstStyle/>
          <a:p>
            <a:r>
              <a:rPr lang="pt-BR" dirty="0"/>
              <a:t>cor é um fenômeno físico diretamente ligado à luz</a:t>
            </a:r>
          </a:p>
          <a:p>
            <a:r>
              <a:rPr lang="pt-BR" dirty="0"/>
              <a:t>decomposição da luz solar em várias cores (arco íris)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026" name="Picture 2" descr="A decomposição da luz branca e suas cores originárias - Vestibular.com.br |  Cursinho Online com aulas para Enem e vestibulares">
            <a:extLst>
              <a:ext uri="{FF2B5EF4-FFF2-40B4-BE49-F238E27FC236}">
                <a16:creationId xmlns:a16="http://schemas.microsoft.com/office/drawing/2014/main" id="{EA3C09F5-8CED-4692-8F35-E302A9B5C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99" y="3142843"/>
            <a:ext cx="6276902" cy="33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dro Banda Pink Floyd Rock Quartos Salas Moldura G008 no Elo7 | Espaço  Vital das Artes (13BD94C)">
            <a:extLst>
              <a:ext uri="{FF2B5EF4-FFF2-40B4-BE49-F238E27FC236}">
                <a16:creationId xmlns:a16="http://schemas.microsoft.com/office/drawing/2014/main" id="{F3CB8A99-22CD-43B1-A89A-CAE7DB25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4" y="2794878"/>
            <a:ext cx="5349502" cy="388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8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F34FE-C276-40F1-B7B0-CC953893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(ou tipo) de cores: primárias, secundárias e terciárias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553D2-6A16-42AE-849D-8B3EEF46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pt-BR" dirty="0"/>
              <a:t>primárias (vermelho, amarelo e azul)</a:t>
            </a:r>
          </a:p>
          <a:p>
            <a:r>
              <a:rPr lang="pt-BR" dirty="0"/>
              <a:t>secundárias (verde, laranja e violeta)</a:t>
            </a:r>
          </a:p>
          <a:p>
            <a:r>
              <a:rPr lang="pt-BR" dirty="0"/>
              <a:t>terciárias (variações intermediárias)</a:t>
            </a:r>
          </a:p>
        </p:txBody>
      </p:sp>
      <p:pic>
        <p:nvPicPr>
          <p:cNvPr id="2052" name="Picture 4" descr="O Círculo Cromático">
            <a:extLst>
              <a:ext uri="{FF2B5EF4-FFF2-40B4-BE49-F238E27FC236}">
                <a16:creationId xmlns:a16="http://schemas.microsoft.com/office/drawing/2014/main" id="{CE2187E3-C1A1-4D1F-AC20-8B0C3BA9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45890" flipH="1" flipV="1">
            <a:off x="4757728" y="3299711"/>
            <a:ext cx="3558289" cy="35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D9B3D37-6D2C-4A8E-9DDA-D9D6728F3DD7}"/>
              </a:ext>
            </a:extLst>
          </p:cNvPr>
          <p:cNvSpPr txBox="1"/>
          <p:nvPr/>
        </p:nvSpPr>
        <p:spPr>
          <a:xfrm>
            <a:off x="7481837" y="2027147"/>
            <a:ext cx="4266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2D3133"/>
                </a:solidFill>
                <a:effectLst/>
                <a:latin typeface="Poppins"/>
              </a:rPr>
              <a:t>Violeta</a:t>
            </a:r>
            <a:r>
              <a:rPr lang="pt-BR" sz="2400" b="0" i="0" dirty="0">
                <a:solidFill>
                  <a:srgbClr val="2D3133"/>
                </a:solidFill>
                <a:effectLst/>
                <a:latin typeface="Poppins"/>
              </a:rPr>
              <a:t> = Vermelho + Azul</a:t>
            </a:r>
          </a:p>
          <a:p>
            <a:pPr algn="l"/>
            <a:r>
              <a:rPr lang="pt-BR" sz="2400" b="1" i="0" dirty="0">
                <a:solidFill>
                  <a:srgbClr val="2D3133"/>
                </a:solidFill>
                <a:effectLst/>
                <a:latin typeface="Poppins"/>
              </a:rPr>
              <a:t>Laranja</a:t>
            </a:r>
            <a:r>
              <a:rPr lang="pt-BR" sz="2400" b="0" i="0" dirty="0">
                <a:solidFill>
                  <a:srgbClr val="2D3133"/>
                </a:solidFill>
                <a:effectLst/>
                <a:latin typeface="Poppins"/>
              </a:rPr>
              <a:t> = Vermelho + Amarelo</a:t>
            </a:r>
          </a:p>
          <a:p>
            <a:pPr algn="l"/>
            <a:r>
              <a:rPr lang="pt-BR" sz="2400" b="1" i="0" dirty="0">
                <a:solidFill>
                  <a:srgbClr val="2D3133"/>
                </a:solidFill>
                <a:effectLst/>
                <a:latin typeface="Poppins"/>
              </a:rPr>
              <a:t>Verde</a:t>
            </a:r>
            <a:r>
              <a:rPr lang="pt-BR" sz="2400" b="0" i="0" dirty="0">
                <a:solidFill>
                  <a:srgbClr val="2D3133"/>
                </a:solidFill>
                <a:effectLst/>
                <a:latin typeface="Poppins"/>
              </a:rPr>
              <a:t> = Amarelo + Azul</a:t>
            </a:r>
          </a:p>
        </p:txBody>
      </p:sp>
      <p:pic>
        <p:nvPicPr>
          <p:cNvPr id="2054" name="Picture 6" descr="Círculo Cromático: O que é e para que serve? - Universitário Publicitário">
            <a:extLst>
              <a:ext uri="{FF2B5EF4-FFF2-40B4-BE49-F238E27FC236}">
                <a16:creationId xmlns:a16="http://schemas.microsoft.com/office/drawing/2014/main" id="{4871F5FD-4A73-465B-9E06-7D97C867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711"/>
            <a:ext cx="4744385" cy="35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ÍRCULO CROMÁTICO: O QUE É E COMO USAR - Re-Forma Visual">
            <a:extLst>
              <a:ext uri="{FF2B5EF4-FFF2-40B4-BE49-F238E27FC236}">
                <a16:creationId xmlns:a16="http://schemas.microsoft.com/office/drawing/2014/main" id="{BBB5B79F-FEFF-42B0-81FE-FA79143F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19" y="3701406"/>
            <a:ext cx="3566947" cy="275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9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rculo Cromático">
            <a:extLst>
              <a:ext uri="{FF2B5EF4-FFF2-40B4-BE49-F238E27FC236}">
                <a16:creationId xmlns:a16="http://schemas.microsoft.com/office/drawing/2014/main" id="{6D8F9994-2ABE-40FB-B3DE-0CD93119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98" y="-308318"/>
            <a:ext cx="7568419" cy="75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7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írculo cromático nos looks: aprenda a combinar cores a seu favor! |  Juliana Bacellar - Personal Stylist em Curitiba">
            <a:extLst>
              <a:ext uri="{FF2B5EF4-FFF2-40B4-BE49-F238E27FC236}">
                <a16:creationId xmlns:a16="http://schemas.microsoft.com/office/drawing/2014/main" id="{8ED5DE24-C92C-4BBE-ACCA-80F33F91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2" y="523875"/>
            <a:ext cx="7344508" cy="622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6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6E268-350A-45A1-969C-FA538891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da cor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5D96B-C506-43A6-8D71-F298E646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pt-BR" dirty="0"/>
              <a:t>Matiz – é a cor propriamente dita (azul, verde, amarelo, etc.)</a:t>
            </a:r>
          </a:p>
          <a:p>
            <a:r>
              <a:rPr lang="pt-BR" dirty="0"/>
              <a:t>Saturação – pureza da cor (</a:t>
            </a:r>
            <a:r>
              <a:rPr lang="pt-BR" dirty="0" err="1"/>
              <a:t>qtd</a:t>
            </a:r>
            <a:r>
              <a:rPr lang="pt-BR" dirty="0"/>
              <a:t> de cinza) &lt;cinza mais pura cor</a:t>
            </a:r>
          </a:p>
          <a:p>
            <a:r>
              <a:rPr lang="pt-BR" dirty="0"/>
              <a:t>Brilho – Claridade &gt; </a:t>
            </a:r>
            <a:r>
              <a:rPr lang="pt-BR" dirty="0" err="1"/>
              <a:t>qtd</a:t>
            </a:r>
            <a:r>
              <a:rPr lang="pt-BR" dirty="0"/>
              <a:t> mais branco </a:t>
            </a:r>
          </a:p>
        </p:txBody>
      </p:sp>
      <p:pic>
        <p:nvPicPr>
          <p:cNvPr id="6146" name="Picture 2" descr="11">
            <a:extLst>
              <a:ext uri="{FF2B5EF4-FFF2-40B4-BE49-F238E27FC236}">
                <a16:creationId xmlns:a16="http://schemas.microsoft.com/office/drawing/2014/main" id="{171078E8-4B0A-4609-A50E-7ED0DF44E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3937"/>
            <a:ext cx="4156417" cy="160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15">
            <a:extLst>
              <a:ext uri="{FF2B5EF4-FFF2-40B4-BE49-F238E27FC236}">
                <a16:creationId xmlns:a16="http://schemas.microsoft.com/office/drawing/2014/main" id="{9F4A0699-C574-4671-8BBC-E3A94974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17" y="4368405"/>
            <a:ext cx="3893673" cy="158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12">
            <a:extLst>
              <a:ext uri="{FF2B5EF4-FFF2-40B4-BE49-F238E27FC236}">
                <a16:creationId xmlns:a16="http://schemas.microsoft.com/office/drawing/2014/main" id="{E060CB9F-9B1A-428C-8743-71988931E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416" y="5007892"/>
            <a:ext cx="4026584" cy="16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3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02CAC-6DEB-43C2-A6C9-72CAA393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Temperaturas das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6B47C-351F-46B7-8725-ED8627AA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pt-BR" dirty="0"/>
              <a:t>quentes </a:t>
            </a:r>
          </a:p>
          <a:p>
            <a:r>
              <a:rPr lang="pt-BR" dirty="0"/>
              <a:t>frias</a:t>
            </a:r>
          </a:p>
          <a:p>
            <a:r>
              <a:rPr lang="pt-BR" dirty="0"/>
              <a:t>característica subjetiva (quem vê tem a percepção ou experiência)</a:t>
            </a:r>
          </a:p>
        </p:txBody>
      </p:sp>
      <p:pic>
        <p:nvPicPr>
          <p:cNvPr id="7170" name="Picture 2" descr="10">
            <a:extLst>
              <a:ext uri="{FF2B5EF4-FFF2-40B4-BE49-F238E27FC236}">
                <a16:creationId xmlns:a16="http://schemas.microsoft.com/office/drawing/2014/main" id="{DF72D270-AD5C-45A6-91CD-7E76D392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34" y="3787813"/>
            <a:ext cx="5059591" cy="311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18622A-58FF-424A-BBD7-3EF48627BCEC}"/>
              </a:ext>
            </a:extLst>
          </p:cNvPr>
          <p:cNvSpPr txBox="1"/>
          <p:nvPr/>
        </p:nvSpPr>
        <p:spPr>
          <a:xfrm>
            <a:off x="6517193" y="5161827"/>
            <a:ext cx="5059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Helvetica Neue"/>
              </a:rPr>
              <a:t> </a:t>
            </a:r>
            <a:r>
              <a:rPr lang="pt-BR" sz="2800" dirty="0"/>
              <a:t>estão associadas ao sol, ao fogo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AAA7D1-4A69-4249-8CE9-8FA8C288C716}"/>
              </a:ext>
            </a:extLst>
          </p:cNvPr>
          <p:cNvSpPr txBox="1"/>
          <p:nvPr/>
        </p:nvSpPr>
        <p:spPr>
          <a:xfrm>
            <a:off x="2178" y="4469330"/>
            <a:ext cx="38121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>
                <a:solidFill>
                  <a:srgbClr val="404040"/>
                </a:solidFill>
                <a:effectLst/>
                <a:latin typeface="Helvetica Neue"/>
              </a:defRPr>
            </a:lvl1pPr>
          </a:lstStyle>
          <a:p>
            <a:r>
              <a:rPr lang="pt-BR" sz="2800" dirty="0">
                <a:solidFill>
                  <a:schemeClr val="tx1"/>
                </a:solidFill>
                <a:latin typeface="+mn-lt"/>
              </a:rPr>
              <a:t>estão associadas ao gelo, a água, e criam sensações calmas, de frescor</a:t>
            </a:r>
          </a:p>
        </p:txBody>
      </p:sp>
    </p:spTree>
    <p:extLst>
      <p:ext uri="{BB962C8B-B14F-4D97-AF65-F5344CB8AC3E}">
        <p14:creationId xmlns:p14="http://schemas.microsoft.com/office/powerpoint/2010/main" val="187910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EB9AD-D5C4-450B-87F1-4A41A18D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Complementares e Análogas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BE1C1-3A6E-492D-81B7-25C93874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658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são as combinações que tem mais contraste: vermelho e verde, azul e laranja e amarelo e violeta.</a:t>
            </a:r>
          </a:p>
          <a:p>
            <a:r>
              <a:rPr lang="pt-BR" dirty="0"/>
              <a:t>combinação com três cores consecutivas ( vizinhas)</a:t>
            </a:r>
          </a:p>
        </p:txBody>
      </p:sp>
      <p:pic>
        <p:nvPicPr>
          <p:cNvPr id="8194" name="Picture 2" descr="Significado das Cores complementares (O que são, Conceito e Definição) -  Significados">
            <a:extLst>
              <a:ext uri="{FF2B5EF4-FFF2-40B4-BE49-F238E27FC236}">
                <a16:creationId xmlns:a16="http://schemas.microsoft.com/office/drawing/2014/main" id="{E0B77F67-1C3C-4B6D-A925-912F0EFC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952206"/>
            <a:ext cx="3810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eoria das cores e harmonia">
            <a:extLst>
              <a:ext uri="{FF2B5EF4-FFF2-40B4-BE49-F238E27FC236}">
                <a16:creationId xmlns:a16="http://schemas.microsoft.com/office/drawing/2014/main" id="{F130F47E-2400-4BFC-A2D3-2F9D6D1C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7590">
            <a:off x="7375717" y="2809771"/>
            <a:ext cx="4132971" cy="41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0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ED859-AF80-45C0-B27B-6FA54C30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Contraste da cor – Intensifica a diferença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16539-348F-44F1-8BDB-C0440C01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das cores puras do círculo cromático (uso das primárias)</a:t>
            </a:r>
          </a:p>
          <a:p>
            <a:r>
              <a:rPr lang="pt-BR" dirty="0"/>
              <a:t>uso das cores complementares</a:t>
            </a:r>
          </a:p>
          <a:p>
            <a:r>
              <a:rPr lang="pt-BR" dirty="0"/>
              <a:t>claro e escuro</a:t>
            </a:r>
          </a:p>
          <a:p>
            <a:r>
              <a:rPr lang="pt-BR" dirty="0"/>
              <a:t>quente e frio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290" name="Picture 2" descr="HBW, Cluster amaryllis!">
            <a:extLst>
              <a:ext uri="{FF2B5EF4-FFF2-40B4-BE49-F238E27FC236}">
                <a16:creationId xmlns:a16="http://schemas.microsoft.com/office/drawing/2014/main" id="{C2D7CBE9-5C05-4C96-94AD-BE3CEAB2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5" y="400669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osmos in pink">
            <a:extLst>
              <a:ext uri="{FF2B5EF4-FFF2-40B4-BE49-F238E27FC236}">
                <a16:creationId xmlns:a16="http://schemas.microsoft.com/office/drawing/2014/main" id="{88C4D184-A171-4BD1-8286-248B90CA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32" y="3979386"/>
            <a:ext cx="3050900" cy="23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versed city">
            <a:extLst>
              <a:ext uri="{FF2B5EF4-FFF2-40B4-BE49-F238E27FC236}">
                <a16:creationId xmlns:a16="http://schemas.microsoft.com/office/drawing/2014/main" id="{5A16440E-0BC4-478A-8180-86B4D9CF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72" y="4006692"/>
            <a:ext cx="2340612" cy="23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urves with colors">
            <a:extLst>
              <a:ext uri="{FF2B5EF4-FFF2-40B4-BE49-F238E27FC236}">
                <a16:creationId xmlns:a16="http://schemas.microsoft.com/office/drawing/2014/main" id="{B5AFEB50-0D7B-41B5-90CE-F15B73C1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924" y="4126635"/>
            <a:ext cx="2888076" cy="21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59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E35A4A9DF3FE4A884F04F958A27A8B" ma:contentTypeVersion="4" ma:contentTypeDescription="Crie um novo documento." ma:contentTypeScope="" ma:versionID="ceb091ffbbff54ba8b737b618564288d">
  <xsd:schema xmlns:xsd="http://www.w3.org/2001/XMLSchema" xmlns:xs="http://www.w3.org/2001/XMLSchema" xmlns:p="http://schemas.microsoft.com/office/2006/metadata/properties" xmlns:ns2="c507674b-4247-4a39-85d4-7a4a452e2781" targetNamespace="http://schemas.microsoft.com/office/2006/metadata/properties" ma:root="true" ma:fieldsID="f5ab83359d58314b5be6378d1b58e85b" ns2:_="">
    <xsd:import namespace="c507674b-4247-4a39-85d4-7a4a452e27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7674b-4247-4a39-85d4-7a4a452e2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1DB510-A8E8-40C6-A92E-5062040AE81A}"/>
</file>

<file path=customXml/itemProps2.xml><?xml version="1.0" encoding="utf-8"?>
<ds:datastoreItem xmlns:ds="http://schemas.openxmlformats.org/officeDocument/2006/customXml" ds:itemID="{C9DC68FA-ED7F-4A09-A2B5-67A8E86C8410}"/>
</file>

<file path=customXml/itemProps3.xml><?xml version="1.0" encoding="utf-8"?>
<ds:datastoreItem xmlns:ds="http://schemas.openxmlformats.org/officeDocument/2006/customXml" ds:itemID="{B17035B7-9CC6-4BD0-A9B0-DADDA7BBBBE5}"/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Poppins</vt:lpstr>
      <vt:lpstr>Tema do Office</vt:lpstr>
      <vt:lpstr>Teoria das Cores</vt:lpstr>
      <vt:lpstr>A Física e as Cores</vt:lpstr>
      <vt:lpstr>Classificação (ou tipo) de cores: primárias, secundárias e terciárias</vt:lpstr>
      <vt:lpstr>Apresentação do PowerPoint</vt:lpstr>
      <vt:lpstr>Apresentação do PowerPoint</vt:lpstr>
      <vt:lpstr>Propriedade da cor</vt:lpstr>
      <vt:lpstr>Temperaturas das cores</vt:lpstr>
      <vt:lpstr>Cores Complementares e Análogas </vt:lpstr>
      <vt:lpstr>Contraste da cor – Intensifica a diferença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das Cores</dc:title>
  <dc:creator>IVO CIPRIANO BRANQUINHO</dc:creator>
  <cp:lastModifiedBy>Ivo Branquinho</cp:lastModifiedBy>
  <cp:revision>16</cp:revision>
  <dcterms:created xsi:type="dcterms:W3CDTF">2021-02-24T07:42:03Z</dcterms:created>
  <dcterms:modified xsi:type="dcterms:W3CDTF">2022-08-24T09:39:05Z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0x010100BCE35A4A9DF3FE4A884F04F958A27A8B</vt:lpwstr>
  </property>
</Properties>
</file>