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9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08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535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44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20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99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69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00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50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65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2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69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34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22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7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B5CEE-D05D-406B-AD35-04D27BAFE39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9F5D8E-83AD-4932-A14F-AFB2A1267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83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Lista de exercícios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Comando select</a:t>
            </a:r>
            <a:endParaRPr lang="pt-B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01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6197104" cy="450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47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025083" cy="423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84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6144716" cy="482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65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52755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39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5935260" cy="380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56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373661" cy="48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92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79712"/>
            <a:ext cx="6793359" cy="502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47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5493593" cy="431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71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268760"/>
            <a:ext cx="6698257" cy="451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40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764704"/>
            <a:ext cx="678932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39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03145" y="2204864"/>
            <a:ext cx="66967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Funcionarios</a:t>
            </a:r>
            <a:r>
              <a:rPr lang="pt-BR" sz="2400" dirty="0"/>
              <a:t> (</a:t>
            </a:r>
            <a:r>
              <a:rPr lang="pt-BR" sz="2400" dirty="0" err="1"/>
              <a:t>Codigo</a:t>
            </a:r>
            <a:r>
              <a:rPr lang="pt-BR" sz="2400" dirty="0"/>
              <a:t>, </a:t>
            </a:r>
            <a:r>
              <a:rPr lang="pt-BR" sz="2400" dirty="0" smtClean="0"/>
              <a:t> </a:t>
            </a:r>
            <a:r>
              <a:rPr lang="pt-BR" sz="2400" dirty="0" err="1" smtClean="0"/>
              <a:t>PrimeiroNome</a:t>
            </a:r>
            <a:r>
              <a:rPr lang="pt-BR" sz="2400" dirty="0"/>
              <a:t>, </a:t>
            </a:r>
            <a:r>
              <a:rPr lang="pt-BR" sz="2400" dirty="0" err="1"/>
              <a:t>SegundoNome</a:t>
            </a:r>
            <a:r>
              <a:rPr lang="pt-BR" sz="2400" dirty="0" smtClean="0"/>
              <a:t>,  </a:t>
            </a:r>
            <a:r>
              <a:rPr lang="pt-BR" sz="2400" dirty="0" err="1"/>
              <a:t>UltimoNome</a:t>
            </a:r>
            <a:r>
              <a:rPr lang="pt-BR" sz="2400" dirty="0" smtClean="0"/>
              <a:t>,  </a:t>
            </a:r>
            <a:r>
              <a:rPr lang="pt-BR" sz="2400" dirty="0" err="1"/>
              <a:t>DataNasci</a:t>
            </a:r>
            <a:r>
              <a:rPr lang="pt-BR" sz="2400" dirty="0"/>
              <a:t>, CPF, RG, </a:t>
            </a:r>
            <a:r>
              <a:rPr lang="pt-BR" sz="2400" dirty="0" err="1"/>
              <a:t>Endereco</a:t>
            </a:r>
            <a:r>
              <a:rPr lang="pt-BR" sz="2400" dirty="0"/>
              <a:t>, CEP, Cidade, Fone, </a:t>
            </a:r>
            <a:r>
              <a:rPr lang="pt-BR" sz="2400" dirty="0" err="1"/>
              <a:t>CodigoDepartamento</a:t>
            </a:r>
            <a:r>
              <a:rPr lang="pt-BR" sz="2400" dirty="0"/>
              <a:t>, </a:t>
            </a:r>
            <a:r>
              <a:rPr lang="pt-BR" sz="2400" dirty="0" err="1"/>
              <a:t>Funcao</a:t>
            </a:r>
            <a:r>
              <a:rPr lang="pt-BR" sz="2400" dirty="0"/>
              <a:t>, Salario</a:t>
            </a:r>
            <a:r>
              <a:rPr lang="pt-BR" sz="2400" dirty="0" smtClean="0"/>
              <a:t>)</a:t>
            </a:r>
          </a:p>
          <a:p>
            <a:endParaRPr lang="pt-BR" sz="2400" dirty="0"/>
          </a:p>
          <a:p>
            <a:r>
              <a:rPr lang="pt-BR" sz="2400" dirty="0" smtClean="0"/>
              <a:t>Departamentos </a:t>
            </a:r>
            <a:r>
              <a:rPr lang="pt-BR" sz="2400" dirty="0"/>
              <a:t>(</a:t>
            </a:r>
            <a:r>
              <a:rPr lang="pt-BR" sz="2400" dirty="0" err="1"/>
              <a:t>Codigo</a:t>
            </a:r>
            <a:r>
              <a:rPr lang="pt-BR" sz="2400" dirty="0"/>
              <a:t>, Nome, </a:t>
            </a:r>
            <a:r>
              <a:rPr lang="pt-BR" sz="2400" dirty="0" err="1"/>
              <a:t>Localizacao</a:t>
            </a:r>
            <a:r>
              <a:rPr lang="pt-BR" sz="2400" dirty="0"/>
              <a:t>, </a:t>
            </a:r>
            <a:r>
              <a:rPr lang="pt-BR" sz="2400" dirty="0" err="1" smtClean="0"/>
              <a:t>CodigoFuncionario</a:t>
            </a:r>
            <a:r>
              <a:rPr lang="pt-BR" sz="2400" dirty="0" smtClean="0"/>
              <a:t> Gerente</a:t>
            </a:r>
            <a:r>
              <a:rPr lang="pt-BR" sz="2400" dirty="0"/>
              <a:t>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27584" y="329461"/>
            <a:ext cx="68540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/>
              <a:t>Dados da tabela Funcionário</a:t>
            </a:r>
          </a:p>
          <a:p>
            <a:r>
              <a:rPr lang="pt-BR" sz="4400" b="1" dirty="0" smtClean="0"/>
              <a:t> e Departamento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2517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14" y="1772816"/>
            <a:ext cx="680475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86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455990" cy="437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10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3" y="620688"/>
            <a:ext cx="7401801" cy="4593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94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788819" cy="451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19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6083945" cy="4817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94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6414839" cy="4954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23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5997079" cy="460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80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5940601" cy="342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1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581527" cy="476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51315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32C858B57702438E2E94D49B0A010B" ma:contentTypeVersion="3" ma:contentTypeDescription="Crie um novo documento." ma:contentTypeScope="" ma:versionID="8687e8300519f32812657001d742b042">
  <xsd:schema xmlns:xsd="http://www.w3.org/2001/XMLSchema" xmlns:xs="http://www.w3.org/2001/XMLSchema" xmlns:p="http://schemas.microsoft.com/office/2006/metadata/properties" xmlns:ns2="ee56205a-e9e9-466e-bcce-b63aba760fec" targetNamespace="http://schemas.microsoft.com/office/2006/metadata/properties" ma:root="true" ma:fieldsID="ec4f32afe94aa705a50dd493ea0c00a2" ns2:_="">
    <xsd:import namespace="ee56205a-e9e9-466e-bcce-b63aba760fe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6205a-e9e9-466e-bcce-b63aba760fe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77CF29-1A1E-460D-8D1E-38FBB5896673}"/>
</file>

<file path=customXml/itemProps2.xml><?xml version="1.0" encoding="utf-8"?>
<ds:datastoreItem xmlns:ds="http://schemas.openxmlformats.org/officeDocument/2006/customXml" ds:itemID="{46CF0CB6-8A81-4359-8ABC-9D643A26092F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53</Words>
  <Application>Microsoft Office PowerPoint</Application>
  <PresentationFormat>Apresentação na tela (4:3)</PresentationFormat>
  <Paragraphs>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Cacho</vt:lpstr>
      <vt:lpstr>Lista de exercícios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lab02aluno</cp:lastModifiedBy>
  <cp:revision>10</cp:revision>
  <dcterms:created xsi:type="dcterms:W3CDTF">2022-09-18T21:44:36Z</dcterms:created>
  <dcterms:modified xsi:type="dcterms:W3CDTF">2022-09-21T11:47:08Z</dcterms:modified>
</cp:coreProperties>
</file>