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SON COMPANY COLALTO JUNIOR" userId="75bdd23f-9df8-4baf-99bf-6fd7546b34fc" providerId="ADAL" clId="{52EEDFB5-7CF1-4E86-9291-D97A5AAAE9DD}"/>
    <pc:docChg chg="modSld">
      <pc:chgData name="EDSON COMPANY COLALTO JUNIOR" userId="75bdd23f-9df8-4baf-99bf-6fd7546b34fc" providerId="ADAL" clId="{52EEDFB5-7CF1-4E86-9291-D97A5AAAE9DD}" dt="2022-02-12T10:52:44.422" v="33" actId="14100"/>
      <pc:docMkLst>
        <pc:docMk/>
      </pc:docMkLst>
      <pc:sldChg chg="modSp mod">
        <pc:chgData name="EDSON COMPANY COLALTO JUNIOR" userId="75bdd23f-9df8-4baf-99bf-6fd7546b34fc" providerId="ADAL" clId="{52EEDFB5-7CF1-4E86-9291-D97A5AAAE9DD}" dt="2022-02-12T10:52:44.422" v="33" actId="14100"/>
        <pc:sldMkLst>
          <pc:docMk/>
          <pc:sldMk cId="231774816" sldId="256"/>
        </pc:sldMkLst>
        <pc:spChg chg="mod">
          <ac:chgData name="EDSON COMPANY COLALTO JUNIOR" userId="75bdd23f-9df8-4baf-99bf-6fd7546b34fc" providerId="ADAL" clId="{52EEDFB5-7CF1-4E86-9291-D97A5AAAE9DD}" dt="2022-02-12T10:52:44.422" v="33" actId="14100"/>
          <ac:spMkLst>
            <pc:docMk/>
            <pc:sldMk cId="231774816" sldId="256"/>
            <ac:spMk id="2" creationId="{465F7715-740E-4DF3-B54D-285C6AADFFCD}"/>
          </ac:spMkLst>
        </pc:spChg>
      </pc:sldChg>
    </pc:docChg>
  </pc:docChgLst>
  <pc:docChgLst>
    <pc:chgData name="EDSON COMPANY COLALTO JUNIOR" userId="S::edson.colalto@fatec.sp.gov.br::75bdd23f-9df8-4baf-99bf-6fd7546b34fc" providerId="AD" clId="Web-{50D0E1D6-513D-4273-8C70-C183BC58511A}"/>
    <pc:docChg chg="modSld">
      <pc:chgData name="EDSON COMPANY COLALTO JUNIOR" userId="S::edson.colalto@fatec.sp.gov.br::75bdd23f-9df8-4baf-99bf-6fd7546b34fc" providerId="AD" clId="Web-{50D0E1D6-513D-4273-8C70-C183BC58511A}" dt="2022-08-13T10:52:40.309" v="5" actId="20577"/>
      <pc:docMkLst>
        <pc:docMk/>
      </pc:docMkLst>
      <pc:sldChg chg="modSp">
        <pc:chgData name="EDSON COMPANY COLALTO JUNIOR" userId="S::edson.colalto@fatec.sp.gov.br::75bdd23f-9df8-4baf-99bf-6fd7546b34fc" providerId="AD" clId="Web-{50D0E1D6-513D-4273-8C70-C183BC58511A}" dt="2022-08-13T10:52:40.309" v="5" actId="20577"/>
        <pc:sldMkLst>
          <pc:docMk/>
          <pc:sldMk cId="2660281633" sldId="258"/>
        </pc:sldMkLst>
        <pc:spChg chg="mod">
          <ac:chgData name="EDSON COMPANY COLALTO JUNIOR" userId="S::edson.colalto@fatec.sp.gov.br::75bdd23f-9df8-4baf-99bf-6fd7546b34fc" providerId="AD" clId="Web-{50D0E1D6-513D-4273-8C70-C183BC58511A}" dt="2022-08-13T10:52:40.309" v="5" actId="20577"/>
          <ac:spMkLst>
            <pc:docMk/>
            <pc:sldMk cId="2660281633" sldId="258"/>
            <ac:spMk id="3" creationId="{8EBDCFFC-5B44-438E-854E-AE6509B79A24}"/>
          </ac:spMkLst>
        </pc:spChg>
      </pc:sldChg>
    </pc:docChg>
  </pc:docChgLst>
  <pc:docChgLst>
    <pc:chgData name="Edson Company Colalto Junior" userId="S::edson.colalto@fatec.sp.gov.br::75bdd23f-9df8-4baf-99bf-6fd7546b34fc" providerId="AD" clId="Web-{D945B19F-50D5-0000-9E68-13DD3531139B}"/>
    <pc:docChg chg="modSld">
      <pc:chgData name="Edson Company Colalto Junior" userId="S::edson.colalto@fatec.sp.gov.br::75bdd23f-9df8-4baf-99bf-6fd7546b34fc" providerId="AD" clId="Web-{D945B19F-50D5-0000-9E68-13DD3531139B}" dt="2021-03-05T11:41:08.183" v="1" actId="20577"/>
      <pc:docMkLst>
        <pc:docMk/>
      </pc:docMkLst>
      <pc:sldChg chg="modSp">
        <pc:chgData name="Edson Company Colalto Junior" userId="S::edson.colalto@fatec.sp.gov.br::75bdd23f-9df8-4baf-99bf-6fd7546b34fc" providerId="AD" clId="Web-{D945B19F-50D5-0000-9E68-13DD3531139B}" dt="2021-03-05T11:41:08.183" v="1" actId="20577"/>
        <pc:sldMkLst>
          <pc:docMk/>
          <pc:sldMk cId="2660281633" sldId="258"/>
        </pc:sldMkLst>
        <pc:spChg chg="mod">
          <ac:chgData name="Edson Company Colalto Junior" userId="S::edson.colalto@fatec.sp.gov.br::75bdd23f-9df8-4baf-99bf-6fd7546b34fc" providerId="AD" clId="Web-{D945B19F-50D5-0000-9E68-13DD3531139B}" dt="2021-03-05T11:41:08.183" v="1" actId="20577"/>
          <ac:spMkLst>
            <pc:docMk/>
            <pc:sldMk cId="2660281633" sldId="258"/>
            <ac:spMk id="3" creationId="{8EBDCFFC-5B44-438E-854E-AE6509B79A24}"/>
          </ac:spMkLst>
        </pc:spChg>
      </pc:sldChg>
    </pc:docChg>
  </pc:docChgLst>
  <pc:docChgLst>
    <pc:chgData name="EDSON COMPANY COLALTO JUNIOR" userId="75bdd23f-9df8-4baf-99bf-6fd7546b34fc" providerId="ADAL" clId="{8E3A476C-6B5C-442C-A7FF-C555389DA019}"/>
    <pc:docChg chg="modSld">
      <pc:chgData name="EDSON COMPANY COLALTO JUNIOR" userId="75bdd23f-9df8-4baf-99bf-6fd7546b34fc" providerId="ADAL" clId="{8E3A476C-6B5C-442C-A7FF-C555389DA019}" dt="2022-08-15T14:22:00.188" v="31" actId="20577"/>
      <pc:docMkLst>
        <pc:docMk/>
      </pc:docMkLst>
      <pc:sldChg chg="modSp mod">
        <pc:chgData name="EDSON COMPANY COLALTO JUNIOR" userId="75bdd23f-9df8-4baf-99bf-6fd7546b34fc" providerId="ADAL" clId="{8E3A476C-6B5C-442C-A7FF-C555389DA019}" dt="2022-08-15T14:22:00.188" v="31" actId="20577"/>
        <pc:sldMkLst>
          <pc:docMk/>
          <pc:sldMk cId="1479587451" sldId="264"/>
        </pc:sldMkLst>
        <pc:spChg chg="mod">
          <ac:chgData name="EDSON COMPANY COLALTO JUNIOR" userId="75bdd23f-9df8-4baf-99bf-6fd7546b34fc" providerId="ADAL" clId="{8E3A476C-6B5C-442C-A7FF-C555389DA019}" dt="2022-08-15T14:22:00.188" v="31" actId="20577"/>
          <ac:spMkLst>
            <pc:docMk/>
            <pc:sldMk cId="1479587451" sldId="264"/>
            <ac:spMk id="3" creationId="{F5A41242-C29C-5F51-C3A1-15764BB24F6D}"/>
          </ac:spMkLst>
        </pc:spChg>
      </pc:sldChg>
    </pc:docChg>
  </pc:docChgLst>
  <pc:docChgLst>
    <pc:chgData name="EDSON COMPANY COLALTO JUNIOR" userId="75bdd23f-9df8-4baf-99bf-6fd7546b34fc" providerId="ADAL" clId="{683D46B5-C628-4A68-AB15-9DA674BE932E}"/>
    <pc:docChg chg="custSel modSld modMainMaster">
      <pc:chgData name="EDSON COMPANY COLALTO JUNIOR" userId="75bdd23f-9df8-4baf-99bf-6fd7546b34fc" providerId="ADAL" clId="{683D46B5-C628-4A68-AB15-9DA674BE932E}" dt="2022-02-12T00:01:11.963" v="357" actId="20577"/>
      <pc:docMkLst>
        <pc:docMk/>
      </pc:docMkLst>
      <pc:sldChg chg="modSp">
        <pc:chgData name="EDSON COMPANY COLALTO JUNIOR" userId="75bdd23f-9df8-4baf-99bf-6fd7546b34fc" providerId="ADAL" clId="{683D46B5-C628-4A68-AB15-9DA674BE932E}" dt="2022-02-11T23:57:04.083" v="0"/>
        <pc:sldMkLst>
          <pc:docMk/>
          <pc:sldMk cId="231774816" sldId="256"/>
        </pc:sldMkLst>
        <pc:spChg chg="mod">
          <ac:chgData name="EDSON COMPANY COLALTO JUNIOR" userId="75bdd23f-9df8-4baf-99bf-6fd7546b34fc" providerId="ADAL" clId="{683D46B5-C628-4A68-AB15-9DA674BE932E}" dt="2022-02-11T23:57:04.083" v="0"/>
          <ac:spMkLst>
            <pc:docMk/>
            <pc:sldMk cId="231774816" sldId="256"/>
            <ac:spMk id="2" creationId="{465F7715-740E-4DF3-B54D-285C6AADFFCD}"/>
          </ac:spMkLst>
        </pc:spChg>
        <pc:spChg chg="mod">
          <ac:chgData name="EDSON COMPANY COLALTO JUNIOR" userId="75bdd23f-9df8-4baf-99bf-6fd7546b34fc" providerId="ADAL" clId="{683D46B5-C628-4A68-AB15-9DA674BE932E}" dt="2022-02-11T23:57:04.083" v="0"/>
          <ac:spMkLst>
            <pc:docMk/>
            <pc:sldMk cId="231774816" sldId="256"/>
            <ac:spMk id="3" creationId="{4288BEB8-6201-41BE-9924-623DA54D2818}"/>
          </ac:spMkLst>
        </pc:spChg>
      </pc:sldChg>
      <pc:sldChg chg="modSp">
        <pc:chgData name="EDSON COMPANY COLALTO JUNIOR" userId="75bdd23f-9df8-4baf-99bf-6fd7546b34fc" providerId="ADAL" clId="{683D46B5-C628-4A68-AB15-9DA674BE932E}" dt="2022-02-11T23:57:04.083" v="0"/>
        <pc:sldMkLst>
          <pc:docMk/>
          <pc:sldMk cId="70346629" sldId="257"/>
        </pc:sldMkLst>
        <pc:spChg chg="mod">
          <ac:chgData name="EDSON COMPANY COLALTO JUNIOR" userId="75bdd23f-9df8-4baf-99bf-6fd7546b34fc" providerId="ADAL" clId="{683D46B5-C628-4A68-AB15-9DA674BE932E}" dt="2022-02-11T23:57:04.083" v="0"/>
          <ac:spMkLst>
            <pc:docMk/>
            <pc:sldMk cId="70346629" sldId="257"/>
            <ac:spMk id="5" creationId="{23458901-635E-45D0-847E-091E2BA337A7}"/>
          </ac:spMkLst>
        </pc:spChg>
        <pc:spChg chg="mod">
          <ac:chgData name="EDSON COMPANY COLALTO JUNIOR" userId="75bdd23f-9df8-4baf-99bf-6fd7546b34fc" providerId="ADAL" clId="{683D46B5-C628-4A68-AB15-9DA674BE932E}" dt="2022-02-11T23:57:04.083" v="0"/>
          <ac:spMkLst>
            <pc:docMk/>
            <pc:sldMk cId="70346629" sldId="257"/>
            <ac:spMk id="6" creationId="{7D90EFE6-A3A3-4192-A0EF-9555CE90D7C4}"/>
          </ac:spMkLst>
        </pc:spChg>
      </pc:sldChg>
      <pc:sldChg chg="modSp mod">
        <pc:chgData name="EDSON COMPANY COLALTO JUNIOR" userId="75bdd23f-9df8-4baf-99bf-6fd7546b34fc" providerId="ADAL" clId="{683D46B5-C628-4A68-AB15-9DA674BE932E}" dt="2022-02-11T23:59:35.410" v="263" actId="20577"/>
        <pc:sldMkLst>
          <pc:docMk/>
          <pc:sldMk cId="2660281633" sldId="258"/>
        </pc:sldMkLst>
        <pc:spChg chg="mod">
          <ac:chgData name="EDSON COMPANY COLALTO JUNIOR" userId="75bdd23f-9df8-4baf-99bf-6fd7546b34fc" providerId="ADAL" clId="{683D46B5-C628-4A68-AB15-9DA674BE932E}" dt="2022-02-11T23:57:04.083" v="0"/>
          <ac:spMkLst>
            <pc:docMk/>
            <pc:sldMk cId="2660281633" sldId="258"/>
            <ac:spMk id="2" creationId="{C59AD6CF-98FD-4226-9EC8-077FFE2849FA}"/>
          </ac:spMkLst>
        </pc:spChg>
        <pc:spChg chg="mod">
          <ac:chgData name="EDSON COMPANY COLALTO JUNIOR" userId="75bdd23f-9df8-4baf-99bf-6fd7546b34fc" providerId="ADAL" clId="{683D46B5-C628-4A68-AB15-9DA674BE932E}" dt="2022-02-11T23:59:35.410" v="263" actId="20577"/>
          <ac:spMkLst>
            <pc:docMk/>
            <pc:sldMk cId="2660281633" sldId="258"/>
            <ac:spMk id="3" creationId="{8EBDCFFC-5B44-438E-854E-AE6509B79A24}"/>
          </ac:spMkLst>
        </pc:spChg>
      </pc:sldChg>
      <pc:sldChg chg="modSp">
        <pc:chgData name="EDSON COMPANY COLALTO JUNIOR" userId="75bdd23f-9df8-4baf-99bf-6fd7546b34fc" providerId="ADAL" clId="{683D46B5-C628-4A68-AB15-9DA674BE932E}" dt="2022-02-11T23:57:04.083" v="0"/>
        <pc:sldMkLst>
          <pc:docMk/>
          <pc:sldMk cId="588827169" sldId="259"/>
        </pc:sldMkLst>
        <pc:spChg chg="mod">
          <ac:chgData name="EDSON COMPANY COLALTO JUNIOR" userId="75bdd23f-9df8-4baf-99bf-6fd7546b34fc" providerId="ADAL" clId="{683D46B5-C628-4A68-AB15-9DA674BE932E}" dt="2022-02-11T23:57:04.083" v="0"/>
          <ac:spMkLst>
            <pc:docMk/>
            <pc:sldMk cId="588827169" sldId="259"/>
            <ac:spMk id="2" creationId="{1297905A-4BBE-44F1-8DE7-32F0A45F7544}"/>
          </ac:spMkLst>
        </pc:spChg>
        <pc:spChg chg="mod">
          <ac:chgData name="EDSON COMPANY COLALTO JUNIOR" userId="75bdd23f-9df8-4baf-99bf-6fd7546b34fc" providerId="ADAL" clId="{683D46B5-C628-4A68-AB15-9DA674BE932E}" dt="2022-02-11T23:57:04.083" v="0"/>
          <ac:spMkLst>
            <pc:docMk/>
            <pc:sldMk cId="588827169" sldId="259"/>
            <ac:spMk id="3" creationId="{E9CD3752-7DA2-4A5F-BEAB-5563F2A52A1C}"/>
          </ac:spMkLst>
        </pc:spChg>
      </pc:sldChg>
      <pc:sldChg chg="modSp mod">
        <pc:chgData name="EDSON COMPANY COLALTO JUNIOR" userId="75bdd23f-9df8-4baf-99bf-6fd7546b34fc" providerId="ADAL" clId="{683D46B5-C628-4A68-AB15-9DA674BE932E}" dt="2022-02-12T00:01:11.963" v="357" actId="20577"/>
        <pc:sldMkLst>
          <pc:docMk/>
          <pc:sldMk cId="4036446414" sldId="260"/>
        </pc:sldMkLst>
        <pc:spChg chg="mod">
          <ac:chgData name="EDSON COMPANY COLALTO JUNIOR" userId="75bdd23f-9df8-4baf-99bf-6fd7546b34fc" providerId="ADAL" clId="{683D46B5-C628-4A68-AB15-9DA674BE932E}" dt="2022-02-11T23:57:04.083" v="0"/>
          <ac:spMkLst>
            <pc:docMk/>
            <pc:sldMk cId="4036446414" sldId="260"/>
            <ac:spMk id="2" creationId="{DD6A650D-400A-4C92-B6AE-752AD87EA460}"/>
          </ac:spMkLst>
        </pc:spChg>
        <pc:spChg chg="mod">
          <ac:chgData name="EDSON COMPANY COLALTO JUNIOR" userId="75bdd23f-9df8-4baf-99bf-6fd7546b34fc" providerId="ADAL" clId="{683D46B5-C628-4A68-AB15-9DA674BE932E}" dt="2022-02-12T00:01:11.963" v="357" actId="20577"/>
          <ac:spMkLst>
            <pc:docMk/>
            <pc:sldMk cId="4036446414" sldId="260"/>
            <ac:spMk id="3" creationId="{CFCA7B12-05C3-4834-8C99-76E4381A159D}"/>
          </ac:spMkLst>
        </pc:spChg>
      </pc:sldChg>
      <pc:sldChg chg="modSp">
        <pc:chgData name="EDSON COMPANY COLALTO JUNIOR" userId="75bdd23f-9df8-4baf-99bf-6fd7546b34fc" providerId="ADAL" clId="{683D46B5-C628-4A68-AB15-9DA674BE932E}" dt="2022-02-11T23:57:04.083" v="0"/>
        <pc:sldMkLst>
          <pc:docMk/>
          <pc:sldMk cId="3726956488" sldId="261"/>
        </pc:sldMkLst>
        <pc:spChg chg="mod">
          <ac:chgData name="EDSON COMPANY COLALTO JUNIOR" userId="75bdd23f-9df8-4baf-99bf-6fd7546b34fc" providerId="ADAL" clId="{683D46B5-C628-4A68-AB15-9DA674BE932E}" dt="2022-02-11T23:57:04.083" v="0"/>
          <ac:spMkLst>
            <pc:docMk/>
            <pc:sldMk cId="3726956488" sldId="261"/>
            <ac:spMk id="2" creationId="{465F7715-740E-4DF3-B54D-285C6AADFFCD}"/>
          </ac:spMkLst>
        </pc:spChg>
      </pc:sldChg>
      <pc:sldMasterChg chg="setBg">
        <pc:chgData name="EDSON COMPANY COLALTO JUNIOR" userId="75bdd23f-9df8-4baf-99bf-6fd7546b34fc" providerId="ADAL" clId="{683D46B5-C628-4A68-AB15-9DA674BE932E}" dt="2022-02-11T23:57:08.211" v="1"/>
        <pc:sldMasterMkLst>
          <pc:docMk/>
          <pc:sldMasterMk cId="1340008848" sldId="2147483668"/>
        </pc:sldMasterMkLst>
      </pc:sldMasterChg>
    </pc:docChg>
  </pc:docChgLst>
  <pc:docChgLst>
    <pc:chgData name="EDSON COMPANY COLALTO JUNIOR" userId="S::edson.colalto@fatec.sp.gov.br::75bdd23f-9df8-4baf-99bf-6fd7546b34fc" providerId="AD" clId="Web-{FCF0B0D4-AC4B-4CF6-B248-66798B876EDB}"/>
    <pc:docChg chg="addSld delSld modSld sldOrd">
      <pc:chgData name="EDSON COMPANY COLALTO JUNIOR" userId="S::edson.colalto@fatec.sp.gov.br::75bdd23f-9df8-4baf-99bf-6fd7546b34fc" providerId="AD" clId="Web-{FCF0B0D4-AC4B-4CF6-B248-66798B876EDB}" dt="2022-08-13T11:01:56.246" v="148" actId="20577"/>
      <pc:docMkLst>
        <pc:docMk/>
      </pc:docMkLst>
      <pc:sldChg chg="modSp">
        <pc:chgData name="EDSON COMPANY COLALTO JUNIOR" userId="S::edson.colalto@fatec.sp.gov.br::75bdd23f-9df8-4baf-99bf-6fd7546b34fc" providerId="AD" clId="Web-{FCF0B0D4-AC4B-4CF6-B248-66798B876EDB}" dt="2022-08-13T10:56:59.007" v="10" actId="20577"/>
        <pc:sldMkLst>
          <pc:docMk/>
          <pc:sldMk cId="2660281633" sldId="258"/>
        </pc:sldMkLst>
        <pc:spChg chg="mod">
          <ac:chgData name="EDSON COMPANY COLALTO JUNIOR" userId="S::edson.colalto@fatec.sp.gov.br::75bdd23f-9df8-4baf-99bf-6fd7546b34fc" providerId="AD" clId="Web-{FCF0B0D4-AC4B-4CF6-B248-66798B876EDB}" dt="2022-08-13T10:56:59.007" v="10" actId="20577"/>
          <ac:spMkLst>
            <pc:docMk/>
            <pc:sldMk cId="2660281633" sldId="258"/>
            <ac:spMk id="3" creationId="{8EBDCFFC-5B44-438E-854E-AE6509B79A24}"/>
          </ac:spMkLst>
        </pc:spChg>
      </pc:sldChg>
      <pc:sldChg chg="del">
        <pc:chgData name="EDSON COMPANY COLALTO JUNIOR" userId="S::edson.colalto@fatec.sp.gov.br::75bdd23f-9df8-4baf-99bf-6fd7546b34fc" providerId="AD" clId="Web-{FCF0B0D4-AC4B-4CF6-B248-66798B876EDB}" dt="2022-08-13T10:57:37.383" v="27"/>
        <pc:sldMkLst>
          <pc:docMk/>
          <pc:sldMk cId="4036446414" sldId="260"/>
        </pc:sldMkLst>
      </pc:sldChg>
      <pc:sldChg chg="del">
        <pc:chgData name="EDSON COMPANY COLALTO JUNIOR" userId="S::edson.colalto@fatec.sp.gov.br::75bdd23f-9df8-4baf-99bf-6fd7546b34fc" providerId="AD" clId="Web-{FCF0B0D4-AC4B-4CF6-B248-66798B876EDB}" dt="2022-08-13T10:57:07.101" v="13"/>
        <pc:sldMkLst>
          <pc:docMk/>
          <pc:sldMk cId="3726956488" sldId="261"/>
        </pc:sldMkLst>
      </pc:sldChg>
      <pc:sldChg chg="modSp add ord">
        <pc:chgData name="EDSON COMPANY COLALTO JUNIOR" userId="S::edson.colalto@fatec.sp.gov.br::75bdd23f-9df8-4baf-99bf-6fd7546b34fc" providerId="AD" clId="Web-{FCF0B0D4-AC4B-4CF6-B248-66798B876EDB}" dt="2022-08-13T10:57:33.508" v="26" actId="1076"/>
        <pc:sldMkLst>
          <pc:docMk/>
          <pc:sldMk cId="2271243617" sldId="262"/>
        </pc:sldMkLst>
        <pc:spChg chg="mod">
          <ac:chgData name="EDSON COMPANY COLALTO JUNIOR" userId="S::edson.colalto@fatec.sp.gov.br::75bdd23f-9df8-4baf-99bf-6fd7546b34fc" providerId="AD" clId="Web-{FCF0B0D4-AC4B-4CF6-B248-66798B876EDB}" dt="2022-08-13T10:57:22.726" v="21" actId="20577"/>
          <ac:spMkLst>
            <pc:docMk/>
            <pc:sldMk cId="2271243617" sldId="262"/>
            <ac:spMk id="3" creationId="{BDB0E892-B3E1-82CE-9604-56FFCB2A2008}"/>
          </ac:spMkLst>
        </pc:spChg>
        <pc:picChg chg="mod">
          <ac:chgData name="EDSON COMPANY COLALTO JUNIOR" userId="S::edson.colalto@fatec.sp.gov.br::75bdd23f-9df8-4baf-99bf-6fd7546b34fc" providerId="AD" clId="Web-{FCF0B0D4-AC4B-4CF6-B248-66798B876EDB}" dt="2022-08-13T10:57:25.836" v="23" actId="1076"/>
          <ac:picMkLst>
            <pc:docMk/>
            <pc:sldMk cId="2271243617" sldId="262"/>
            <ac:picMk id="5" creationId="{040BDF63-4A35-2905-7067-56B037C50A07}"/>
          </ac:picMkLst>
        </pc:picChg>
        <pc:picChg chg="mod">
          <ac:chgData name="EDSON COMPANY COLALTO JUNIOR" userId="S::edson.colalto@fatec.sp.gov.br::75bdd23f-9df8-4baf-99bf-6fd7546b34fc" providerId="AD" clId="Web-{FCF0B0D4-AC4B-4CF6-B248-66798B876EDB}" dt="2022-08-13T10:57:28.164" v="24" actId="1076"/>
          <ac:picMkLst>
            <pc:docMk/>
            <pc:sldMk cId="2271243617" sldId="262"/>
            <ac:picMk id="6" creationId="{604B12C5-AF25-22FA-233E-4BC38D708716}"/>
          </ac:picMkLst>
        </pc:picChg>
        <pc:picChg chg="mod">
          <ac:chgData name="EDSON COMPANY COLALTO JUNIOR" userId="S::edson.colalto@fatec.sp.gov.br::75bdd23f-9df8-4baf-99bf-6fd7546b34fc" providerId="AD" clId="Web-{FCF0B0D4-AC4B-4CF6-B248-66798B876EDB}" dt="2022-08-13T10:57:30.602" v="25" actId="1076"/>
          <ac:picMkLst>
            <pc:docMk/>
            <pc:sldMk cId="2271243617" sldId="262"/>
            <ac:picMk id="7" creationId="{8D17DF7D-F5BE-1F21-6753-39340BB8661C}"/>
          </ac:picMkLst>
        </pc:picChg>
        <pc:picChg chg="mod">
          <ac:chgData name="EDSON COMPANY COLALTO JUNIOR" userId="S::edson.colalto@fatec.sp.gov.br::75bdd23f-9df8-4baf-99bf-6fd7546b34fc" providerId="AD" clId="Web-{FCF0B0D4-AC4B-4CF6-B248-66798B876EDB}" dt="2022-08-13T10:57:33.508" v="26" actId="1076"/>
          <ac:picMkLst>
            <pc:docMk/>
            <pc:sldMk cId="2271243617" sldId="262"/>
            <ac:picMk id="8" creationId="{F3011CC0-2686-ACB1-58B5-5641BEE88FFA}"/>
          </ac:picMkLst>
        </pc:picChg>
      </pc:sldChg>
      <pc:sldChg chg="modSp add replId">
        <pc:chgData name="EDSON COMPANY COLALTO JUNIOR" userId="S::edson.colalto@fatec.sp.gov.br::75bdd23f-9df8-4baf-99bf-6fd7546b34fc" providerId="AD" clId="Web-{FCF0B0D4-AC4B-4CF6-B248-66798B876EDB}" dt="2022-08-13T10:59:14.869" v="119" actId="20577"/>
        <pc:sldMkLst>
          <pc:docMk/>
          <pc:sldMk cId="71095932" sldId="263"/>
        </pc:sldMkLst>
        <pc:spChg chg="mod">
          <ac:chgData name="EDSON COMPANY COLALTO JUNIOR" userId="S::edson.colalto@fatec.sp.gov.br::75bdd23f-9df8-4baf-99bf-6fd7546b34fc" providerId="AD" clId="Web-{FCF0B0D4-AC4B-4CF6-B248-66798B876EDB}" dt="2022-08-13T10:58:10.649" v="31" actId="20577"/>
          <ac:spMkLst>
            <pc:docMk/>
            <pc:sldMk cId="71095932" sldId="263"/>
            <ac:spMk id="2" creationId="{1297905A-4BBE-44F1-8DE7-32F0A45F7544}"/>
          </ac:spMkLst>
        </pc:spChg>
        <pc:spChg chg="mod">
          <ac:chgData name="EDSON COMPANY COLALTO JUNIOR" userId="S::edson.colalto@fatec.sp.gov.br::75bdd23f-9df8-4baf-99bf-6fd7546b34fc" providerId="AD" clId="Web-{FCF0B0D4-AC4B-4CF6-B248-66798B876EDB}" dt="2022-08-13T10:59:14.869" v="119" actId="20577"/>
          <ac:spMkLst>
            <pc:docMk/>
            <pc:sldMk cId="71095932" sldId="263"/>
            <ac:spMk id="3" creationId="{E9CD3752-7DA2-4A5F-BEAB-5563F2A52A1C}"/>
          </ac:spMkLst>
        </pc:spChg>
      </pc:sldChg>
      <pc:sldChg chg="add">
        <pc:chgData name="EDSON COMPANY COLALTO JUNIOR" userId="S::edson.colalto@fatec.sp.gov.br::75bdd23f-9df8-4baf-99bf-6fd7546b34fc" providerId="AD" clId="Web-{FCF0B0D4-AC4B-4CF6-B248-66798B876EDB}" dt="2022-08-13T11:00:32.714" v="120"/>
        <pc:sldMkLst>
          <pc:docMk/>
          <pc:sldMk cId="1479587451" sldId="264"/>
        </pc:sldMkLst>
      </pc:sldChg>
      <pc:sldChg chg="modSp add replId">
        <pc:chgData name="EDSON COMPANY COLALTO JUNIOR" userId="S::edson.colalto@fatec.sp.gov.br::75bdd23f-9df8-4baf-99bf-6fd7546b34fc" providerId="AD" clId="Web-{FCF0B0D4-AC4B-4CF6-B248-66798B876EDB}" dt="2022-08-13T11:01:56.246" v="148" actId="20577"/>
        <pc:sldMkLst>
          <pc:docMk/>
          <pc:sldMk cId="2223212985" sldId="265"/>
        </pc:sldMkLst>
        <pc:spChg chg="mod">
          <ac:chgData name="EDSON COMPANY COLALTO JUNIOR" userId="S::edson.colalto@fatec.sp.gov.br::75bdd23f-9df8-4baf-99bf-6fd7546b34fc" providerId="AD" clId="Web-{FCF0B0D4-AC4B-4CF6-B248-66798B876EDB}" dt="2022-08-13T11:01:24.230" v="128" actId="20577"/>
          <ac:spMkLst>
            <pc:docMk/>
            <pc:sldMk cId="2223212985" sldId="265"/>
            <ac:spMk id="2" creationId="{1297905A-4BBE-44F1-8DE7-32F0A45F7544}"/>
          </ac:spMkLst>
        </pc:spChg>
        <pc:spChg chg="mod">
          <ac:chgData name="EDSON COMPANY COLALTO JUNIOR" userId="S::edson.colalto@fatec.sp.gov.br::75bdd23f-9df8-4baf-99bf-6fd7546b34fc" providerId="AD" clId="Web-{FCF0B0D4-AC4B-4CF6-B248-66798B876EDB}" dt="2022-08-13T11:01:56.246" v="148" actId="20577"/>
          <ac:spMkLst>
            <pc:docMk/>
            <pc:sldMk cId="2223212985" sldId="265"/>
            <ac:spMk id="3" creationId="{E9CD3752-7DA2-4A5F-BEAB-5563F2A52A1C}"/>
          </ac:spMkLst>
        </pc:spChg>
      </pc:sldChg>
    </pc:docChg>
  </pc:docChgLst>
  <pc:docChgLst>
    <pc:chgData name="EDSON COMPANY COLALTO JUNIOR" userId="75bdd23f-9df8-4baf-99bf-6fd7546b34fc" providerId="ADAL" clId="{546F661B-1707-4999-A8D9-2E34F1D0C0AB}"/>
    <pc:docChg chg="custSel addSld modSld sldOrd">
      <pc:chgData name="EDSON COMPANY COLALTO JUNIOR" userId="75bdd23f-9df8-4baf-99bf-6fd7546b34fc" providerId="ADAL" clId="{546F661B-1707-4999-A8D9-2E34F1D0C0AB}" dt="2021-07-29T16:32:55.426" v="696" actId="20577"/>
      <pc:docMkLst>
        <pc:docMk/>
      </pc:docMkLst>
      <pc:sldChg chg="modSp mod">
        <pc:chgData name="EDSON COMPANY COLALTO JUNIOR" userId="75bdd23f-9df8-4baf-99bf-6fd7546b34fc" providerId="ADAL" clId="{546F661B-1707-4999-A8D9-2E34F1D0C0AB}" dt="2021-07-29T16:29:34.095" v="566" actId="20577"/>
        <pc:sldMkLst>
          <pc:docMk/>
          <pc:sldMk cId="70346629" sldId="257"/>
        </pc:sldMkLst>
        <pc:spChg chg="mod">
          <ac:chgData name="EDSON COMPANY COLALTO JUNIOR" userId="75bdd23f-9df8-4baf-99bf-6fd7546b34fc" providerId="ADAL" clId="{546F661B-1707-4999-A8D9-2E34F1D0C0AB}" dt="2021-07-29T16:29:34.095" v="566" actId="20577"/>
          <ac:spMkLst>
            <pc:docMk/>
            <pc:sldMk cId="70346629" sldId="257"/>
            <ac:spMk id="6" creationId="{7D90EFE6-A3A3-4192-A0EF-9555CE90D7C4}"/>
          </ac:spMkLst>
        </pc:spChg>
      </pc:sldChg>
      <pc:sldChg chg="modSp mod">
        <pc:chgData name="EDSON COMPANY COLALTO JUNIOR" userId="75bdd23f-9df8-4baf-99bf-6fd7546b34fc" providerId="ADAL" clId="{546F661B-1707-4999-A8D9-2E34F1D0C0AB}" dt="2021-07-29T16:32:55.426" v="696" actId="20577"/>
        <pc:sldMkLst>
          <pc:docMk/>
          <pc:sldMk cId="2660281633" sldId="258"/>
        </pc:sldMkLst>
        <pc:spChg chg="mod">
          <ac:chgData name="EDSON COMPANY COLALTO JUNIOR" userId="75bdd23f-9df8-4baf-99bf-6fd7546b34fc" providerId="ADAL" clId="{546F661B-1707-4999-A8D9-2E34F1D0C0AB}" dt="2021-07-29T16:32:55.426" v="696" actId="20577"/>
          <ac:spMkLst>
            <pc:docMk/>
            <pc:sldMk cId="2660281633" sldId="258"/>
            <ac:spMk id="3" creationId="{8EBDCFFC-5B44-438E-854E-AE6509B79A24}"/>
          </ac:spMkLst>
        </pc:spChg>
      </pc:sldChg>
      <pc:sldChg chg="modSp mod">
        <pc:chgData name="EDSON COMPANY COLALTO JUNIOR" userId="75bdd23f-9df8-4baf-99bf-6fd7546b34fc" providerId="ADAL" clId="{546F661B-1707-4999-A8D9-2E34F1D0C0AB}" dt="2021-07-29T16:27:27.824" v="303" actId="20577"/>
        <pc:sldMkLst>
          <pc:docMk/>
          <pc:sldMk cId="588827169" sldId="259"/>
        </pc:sldMkLst>
        <pc:spChg chg="mod">
          <ac:chgData name="EDSON COMPANY COLALTO JUNIOR" userId="75bdd23f-9df8-4baf-99bf-6fd7546b34fc" providerId="ADAL" clId="{546F661B-1707-4999-A8D9-2E34F1D0C0AB}" dt="2021-07-29T16:27:27.824" v="303" actId="20577"/>
          <ac:spMkLst>
            <pc:docMk/>
            <pc:sldMk cId="588827169" sldId="259"/>
            <ac:spMk id="3" creationId="{E9CD3752-7DA2-4A5F-BEAB-5563F2A52A1C}"/>
          </ac:spMkLst>
        </pc:spChg>
      </pc:sldChg>
      <pc:sldChg chg="modSp mod">
        <pc:chgData name="EDSON COMPANY COLALTO JUNIOR" userId="75bdd23f-9df8-4baf-99bf-6fd7546b34fc" providerId="ADAL" clId="{546F661B-1707-4999-A8D9-2E34F1D0C0AB}" dt="2021-07-29T16:29:09.644" v="536" actId="5793"/>
        <pc:sldMkLst>
          <pc:docMk/>
          <pc:sldMk cId="4036446414" sldId="260"/>
        </pc:sldMkLst>
        <pc:spChg chg="mod">
          <ac:chgData name="EDSON COMPANY COLALTO JUNIOR" userId="75bdd23f-9df8-4baf-99bf-6fd7546b34fc" providerId="ADAL" clId="{546F661B-1707-4999-A8D9-2E34F1D0C0AB}" dt="2021-07-29T16:29:09.644" v="536" actId="5793"/>
          <ac:spMkLst>
            <pc:docMk/>
            <pc:sldMk cId="4036446414" sldId="260"/>
            <ac:spMk id="3" creationId="{CFCA7B12-05C3-4834-8C99-76E4381A159D}"/>
          </ac:spMkLst>
        </pc:spChg>
      </pc:sldChg>
      <pc:sldChg chg="delSp modSp add mod ord">
        <pc:chgData name="EDSON COMPANY COLALTO JUNIOR" userId="75bdd23f-9df8-4baf-99bf-6fd7546b34fc" providerId="ADAL" clId="{546F661B-1707-4999-A8D9-2E34F1D0C0AB}" dt="2021-07-29T16:28:15.196" v="350" actId="478"/>
        <pc:sldMkLst>
          <pc:docMk/>
          <pc:sldMk cId="3726956488" sldId="261"/>
        </pc:sldMkLst>
        <pc:spChg chg="mod">
          <ac:chgData name="EDSON COMPANY COLALTO JUNIOR" userId="75bdd23f-9df8-4baf-99bf-6fd7546b34fc" providerId="ADAL" clId="{546F661B-1707-4999-A8D9-2E34F1D0C0AB}" dt="2021-07-29T16:28:12.440" v="349" actId="20577"/>
          <ac:spMkLst>
            <pc:docMk/>
            <pc:sldMk cId="3726956488" sldId="261"/>
            <ac:spMk id="2" creationId="{465F7715-740E-4DF3-B54D-285C6AADFFCD}"/>
          </ac:spMkLst>
        </pc:spChg>
        <pc:spChg chg="del">
          <ac:chgData name="EDSON COMPANY COLALTO JUNIOR" userId="75bdd23f-9df8-4baf-99bf-6fd7546b34fc" providerId="ADAL" clId="{546F661B-1707-4999-A8D9-2E34F1D0C0AB}" dt="2021-07-29T16:28:15.196" v="350" actId="478"/>
          <ac:spMkLst>
            <pc:docMk/>
            <pc:sldMk cId="3726956488" sldId="261"/>
            <ac:spMk id="3" creationId="{4288BEB8-6201-41BE-9924-623DA54D281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2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2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3376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95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3850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10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68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03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6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6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1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9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6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7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2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088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f111acad@cps.sp.gov.br" TargetMode="External"/><Relationship Id="rId2" Type="http://schemas.openxmlformats.org/officeDocument/2006/relationships/hyperlink" Target="https://fateczl.edu.br/contat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dson.colalto@fatec.sp.gov.b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F7715-740E-4DF3-B54D-285C6AADF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100957" cy="1646302"/>
          </a:xfrm>
        </p:spPr>
        <p:txBody>
          <a:bodyPr/>
          <a:lstStyle/>
          <a:p>
            <a:r>
              <a:rPr lang="pt-BR">
                <a:solidFill>
                  <a:schemeClr val="tx1"/>
                </a:solidFill>
              </a:rPr>
              <a:t>DESENVOLVIMENTO WEB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88BEB8-6201-41BE-9924-623DA54D28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74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3458901-635E-45D0-847E-091E2BA33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>
                <a:solidFill>
                  <a:schemeClr val="tx1"/>
                </a:solidFill>
              </a:rPr>
              <a:t>CONTEÚDO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D90EFE6-A3A3-4192-A0EF-9555CE90D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sz="3200"/>
              <a:t>PROCESSO CRIATIVO</a:t>
            </a:r>
          </a:p>
          <a:p>
            <a:r>
              <a:rPr lang="pt-BR" sz="3200"/>
              <a:t>SISTEMA DE CORES</a:t>
            </a:r>
          </a:p>
          <a:p>
            <a:r>
              <a:rPr lang="pt-BR" sz="3200"/>
              <a:t>PROTÓTIPO DE INTERFACE</a:t>
            </a:r>
          </a:p>
          <a:p>
            <a:r>
              <a:rPr lang="pt-BR" sz="3200"/>
              <a:t>USABILIDADE E ACESSIBILIDADE</a:t>
            </a:r>
          </a:p>
          <a:p>
            <a:r>
              <a:rPr lang="pt-BR" sz="3200"/>
              <a:t>HTML</a:t>
            </a:r>
          </a:p>
          <a:p>
            <a:r>
              <a:rPr lang="pt-BR" sz="3200"/>
              <a:t>CSS</a:t>
            </a:r>
          </a:p>
          <a:p>
            <a:r>
              <a:rPr lang="pt-BR" sz="3200"/>
              <a:t>JAVASCRIPT</a:t>
            </a:r>
          </a:p>
          <a:p>
            <a:r>
              <a:rPr lang="pt-BR" sz="3200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7034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AD6CF-98FD-4226-9EC8-077FFE28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>
                <a:solidFill>
                  <a:schemeClr val="tx1"/>
                </a:solidFill>
              </a:rPr>
              <a:t>AVALIAÇÕES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BDCFFC-5B44-438E-854E-AE6509B79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pt-BR" sz="4000"/>
              <a:t>P1 – 08/10/2022* - TEÓRICA</a:t>
            </a:r>
          </a:p>
          <a:p>
            <a:r>
              <a:rPr lang="pt-BR" sz="4000"/>
              <a:t>P2 – 03/12/2022 – PRÁTICA (PROJETO INTERDISCIPLINAR)</a:t>
            </a:r>
          </a:p>
          <a:p>
            <a:r>
              <a:rPr lang="pt-BR" sz="4000"/>
              <a:t>P3 – 10/12/2022 – TEÓRICA (apenas para quem não atingir média maior ou igual a 6 e não estiver reprovado por falta, ou para quem queira aumentar a média).</a:t>
            </a:r>
          </a:p>
          <a:p>
            <a:r>
              <a:rPr lang="pt-BR" sz="4000"/>
              <a:t>A MÉDIA SERÁ COMPOSTA PELA SOMA DAS DUAS MAIORES NOTAS, DIVIDIDO POR 2.</a:t>
            </a:r>
          </a:p>
        </p:txBody>
      </p:sp>
    </p:spTree>
    <p:extLst>
      <p:ext uri="{BB962C8B-B14F-4D97-AF65-F5344CB8AC3E}">
        <p14:creationId xmlns:p14="http://schemas.microsoft.com/office/powerpoint/2010/main" val="266028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7905A-4BBE-44F1-8DE7-32F0A45F7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400">
                <a:solidFill>
                  <a:schemeClr val="tx1"/>
                </a:solidFill>
              </a:rPr>
              <a:t>PROJETO INTERDISCIPLINAR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CD3752-7DA2-4A5F-BEAB-5563F2A52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/>
              <a:t>TEMA: A DEFINIR</a:t>
            </a:r>
          </a:p>
          <a:p>
            <a:r>
              <a:rPr lang="pt-BR" sz="4000"/>
              <a:t>PRÉ-PROJETO – ENTREGA NO DIA DA P1</a:t>
            </a:r>
          </a:p>
          <a:p>
            <a:r>
              <a:rPr lang="pt-BR" sz="4000"/>
              <a:t>ENTREGA FINAL – DIA DA P2</a:t>
            </a:r>
          </a:p>
        </p:txBody>
      </p:sp>
    </p:spTree>
    <p:extLst>
      <p:ext uri="{BB962C8B-B14F-4D97-AF65-F5344CB8AC3E}">
        <p14:creationId xmlns:p14="http://schemas.microsoft.com/office/powerpoint/2010/main" val="58882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7905A-4BBE-44F1-8DE7-32F0A45F7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>
                <a:solidFill>
                  <a:schemeClr val="tx1"/>
                </a:solidFill>
              </a:rPr>
              <a:t>DATAS IMPORTANTES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CD3752-7DA2-4A5F-BEAB-5563F2A52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4000"/>
              <a:t>01/10 e 29/10 - Aula remota (eleição)</a:t>
            </a:r>
          </a:p>
          <a:p>
            <a:r>
              <a:rPr lang="pt-BR" sz="4000"/>
              <a:t>30/11 e 01/12 - </a:t>
            </a:r>
            <a:r>
              <a:rPr lang="pt-BR" sz="4000" err="1"/>
              <a:t>Engetec</a:t>
            </a:r>
          </a:p>
          <a:p>
            <a:r>
              <a:rPr lang="pt-BR" sz="4000"/>
              <a:t>26/11 - Possível atividade assíncrona</a:t>
            </a:r>
          </a:p>
        </p:txBody>
      </p:sp>
    </p:spTree>
    <p:extLst>
      <p:ext uri="{BB962C8B-B14F-4D97-AF65-F5344CB8AC3E}">
        <p14:creationId xmlns:p14="http://schemas.microsoft.com/office/powerpoint/2010/main" val="7109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7905A-4BBE-44F1-8DE7-32F0A45F7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>
                <a:solidFill>
                  <a:schemeClr val="tx1"/>
                </a:solidFill>
              </a:rPr>
              <a:t>REPOSIÇÕES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CD3752-7DA2-4A5F-BEAB-5563F2A52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4000"/>
              <a:t>08/09</a:t>
            </a:r>
          </a:p>
          <a:p>
            <a:r>
              <a:rPr lang="pt-BR" sz="4000"/>
              <a:t>11/11</a:t>
            </a:r>
          </a:p>
          <a:p>
            <a:pPr marL="0" indent="0">
              <a:buNone/>
            </a:pPr>
            <a:endParaRPr lang="pt-BR" sz="4000"/>
          </a:p>
          <a:p>
            <a:pPr marL="0" indent="0">
              <a:buNone/>
            </a:pPr>
            <a:r>
              <a:rPr lang="pt-BR" sz="4000"/>
              <a:t>18 sábados letivos</a:t>
            </a:r>
          </a:p>
        </p:txBody>
      </p:sp>
    </p:spTree>
    <p:extLst>
      <p:ext uri="{BB962C8B-B14F-4D97-AF65-F5344CB8AC3E}">
        <p14:creationId xmlns:p14="http://schemas.microsoft.com/office/powerpoint/2010/main" val="2223212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F7715-740E-4DF3-B54D-285C6AADF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>
                <a:solidFill>
                  <a:schemeClr val="tx1"/>
                </a:solidFill>
              </a:rPr>
              <a:t>CONTRATO PEDAGÓGICO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B0E892-B3E1-82CE-9604-56FFCB2A2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sz="2400"/>
              <a:t>Máximo de faltas: 10 (5 semanas) – Ciente?</a:t>
            </a:r>
          </a:p>
          <a:p>
            <a:r>
              <a:rPr lang="pt-BR" sz="2400"/>
              <a:t>O(a) aluno(a) também é responsável por acompanhar sua frequência no SIGA, devendo cobrar do professor qualquer divergência – Ciente?</a:t>
            </a:r>
          </a:p>
          <a:p>
            <a:r>
              <a:rPr lang="pt-BR" sz="2400"/>
              <a:t>O(a) aluno(a) está ciente das datas das avaliações e a metodologia que será aplicada – Ciente?</a:t>
            </a:r>
          </a:p>
          <a:p>
            <a:r>
              <a:rPr lang="pt-BR" sz="2400"/>
              <a:t>O(a) aluno(a) está ciente que ao ultrapassar o número máximo de faltas, estará automaticamente reprovado, sem possibilidade de realizar a avaliação de recuperação – Ciente?     </a:t>
            </a:r>
          </a:p>
          <a:p>
            <a:pPr marL="0" indent="0">
              <a:buNone/>
            </a:pPr>
            <a:endParaRPr lang="pt-BR" sz="2400"/>
          </a:p>
        </p:txBody>
      </p:sp>
      <p:pic>
        <p:nvPicPr>
          <p:cNvPr id="5" name="Gráfico 4" descr="Marca de seleção com preenchimento sólido">
            <a:extLst>
              <a:ext uri="{FF2B5EF4-FFF2-40B4-BE49-F238E27FC236}">
                <a16:creationId xmlns:a16="http://schemas.microsoft.com/office/drawing/2014/main" id="{040BDF63-4A35-2905-7067-56B037C50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2823" y="2193668"/>
            <a:ext cx="343448" cy="343448"/>
          </a:xfrm>
          <a:prstGeom prst="rect">
            <a:avLst/>
          </a:prstGeom>
        </p:spPr>
      </p:pic>
      <p:pic>
        <p:nvPicPr>
          <p:cNvPr id="6" name="Gráfico 5" descr="Marca de seleção com preenchimento sólido">
            <a:extLst>
              <a:ext uri="{FF2B5EF4-FFF2-40B4-BE49-F238E27FC236}">
                <a16:creationId xmlns:a16="http://schemas.microsoft.com/office/drawing/2014/main" id="{604B12C5-AF25-22FA-233E-4BC38D708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4903" y="3250622"/>
            <a:ext cx="349062" cy="349062"/>
          </a:xfrm>
          <a:prstGeom prst="rect">
            <a:avLst/>
          </a:prstGeom>
        </p:spPr>
      </p:pic>
      <p:pic>
        <p:nvPicPr>
          <p:cNvPr id="7" name="Gráfico 6" descr="Marca de seleção com preenchimento sólido">
            <a:extLst>
              <a:ext uri="{FF2B5EF4-FFF2-40B4-BE49-F238E27FC236}">
                <a16:creationId xmlns:a16="http://schemas.microsoft.com/office/drawing/2014/main" id="{8D17DF7D-F5BE-1F21-6753-39340BB86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0104" y="4104526"/>
            <a:ext cx="343447" cy="343447"/>
          </a:xfrm>
          <a:prstGeom prst="rect">
            <a:avLst/>
          </a:prstGeom>
        </p:spPr>
      </p:pic>
      <p:pic>
        <p:nvPicPr>
          <p:cNvPr id="8" name="Gráfico 7" descr="Marca de seleção com preenchimento sólido">
            <a:extLst>
              <a:ext uri="{FF2B5EF4-FFF2-40B4-BE49-F238E27FC236}">
                <a16:creationId xmlns:a16="http://schemas.microsoft.com/office/drawing/2014/main" id="{F3011CC0-2686-ACB1-58B5-5641BEE88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2708" y="5548090"/>
            <a:ext cx="352594" cy="35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4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BDF54-989B-5A6C-1301-48203A1DD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>
                <a:solidFill>
                  <a:schemeClr val="tx1"/>
                </a:solidFill>
              </a:rPr>
              <a:t>CONTATOS IMPORTANTES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41242-C29C-5F51-C3A1-15764BB24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Fatec – 2049-2600 / 2026-1303 / </a:t>
            </a:r>
            <a:r>
              <a:rPr lang="pt-BR" sz="2400" dirty="0">
                <a:hlinkClick r:id="rId2"/>
              </a:rPr>
              <a:t>https://fateczl.edu.br/contato</a:t>
            </a:r>
            <a:r>
              <a:rPr lang="pt-BR" sz="2400" dirty="0"/>
              <a:t> </a:t>
            </a:r>
          </a:p>
          <a:p>
            <a:r>
              <a:rPr lang="pt-BR" sz="2400" dirty="0"/>
              <a:t>Secretaria – </a:t>
            </a:r>
            <a:r>
              <a:rPr lang="pt-BR" sz="2400" dirty="0">
                <a:hlinkClick r:id="rId3"/>
              </a:rPr>
              <a:t>f111acad@cps.sp.gov.br</a:t>
            </a:r>
            <a:r>
              <a:rPr lang="pt-BR" sz="2400" dirty="0"/>
              <a:t> / Ramal 203</a:t>
            </a:r>
          </a:p>
          <a:p>
            <a:r>
              <a:rPr lang="pt-BR" sz="2400" dirty="0"/>
              <a:t>DTI -  suporte.fateczl.edu.br / Ramal 210</a:t>
            </a:r>
          </a:p>
          <a:p>
            <a:r>
              <a:rPr lang="pt-BR" sz="2400" dirty="0"/>
              <a:t>Junior – </a:t>
            </a:r>
            <a:r>
              <a:rPr lang="pt-BR" sz="2400" dirty="0">
                <a:hlinkClick r:id="rId4"/>
              </a:rPr>
              <a:t>edson.colalto@fatec.sp.gov.br</a:t>
            </a:r>
            <a:endParaRPr lang="pt-BR" sz="2400" dirty="0"/>
          </a:p>
          <a:p>
            <a:r>
              <a:rPr lang="pt-BR" sz="2400" dirty="0"/>
              <a:t>Coordenador – antonio.carvalho@fatec.sp.gov.br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795874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41561099FB4584CA4749DFBBE98153F" ma:contentTypeVersion="2" ma:contentTypeDescription="Crie um novo documento." ma:contentTypeScope="" ma:versionID="c0cf156397eedfb9fb2b9e125475a275">
  <xsd:schema xmlns:xsd="http://www.w3.org/2001/XMLSchema" xmlns:xs="http://www.w3.org/2001/XMLSchema" xmlns:p="http://schemas.microsoft.com/office/2006/metadata/properties" xmlns:ns2="44001560-6bef-4e48-942f-dce6f79e4110" targetNamespace="http://schemas.microsoft.com/office/2006/metadata/properties" ma:root="true" ma:fieldsID="6e307512027074f52463fb6c45c6eeb9" ns2:_="">
    <xsd:import namespace="44001560-6bef-4e48-942f-dce6f79e41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001560-6bef-4e48-942f-dce6f79e41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28A848-FB09-4039-BEC9-CA093AF3568A}"/>
</file>

<file path=customXml/itemProps2.xml><?xml version="1.0" encoding="utf-8"?>
<ds:datastoreItem xmlns:ds="http://schemas.openxmlformats.org/officeDocument/2006/customXml" ds:itemID="{B2EE348A-8CCB-4534-A23C-ADF3202B85A0}"/>
</file>

<file path=customXml/itemProps3.xml><?xml version="1.0" encoding="utf-8"?>
<ds:datastoreItem xmlns:ds="http://schemas.openxmlformats.org/officeDocument/2006/customXml" ds:itemID="{462510A2-3E13-4C16-8D8B-7C57EFA78E38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295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Facetado</vt:lpstr>
      <vt:lpstr>DESENVOLVIMENTO WEB 1</vt:lpstr>
      <vt:lpstr>CONTEÚDO</vt:lpstr>
      <vt:lpstr>AVALIAÇÕES</vt:lpstr>
      <vt:lpstr>PROJETO INTERDISCIPLINAR</vt:lpstr>
      <vt:lpstr>DATAS IMPORTANTES</vt:lpstr>
      <vt:lpstr>REPOSIÇÕES</vt:lpstr>
      <vt:lpstr>CONTRATO PEDAGÓGICO</vt:lpstr>
      <vt:lpstr>CONTATOS IMPORTANTES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</dc:title>
  <dc:creator>EDSON COMPANY COLALTO JUNIOR</dc:creator>
  <cp:lastModifiedBy>EDSON COMPANY COLALTO JUNIOR</cp:lastModifiedBy>
  <cp:revision>1</cp:revision>
  <dcterms:created xsi:type="dcterms:W3CDTF">2021-02-20T10:48:38Z</dcterms:created>
  <dcterms:modified xsi:type="dcterms:W3CDTF">2022-08-15T14:22:03Z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0x010100A41561099FB4584CA4749DFBBE98153F</vt:lpwstr>
  </property>
</Properties>
</file>