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DE94A-8D77-44DE-A55C-C2713695AC37}" v="1" dt="2022-02-17T22:39:50.807"/>
    <p1510:client id="{F07996A0-5667-49E4-E4AB-D4C3AADD30DA}" v="3" dt="2022-02-18T11:47:19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75bdd23f-9df8-4baf-99bf-6fd7546b34fc" providerId="ADAL" clId="{037DE94A-8D77-44DE-A55C-C2713695AC37}"/>
    <pc:docChg chg="modSld modMainMaster">
      <pc:chgData name="EDSON COMPANY COLALTO JUNIOR" userId="75bdd23f-9df8-4baf-99bf-6fd7546b34fc" providerId="ADAL" clId="{037DE94A-8D77-44DE-A55C-C2713695AC37}" dt="2022-02-17T22:39:50.806" v="0"/>
      <pc:docMkLst>
        <pc:docMk/>
      </pc:docMkLst>
      <pc:sldChg chg="setBg">
        <pc:chgData name="EDSON COMPANY COLALTO JUNIOR" userId="75bdd23f-9df8-4baf-99bf-6fd7546b34fc" providerId="ADAL" clId="{037DE94A-8D77-44DE-A55C-C2713695AC37}" dt="2022-02-17T22:39:50.806" v="0"/>
        <pc:sldMkLst>
          <pc:docMk/>
          <pc:sldMk cId="4254132207" sldId="257"/>
        </pc:sldMkLst>
      </pc:sldChg>
      <pc:sldChg chg="setBg">
        <pc:chgData name="EDSON COMPANY COLALTO JUNIOR" userId="75bdd23f-9df8-4baf-99bf-6fd7546b34fc" providerId="ADAL" clId="{037DE94A-8D77-44DE-A55C-C2713695AC37}" dt="2022-02-17T22:39:50.806" v="0"/>
        <pc:sldMkLst>
          <pc:docMk/>
          <pc:sldMk cId="2345496897" sldId="261"/>
        </pc:sldMkLst>
      </pc:sldChg>
      <pc:sldChg chg="setBg">
        <pc:chgData name="EDSON COMPANY COLALTO JUNIOR" userId="75bdd23f-9df8-4baf-99bf-6fd7546b34fc" providerId="ADAL" clId="{037DE94A-8D77-44DE-A55C-C2713695AC37}" dt="2022-02-17T22:39:50.806" v="0"/>
        <pc:sldMkLst>
          <pc:docMk/>
          <pc:sldMk cId="1277016876" sldId="262"/>
        </pc:sldMkLst>
      </pc:sldChg>
      <pc:sldMasterChg chg="setBg">
        <pc:chgData name="EDSON COMPANY COLALTO JUNIOR" userId="75bdd23f-9df8-4baf-99bf-6fd7546b34fc" providerId="ADAL" clId="{037DE94A-8D77-44DE-A55C-C2713695AC37}" dt="2022-02-17T22:39:50.806" v="0"/>
        <pc:sldMasterMkLst>
          <pc:docMk/>
          <pc:sldMasterMk cId="3909278453" sldId="2147483677"/>
        </pc:sldMasterMkLst>
      </pc:sldMasterChg>
    </pc:docChg>
  </pc:docChgLst>
  <pc:docChgLst>
    <pc:chgData name="EDSON COMPANY COLALTO JUNIOR" userId="S::edson.colalto@fatec.sp.gov.br::75bdd23f-9df8-4baf-99bf-6fd7546b34fc" providerId="AD" clId="Web-{F07996A0-5667-49E4-E4AB-D4C3AADD30DA}"/>
    <pc:docChg chg="delSld modSld">
      <pc:chgData name="EDSON COMPANY COLALTO JUNIOR" userId="S::edson.colalto@fatec.sp.gov.br::75bdd23f-9df8-4baf-99bf-6fd7546b34fc" providerId="AD" clId="Web-{F07996A0-5667-49E4-E4AB-D4C3AADD30DA}" dt="2022-02-18T11:47:17.856" v="1" actId="20577"/>
      <pc:docMkLst>
        <pc:docMk/>
      </pc:docMkLst>
      <pc:sldChg chg="modSp">
        <pc:chgData name="EDSON COMPANY COLALTO JUNIOR" userId="S::edson.colalto@fatec.sp.gov.br::75bdd23f-9df8-4baf-99bf-6fd7546b34fc" providerId="AD" clId="Web-{F07996A0-5667-49E4-E4AB-D4C3AADD30DA}" dt="2022-02-18T11:47:17.856" v="1" actId="20577"/>
        <pc:sldMkLst>
          <pc:docMk/>
          <pc:sldMk cId="1055621680" sldId="259"/>
        </pc:sldMkLst>
        <pc:spChg chg="mod">
          <ac:chgData name="EDSON COMPANY COLALTO JUNIOR" userId="S::edson.colalto@fatec.sp.gov.br::75bdd23f-9df8-4baf-99bf-6fd7546b34fc" providerId="AD" clId="Web-{F07996A0-5667-49E4-E4AB-D4C3AADD30DA}" dt="2022-02-18T11:47:17.856" v="1" actId="20577"/>
          <ac:spMkLst>
            <pc:docMk/>
            <pc:sldMk cId="1055621680" sldId="259"/>
            <ac:spMk id="3" creationId="{CC91ACF5-6944-4417-A9F9-56FF0D25B2C0}"/>
          </ac:spMkLst>
        </pc:spChg>
      </pc:sldChg>
      <pc:sldChg chg="del">
        <pc:chgData name="EDSON COMPANY COLALTO JUNIOR" userId="S::edson.colalto@fatec.sp.gov.br::75bdd23f-9df8-4baf-99bf-6fd7546b34fc" providerId="AD" clId="Web-{F07996A0-5667-49E4-E4AB-D4C3AADD30DA}" dt="2022-02-18T11:46:39.278" v="0"/>
        <pc:sldMkLst>
          <pc:docMk/>
          <pc:sldMk cId="2976223752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33AEE-9501-481F-AE5E-F19EE7EF85C0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22F57C-5B14-418E-BF05-8631709F2ECA}">
      <dgm:prSet/>
      <dgm:spPr/>
      <dgm:t>
        <a:bodyPr/>
        <a:lstStyle/>
        <a:p>
          <a:r>
            <a:rPr lang="pt-BR"/>
            <a:t>PREPARAÇÃO – fase inicial, quando o indivíduo ou grupo explora o problema em busca de ideias que possam ser colocadas em prática</a:t>
          </a:r>
          <a:endParaRPr lang="en-US"/>
        </a:p>
      </dgm:t>
    </dgm:pt>
    <dgm:pt modelId="{D2114D8D-7C21-4DB8-A137-A2CA77532594}" type="parTrans" cxnId="{D3E7D2F5-35A9-45B2-B3F5-8C26D5D8622B}">
      <dgm:prSet/>
      <dgm:spPr/>
      <dgm:t>
        <a:bodyPr/>
        <a:lstStyle/>
        <a:p>
          <a:endParaRPr lang="en-US"/>
        </a:p>
      </dgm:t>
    </dgm:pt>
    <dgm:pt modelId="{28100105-971E-467C-9026-C7E3C36B0353}" type="sibTrans" cxnId="{D3E7D2F5-35A9-45B2-B3F5-8C26D5D8622B}">
      <dgm:prSet/>
      <dgm:spPr/>
      <dgm:t>
        <a:bodyPr/>
        <a:lstStyle/>
        <a:p>
          <a:endParaRPr lang="en-US"/>
        </a:p>
      </dgm:t>
    </dgm:pt>
    <dgm:pt modelId="{9ECAB050-D462-4C20-A229-DF4F02DBC461}">
      <dgm:prSet/>
      <dgm:spPr/>
      <dgm:t>
        <a:bodyPr/>
        <a:lstStyle/>
        <a:p>
          <a:r>
            <a:rPr lang="pt-BR"/>
            <a:t>INCUBAÇÃO -  período de descanso, quando o indivíduo ou grupo se desconecta do problema</a:t>
          </a:r>
          <a:endParaRPr lang="en-US"/>
        </a:p>
      </dgm:t>
    </dgm:pt>
    <dgm:pt modelId="{D38D8025-A784-4831-B8E8-F1639F74BDCE}" type="parTrans" cxnId="{31D88E69-BBAA-4A69-9206-34A4D700F293}">
      <dgm:prSet/>
      <dgm:spPr/>
      <dgm:t>
        <a:bodyPr/>
        <a:lstStyle/>
        <a:p>
          <a:endParaRPr lang="en-US"/>
        </a:p>
      </dgm:t>
    </dgm:pt>
    <dgm:pt modelId="{A30D23A4-3F23-411D-A898-6BD4EB6ABA4C}" type="sibTrans" cxnId="{31D88E69-BBAA-4A69-9206-34A4D700F293}">
      <dgm:prSet/>
      <dgm:spPr/>
      <dgm:t>
        <a:bodyPr/>
        <a:lstStyle/>
        <a:p>
          <a:endParaRPr lang="en-US"/>
        </a:p>
      </dgm:t>
    </dgm:pt>
    <dgm:pt modelId="{2858082B-D525-48F3-9162-CE97AFC115EE}">
      <dgm:prSet/>
      <dgm:spPr/>
      <dgm:t>
        <a:bodyPr/>
        <a:lstStyle/>
        <a:p>
          <a:r>
            <a:rPr lang="pt-BR"/>
            <a:t>ILUMINAÇÃO – a ideia surge quando você menos espera</a:t>
          </a:r>
          <a:endParaRPr lang="en-US"/>
        </a:p>
      </dgm:t>
    </dgm:pt>
    <dgm:pt modelId="{66BDE4DD-C73D-4B58-8E72-838BE9151D77}" type="parTrans" cxnId="{C1BF3BFC-AE6B-45DF-90DD-23EBEC3A6641}">
      <dgm:prSet/>
      <dgm:spPr/>
      <dgm:t>
        <a:bodyPr/>
        <a:lstStyle/>
        <a:p>
          <a:endParaRPr lang="en-US"/>
        </a:p>
      </dgm:t>
    </dgm:pt>
    <dgm:pt modelId="{8E0913EF-DA88-4AD3-986A-86FE36D340DF}" type="sibTrans" cxnId="{C1BF3BFC-AE6B-45DF-90DD-23EBEC3A6641}">
      <dgm:prSet/>
      <dgm:spPr/>
      <dgm:t>
        <a:bodyPr/>
        <a:lstStyle/>
        <a:p>
          <a:endParaRPr lang="en-US"/>
        </a:p>
      </dgm:t>
    </dgm:pt>
    <dgm:pt modelId="{7ADFE2DB-D776-4B42-B781-40F0C05FC340}">
      <dgm:prSet/>
      <dgm:spPr/>
      <dgm:t>
        <a:bodyPr/>
        <a:lstStyle/>
        <a:p>
          <a:r>
            <a:rPr lang="pt-BR"/>
            <a:t>VERIFICAÇÃO – o projeto é viável? Existe recurso? É possível entregar no prazo?</a:t>
          </a:r>
          <a:endParaRPr lang="en-US"/>
        </a:p>
      </dgm:t>
    </dgm:pt>
    <dgm:pt modelId="{94B9BA91-439E-4CD5-B2B2-15DDA0A6ABAA}" type="parTrans" cxnId="{40263C2A-8565-4C7F-9C0A-87687E82960C}">
      <dgm:prSet/>
      <dgm:spPr/>
      <dgm:t>
        <a:bodyPr/>
        <a:lstStyle/>
        <a:p>
          <a:endParaRPr lang="en-US"/>
        </a:p>
      </dgm:t>
    </dgm:pt>
    <dgm:pt modelId="{FECD5167-85DE-45A4-8A0F-F89700F9F7AB}" type="sibTrans" cxnId="{40263C2A-8565-4C7F-9C0A-87687E82960C}">
      <dgm:prSet/>
      <dgm:spPr/>
      <dgm:t>
        <a:bodyPr/>
        <a:lstStyle/>
        <a:p>
          <a:endParaRPr lang="en-US"/>
        </a:p>
      </dgm:t>
    </dgm:pt>
    <dgm:pt modelId="{32E5C2BF-47FA-4EBC-B5D6-FDC9F697C6CE}">
      <dgm:prSet/>
      <dgm:spPr/>
      <dgm:t>
        <a:bodyPr/>
        <a:lstStyle/>
        <a:p>
          <a:r>
            <a:rPr lang="pt-BR"/>
            <a:t>EXECUÇÃO – a ideia é colocada em prática</a:t>
          </a:r>
          <a:endParaRPr lang="en-US"/>
        </a:p>
      </dgm:t>
    </dgm:pt>
    <dgm:pt modelId="{824F28DA-5DE3-44EE-B6A0-E948AA1E7AE5}" type="parTrans" cxnId="{68F37DA6-F62B-41B5-AC4F-36BC100C01DB}">
      <dgm:prSet/>
      <dgm:spPr/>
      <dgm:t>
        <a:bodyPr/>
        <a:lstStyle/>
        <a:p>
          <a:endParaRPr lang="en-US"/>
        </a:p>
      </dgm:t>
    </dgm:pt>
    <dgm:pt modelId="{39422445-EEC7-41A3-8AAE-518AA4D9BA6E}" type="sibTrans" cxnId="{68F37DA6-F62B-41B5-AC4F-36BC100C01DB}">
      <dgm:prSet/>
      <dgm:spPr/>
      <dgm:t>
        <a:bodyPr/>
        <a:lstStyle/>
        <a:p>
          <a:endParaRPr lang="en-US"/>
        </a:p>
      </dgm:t>
    </dgm:pt>
    <dgm:pt modelId="{42FDDF5A-F941-48B2-B60A-068FA503C880}" type="pres">
      <dgm:prSet presAssocID="{81133AEE-9501-481F-AE5E-F19EE7EF85C0}" presName="linear" presStyleCnt="0">
        <dgm:presLayoutVars>
          <dgm:animLvl val="lvl"/>
          <dgm:resizeHandles val="exact"/>
        </dgm:presLayoutVars>
      </dgm:prSet>
      <dgm:spPr/>
    </dgm:pt>
    <dgm:pt modelId="{3989803E-8279-4BD7-9798-0A3E13D7702F}" type="pres">
      <dgm:prSet presAssocID="{0722F57C-5B14-418E-BF05-8631709F2E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886851-2622-4B57-8C56-9D739253351F}" type="pres">
      <dgm:prSet presAssocID="{28100105-971E-467C-9026-C7E3C36B0353}" presName="spacer" presStyleCnt="0"/>
      <dgm:spPr/>
    </dgm:pt>
    <dgm:pt modelId="{164AE71A-510E-479F-A3F9-002F08A206E5}" type="pres">
      <dgm:prSet presAssocID="{9ECAB050-D462-4C20-A229-DF4F02DBC4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C6280A-8A18-4B3A-BA9A-09F89D5674E5}" type="pres">
      <dgm:prSet presAssocID="{A30D23A4-3F23-411D-A898-6BD4EB6ABA4C}" presName="spacer" presStyleCnt="0"/>
      <dgm:spPr/>
    </dgm:pt>
    <dgm:pt modelId="{AAF0C824-DC1E-4014-A50F-36C31D35A63D}" type="pres">
      <dgm:prSet presAssocID="{2858082B-D525-48F3-9162-CE97AFC115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8516712-F7B5-4DC9-B1E2-27ACD9245A5E}" type="pres">
      <dgm:prSet presAssocID="{8E0913EF-DA88-4AD3-986A-86FE36D340DF}" presName="spacer" presStyleCnt="0"/>
      <dgm:spPr/>
    </dgm:pt>
    <dgm:pt modelId="{11F2F48C-FD53-49FE-9CFA-FB71341FB647}" type="pres">
      <dgm:prSet presAssocID="{7ADFE2DB-D776-4B42-B781-40F0C05FC3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7823D41-5089-47EB-91D8-2D0E75B86A44}" type="pres">
      <dgm:prSet presAssocID="{FECD5167-85DE-45A4-8A0F-F89700F9F7AB}" presName="spacer" presStyleCnt="0"/>
      <dgm:spPr/>
    </dgm:pt>
    <dgm:pt modelId="{8D1EA6A1-A3FA-49AF-8DE0-A42E189C6BEE}" type="pres">
      <dgm:prSet presAssocID="{32E5C2BF-47FA-4EBC-B5D6-FDC9F697C6C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210407-D890-434E-9D54-F6C32E65111E}" type="presOf" srcId="{81133AEE-9501-481F-AE5E-F19EE7EF85C0}" destId="{42FDDF5A-F941-48B2-B60A-068FA503C880}" srcOrd="0" destOrd="0" presId="urn:microsoft.com/office/officeart/2005/8/layout/vList2"/>
    <dgm:cxn modelId="{A4DC221C-3060-4D7F-9F64-79ABDAED2897}" type="presOf" srcId="{32E5C2BF-47FA-4EBC-B5D6-FDC9F697C6CE}" destId="{8D1EA6A1-A3FA-49AF-8DE0-A42E189C6BEE}" srcOrd="0" destOrd="0" presId="urn:microsoft.com/office/officeart/2005/8/layout/vList2"/>
    <dgm:cxn modelId="{C0C9D01F-D478-4450-8C1D-7910DE009397}" type="presOf" srcId="{7ADFE2DB-D776-4B42-B781-40F0C05FC340}" destId="{11F2F48C-FD53-49FE-9CFA-FB71341FB647}" srcOrd="0" destOrd="0" presId="urn:microsoft.com/office/officeart/2005/8/layout/vList2"/>
    <dgm:cxn modelId="{40263C2A-8565-4C7F-9C0A-87687E82960C}" srcId="{81133AEE-9501-481F-AE5E-F19EE7EF85C0}" destId="{7ADFE2DB-D776-4B42-B781-40F0C05FC340}" srcOrd="3" destOrd="0" parTransId="{94B9BA91-439E-4CD5-B2B2-15DDA0A6ABAA}" sibTransId="{FECD5167-85DE-45A4-8A0F-F89700F9F7AB}"/>
    <dgm:cxn modelId="{58582342-0EEF-4B44-8F79-A07290D72D01}" type="presOf" srcId="{2858082B-D525-48F3-9162-CE97AFC115EE}" destId="{AAF0C824-DC1E-4014-A50F-36C31D35A63D}" srcOrd="0" destOrd="0" presId="urn:microsoft.com/office/officeart/2005/8/layout/vList2"/>
    <dgm:cxn modelId="{31D88E69-BBAA-4A69-9206-34A4D700F293}" srcId="{81133AEE-9501-481F-AE5E-F19EE7EF85C0}" destId="{9ECAB050-D462-4C20-A229-DF4F02DBC461}" srcOrd="1" destOrd="0" parTransId="{D38D8025-A784-4831-B8E8-F1639F74BDCE}" sibTransId="{A30D23A4-3F23-411D-A898-6BD4EB6ABA4C}"/>
    <dgm:cxn modelId="{68F37DA6-F62B-41B5-AC4F-36BC100C01DB}" srcId="{81133AEE-9501-481F-AE5E-F19EE7EF85C0}" destId="{32E5C2BF-47FA-4EBC-B5D6-FDC9F697C6CE}" srcOrd="4" destOrd="0" parTransId="{824F28DA-5DE3-44EE-B6A0-E948AA1E7AE5}" sibTransId="{39422445-EEC7-41A3-8AAE-518AA4D9BA6E}"/>
    <dgm:cxn modelId="{60B64AC4-A610-4B37-A374-766569FB1F41}" type="presOf" srcId="{0722F57C-5B14-418E-BF05-8631709F2ECA}" destId="{3989803E-8279-4BD7-9798-0A3E13D7702F}" srcOrd="0" destOrd="0" presId="urn:microsoft.com/office/officeart/2005/8/layout/vList2"/>
    <dgm:cxn modelId="{5FACD3C8-DB8B-45C7-A8E7-7C3836C4E48C}" type="presOf" srcId="{9ECAB050-D462-4C20-A229-DF4F02DBC461}" destId="{164AE71A-510E-479F-A3F9-002F08A206E5}" srcOrd="0" destOrd="0" presId="urn:microsoft.com/office/officeart/2005/8/layout/vList2"/>
    <dgm:cxn modelId="{D3E7D2F5-35A9-45B2-B3F5-8C26D5D8622B}" srcId="{81133AEE-9501-481F-AE5E-F19EE7EF85C0}" destId="{0722F57C-5B14-418E-BF05-8631709F2ECA}" srcOrd="0" destOrd="0" parTransId="{D2114D8D-7C21-4DB8-A137-A2CA77532594}" sibTransId="{28100105-971E-467C-9026-C7E3C36B0353}"/>
    <dgm:cxn modelId="{C1BF3BFC-AE6B-45DF-90DD-23EBEC3A6641}" srcId="{81133AEE-9501-481F-AE5E-F19EE7EF85C0}" destId="{2858082B-D525-48F3-9162-CE97AFC115EE}" srcOrd="2" destOrd="0" parTransId="{66BDE4DD-C73D-4B58-8E72-838BE9151D77}" sibTransId="{8E0913EF-DA88-4AD3-986A-86FE36D340DF}"/>
    <dgm:cxn modelId="{B555A57A-8854-4DAB-99AD-3925F25A7BCD}" type="presParOf" srcId="{42FDDF5A-F941-48B2-B60A-068FA503C880}" destId="{3989803E-8279-4BD7-9798-0A3E13D7702F}" srcOrd="0" destOrd="0" presId="urn:microsoft.com/office/officeart/2005/8/layout/vList2"/>
    <dgm:cxn modelId="{36E7E94E-A779-4D69-97AF-954F3EA2B4D6}" type="presParOf" srcId="{42FDDF5A-F941-48B2-B60A-068FA503C880}" destId="{AC886851-2622-4B57-8C56-9D739253351F}" srcOrd="1" destOrd="0" presId="urn:microsoft.com/office/officeart/2005/8/layout/vList2"/>
    <dgm:cxn modelId="{6890E5E4-ED75-400E-B719-F7E35A0213D1}" type="presParOf" srcId="{42FDDF5A-F941-48B2-B60A-068FA503C880}" destId="{164AE71A-510E-479F-A3F9-002F08A206E5}" srcOrd="2" destOrd="0" presId="urn:microsoft.com/office/officeart/2005/8/layout/vList2"/>
    <dgm:cxn modelId="{558A0203-2522-4F24-9F18-4FE690193B59}" type="presParOf" srcId="{42FDDF5A-F941-48B2-B60A-068FA503C880}" destId="{FAC6280A-8A18-4B3A-BA9A-09F89D5674E5}" srcOrd="3" destOrd="0" presId="urn:microsoft.com/office/officeart/2005/8/layout/vList2"/>
    <dgm:cxn modelId="{AA6D26D6-91D7-4845-A1C3-1BA0D1A77BAD}" type="presParOf" srcId="{42FDDF5A-F941-48B2-B60A-068FA503C880}" destId="{AAF0C824-DC1E-4014-A50F-36C31D35A63D}" srcOrd="4" destOrd="0" presId="urn:microsoft.com/office/officeart/2005/8/layout/vList2"/>
    <dgm:cxn modelId="{5A75A8A9-B33A-4169-9DBE-D7CF6DD9C3F9}" type="presParOf" srcId="{42FDDF5A-F941-48B2-B60A-068FA503C880}" destId="{58516712-F7B5-4DC9-B1E2-27ACD9245A5E}" srcOrd="5" destOrd="0" presId="urn:microsoft.com/office/officeart/2005/8/layout/vList2"/>
    <dgm:cxn modelId="{E47FD4A0-9AFF-458B-9D2D-F17BADBAB7C3}" type="presParOf" srcId="{42FDDF5A-F941-48B2-B60A-068FA503C880}" destId="{11F2F48C-FD53-49FE-9CFA-FB71341FB647}" srcOrd="6" destOrd="0" presId="urn:microsoft.com/office/officeart/2005/8/layout/vList2"/>
    <dgm:cxn modelId="{7C78EBF5-DB19-4FC1-A466-EBD030B175D4}" type="presParOf" srcId="{42FDDF5A-F941-48B2-B60A-068FA503C880}" destId="{87823D41-5089-47EB-91D8-2D0E75B86A44}" srcOrd="7" destOrd="0" presId="urn:microsoft.com/office/officeart/2005/8/layout/vList2"/>
    <dgm:cxn modelId="{891E4C32-BA01-4D7A-B1AE-C00C23633FE6}" type="presParOf" srcId="{42FDDF5A-F941-48B2-B60A-068FA503C880}" destId="{8D1EA6A1-A3FA-49AF-8DE0-A42E189C6B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9803E-8279-4BD7-9798-0A3E13D7702F}">
      <dsp:nvSpPr>
        <dsp:cNvPr id="0" name=""/>
        <dsp:cNvSpPr/>
      </dsp:nvSpPr>
      <dsp:spPr>
        <a:xfrm>
          <a:off x="0" y="99588"/>
          <a:ext cx="8596312" cy="694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PREPARAÇÃO – fase inicial, quando o indivíduo ou grupo explora o problema em busca de ideias que possam ser colocadas em prática</a:t>
          </a:r>
          <a:endParaRPr lang="en-US" sz="1800" kern="1200"/>
        </a:p>
      </dsp:txBody>
      <dsp:txXfrm>
        <a:off x="33926" y="133514"/>
        <a:ext cx="8528460" cy="627128"/>
      </dsp:txXfrm>
    </dsp:sp>
    <dsp:sp modelId="{164AE71A-510E-479F-A3F9-002F08A206E5}">
      <dsp:nvSpPr>
        <dsp:cNvPr id="0" name=""/>
        <dsp:cNvSpPr/>
      </dsp:nvSpPr>
      <dsp:spPr>
        <a:xfrm>
          <a:off x="0" y="846408"/>
          <a:ext cx="8596312" cy="694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INCUBAÇÃO -  período de descanso, quando o indivíduo ou grupo se desconecta do problema</a:t>
          </a:r>
          <a:endParaRPr lang="en-US" sz="1800" kern="1200"/>
        </a:p>
      </dsp:txBody>
      <dsp:txXfrm>
        <a:off x="33926" y="880334"/>
        <a:ext cx="8528460" cy="627128"/>
      </dsp:txXfrm>
    </dsp:sp>
    <dsp:sp modelId="{AAF0C824-DC1E-4014-A50F-36C31D35A63D}">
      <dsp:nvSpPr>
        <dsp:cNvPr id="0" name=""/>
        <dsp:cNvSpPr/>
      </dsp:nvSpPr>
      <dsp:spPr>
        <a:xfrm>
          <a:off x="0" y="1593228"/>
          <a:ext cx="8596312" cy="6949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ILUMINAÇÃO – a ideia surge quando você menos espera</a:t>
          </a:r>
          <a:endParaRPr lang="en-US" sz="1800" kern="1200"/>
        </a:p>
      </dsp:txBody>
      <dsp:txXfrm>
        <a:off x="33926" y="1627154"/>
        <a:ext cx="8528460" cy="627128"/>
      </dsp:txXfrm>
    </dsp:sp>
    <dsp:sp modelId="{11F2F48C-FD53-49FE-9CFA-FB71341FB647}">
      <dsp:nvSpPr>
        <dsp:cNvPr id="0" name=""/>
        <dsp:cNvSpPr/>
      </dsp:nvSpPr>
      <dsp:spPr>
        <a:xfrm>
          <a:off x="0" y="2340048"/>
          <a:ext cx="8596312" cy="694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VERIFICAÇÃO – o projeto é viável? Existe recurso? É possível entregar no prazo?</a:t>
          </a:r>
          <a:endParaRPr lang="en-US" sz="1800" kern="1200"/>
        </a:p>
      </dsp:txBody>
      <dsp:txXfrm>
        <a:off x="33926" y="2373974"/>
        <a:ext cx="8528460" cy="627128"/>
      </dsp:txXfrm>
    </dsp:sp>
    <dsp:sp modelId="{8D1EA6A1-A3FA-49AF-8DE0-A42E189C6BEE}">
      <dsp:nvSpPr>
        <dsp:cNvPr id="0" name=""/>
        <dsp:cNvSpPr/>
      </dsp:nvSpPr>
      <dsp:spPr>
        <a:xfrm>
          <a:off x="0" y="3086868"/>
          <a:ext cx="8596312" cy="6949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EXECUÇÃO – a ideia é colocada em prática</a:t>
          </a:r>
          <a:endParaRPr lang="en-US" sz="1800" kern="1200"/>
        </a:p>
      </dsp:txBody>
      <dsp:txXfrm>
        <a:off x="33926" y="3120794"/>
        <a:ext cx="8528460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8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0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44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29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3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34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04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79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2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09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4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0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4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DCA2-632C-4A8F-BEA6-A5C28E83FB6C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E0CDCE-4261-4A38-8570-25241A3AC8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278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A7BA-BA35-4588-B642-47EAA6F4D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PROCESSO CRIATIVO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D6087-6A48-4902-BE9F-93336516A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3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6D6-0C0C-40C8-974D-FB2137E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FASES DO PROCESSO CRIATIVO</a:t>
            </a:r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DCFCFAB9-635F-475F-AFF1-CC7968CC0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68768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1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A7BA-BA35-4588-B642-47EAA6F4D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SISTEMAS DE CORES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D6087-6A48-4902-BE9F-93336516A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50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FDD7-C77F-4272-94AB-C6412005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SISTEMAS DE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1ACF5-6944-4417-A9F9-56FF0D25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1479"/>
            <a:ext cx="9738875" cy="5049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CMYK – Ciano, Magenta, Amarelo e Preto. Normalmente utilizada em projetos de impressão</a:t>
            </a:r>
          </a:p>
          <a:p>
            <a:r>
              <a:rPr lang="pt-BR" sz="2000" dirty="0"/>
              <a:t>RGB – Vermelho, Verde e Azul. Utilizado para projetos de visualização, como um site</a:t>
            </a:r>
          </a:p>
          <a:p>
            <a:pPr lvl="1"/>
            <a:r>
              <a:rPr lang="pt-BR" sz="1800" dirty="0"/>
              <a:t>Os navegadores interpretam as cores através de números de 0 a 255, onde 0 é o mais escuro e 255 o mais claro</a:t>
            </a:r>
          </a:p>
          <a:p>
            <a:pPr lvl="1"/>
            <a:r>
              <a:rPr lang="pt-BR" sz="1800" dirty="0"/>
              <a:t>As cores RGB também podem ser representadas por numeração hexadecimal (base 16 algarismos).</a:t>
            </a:r>
          </a:p>
          <a:p>
            <a:pPr lvl="2"/>
            <a:r>
              <a:rPr lang="pt-BR" sz="1600" dirty="0"/>
              <a:t>0 1 2 3 4 5 6 7 8 9 A B C D E F</a:t>
            </a:r>
          </a:p>
          <a:p>
            <a:pPr lvl="2"/>
            <a:r>
              <a:rPr lang="pt-BR" sz="1600" dirty="0"/>
              <a:t>#000000 ou #000 – preto</a:t>
            </a:r>
          </a:p>
          <a:p>
            <a:pPr lvl="2"/>
            <a:r>
              <a:rPr lang="pt-BR" sz="1600" dirty="0"/>
              <a:t>#FFFFFF ou #FFF – branco</a:t>
            </a:r>
          </a:p>
          <a:p>
            <a:pPr lvl="2"/>
            <a:r>
              <a:rPr lang="pt-BR" sz="1600" dirty="0"/>
              <a:t>#FF0000 – vermelho</a:t>
            </a:r>
          </a:p>
          <a:p>
            <a:pPr lvl="2"/>
            <a:r>
              <a:rPr lang="pt-BR" sz="1600" dirty="0"/>
              <a:t>#00FF00 – verde</a:t>
            </a:r>
          </a:p>
          <a:p>
            <a:pPr lvl="2"/>
            <a:r>
              <a:rPr lang="pt-BR" sz="1600" dirty="0"/>
              <a:t>#0000FF - azul</a:t>
            </a:r>
          </a:p>
        </p:txBody>
      </p:sp>
    </p:spTree>
    <p:extLst>
      <p:ext uri="{BB962C8B-B14F-4D97-AF65-F5344CB8AC3E}">
        <p14:creationId xmlns:p14="http://schemas.microsoft.com/office/powerpoint/2010/main" val="105562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A7BA-BA35-4588-B642-47EAA6F4D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PROJETOS DE INTERFACE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D6087-6A48-4902-BE9F-93336516A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3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E59C02-6CA1-4575-96E2-F1F92E5F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WIREFRAME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C5BC5-CA7A-4C43-AF6C-A8E67507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Rascunho de uma página Web</a:t>
            </a:r>
          </a:p>
          <a:p>
            <a:pPr algn="ctr"/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773A190-87A4-4022-AEC4-FC965106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69591"/>
            <a:ext cx="5143500" cy="4706302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192380-AA31-43B7-AFE9-EDF1E498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MOCKUP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BEF17-BCE2-44AF-968D-B22684D6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Representação fiel do modelo de layout de uma página web</a:t>
            </a:r>
          </a:p>
        </p:txBody>
      </p:sp>
      <p:pic>
        <p:nvPicPr>
          <p:cNvPr id="5" name="Imagem 4" descr="Monitor de computador&#10;&#10;Descrição gerada automaticamente">
            <a:extLst>
              <a:ext uri="{FF2B5EF4-FFF2-40B4-BE49-F238E27FC236}">
                <a16:creationId xmlns:a16="http://schemas.microsoft.com/office/drawing/2014/main" id="{E8C0C8DF-DB4A-433D-9FCE-4F54BFC6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46044"/>
            <a:ext cx="5143500" cy="3553396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6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1561099FB4584CA4749DFBBE98153F" ma:contentTypeVersion="2" ma:contentTypeDescription="Crie um novo documento." ma:contentTypeScope="" ma:versionID="c0cf156397eedfb9fb2b9e125475a275">
  <xsd:schema xmlns:xsd="http://www.w3.org/2001/XMLSchema" xmlns:xs="http://www.w3.org/2001/XMLSchema" xmlns:p="http://schemas.microsoft.com/office/2006/metadata/properties" xmlns:ns2="44001560-6bef-4e48-942f-dce6f79e4110" targetNamespace="http://schemas.microsoft.com/office/2006/metadata/properties" ma:root="true" ma:fieldsID="6e307512027074f52463fb6c45c6eeb9" ns2:_="">
    <xsd:import namespace="44001560-6bef-4e48-942f-dce6f79e41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11C229-BFE8-4237-A989-E8111D931811}"/>
</file>

<file path=customXml/itemProps2.xml><?xml version="1.0" encoding="utf-8"?>
<ds:datastoreItem xmlns:ds="http://schemas.openxmlformats.org/officeDocument/2006/customXml" ds:itemID="{B59B141E-373E-427A-B7AB-378AFF870819}"/>
</file>

<file path=customXml/itemProps3.xml><?xml version="1.0" encoding="utf-8"?>
<ds:datastoreItem xmlns:ds="http://schemas.openxmlformats.org/officeDocument/2006/customXml" ds:itemID="{39B984C5-1A75-41D1-9455-14E7ED26E98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220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Facetado</vt:lpstr>
      <vt:lpstr>PROCESSO CRIATIVO</vt:lpstr>
      <vt:lpstr>FASES DO PROCESSO CRIATIVO</vt:lpstr>
      <vt:lpstr>SISTEMAS DE CORES</vt:lpstr>
      <vt:lpstr>SISTEMAS DE CORES</vt:lpstr>
      <vt:lpstr>PROJETOS DE INTERFACE</vt:lpstr>
      <vt:lpstr>WIREFRAME</vt:lpstr>
      <vt:lpstr>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CRIATIVO</dc:title>
  <dc:creator>EDSON COMPANY COLALTO JUNIOR</dc:creator>
  <cp:lastModifiedBy>EDSON COMPANY COLALTO JUNIOR</cp:lastModifiedBy>
  <cp:revision>4</cp:revision>
  <dcterms:created xsi:type="dcterms:W3CDTF">2021-08-07T10:40:30Z</dcterms:created>
  <dcterms:modified xsi:type="dcterms:W3CDTF">2022-02-18T11:47:25Z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