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6" r:id="rId5"/>
    <p:sldId id="257" r:id="rId6"/>
    <p:sldId id="279" r:id="rId7"/>
    <p:sldId id="273" r:id="rId8"/>
    <p:sldId id="258" r:id="rId9"/>
    <p:sldId id="259" r:id="rId10"/>
    <p:sldId id="260" r:id="rId11"/>
    <p:sldId id="261" r:id="rId12"/>
    <p:sldId id="274" r:id="rId13"/>
    <p:sldId id="275" r:id="rId14"/>
    <p:sldId id="276" r:id="rId15"/>
    <p:sldId id="277" r:id="rId16"/>
    <p:sldId id="278" r:id="rId17"/>
    <p:sldId id="262" r:id="rId18"/>
    <p:sldId id="263" r:id="rId19"/>
    <p:sldId id="264" r:id="rId20"/>
    <p:sldId id="265" r:id="rId21"/>
    <p:sldId id="266" r:id="rId22"/>
    <p:sldId id="270" r:id="rId23"/>
    <p:sldId id="267" r:id="rId24"/>
    <p:sldId id="269"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BA19C-6FC6-4802-91FA-FF97B6CBB2C7}" v="3" dt="2022-08-19T22:55:29.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329" autoAdjust="0"/>
  </p:normalViewPr>
  <p:slideViewPr>
    <p:cSldViewPr snapToGrid="0">
      <p:cViewPr varScale="1">
        <p:scale>
          <a:sx n="86" d="100"/>
          <a:sy n="86" d="100"/>
        </p:scale>
        <p:origin x="15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son Company Colalto Junior" userId="S::edson.colalto@fatec.sp.gov.br::75bdd23f-9df8-4baf-99bf-6fd7546b34fc" providerId="AD" clId="Web-{36A0E07E-50BF-18E4-6E79-D32AC1E7E9CC}"/>
    <pc:docChg chg="addSld delSld modSld">
      <pc:chgData name="Edson Company Colalto Junior" userId="S::edson.colalto@fatec.sp.gov.br::75bdd23f-9df8-4baf-99bf-6fd7546b34fc" providerId="AD" clId="Web-{36A0E07E-50BF-18E4-6E79-D32AC1E7E9CC}" dt="2021-02-19T12:55:41.653" v="114" actId="20577"/>
      <pc:docMkLst>
        <pc:docMk/>
      </pc:docMkLst>
      <pc:sldChg chg="modSp">
        <pc:chgData name="Edson Company Colalto Junior" userId="S::edson.colalto@fatec.sp.gov.br::75bdd23f-9df8-4baf-99bf-6fd7546b34fc" providerId="AD" clId="Web-{36A0E07E-50BF-18E4-6E79-D32AC1E7E9CC}" dt="2021-02-19T12:30:23.963" v="1" actId="20577"/>
        <pc:sldMkLst>
          <pc:docMk/>
          <pc:sldMk cId="507307513" sldId="256"/>
        </pc:sldMkLst>
        <pc:spChg chg="mod">
          <ac:chgData name="Edson Company Colalto Junior" userId="S::edson.colalto@fatec.sp.gov.br::75bdd23f-9df8-4baf-99bf-6fd7546b34fc" providerId="AD" clId="Web-{36A0E07E-50BF-18E4-6E79-D32AC1E7E9CC}" dt="2021-02-19T12:30:23.963" v="1" actId="20577"/>
          <ac:spMkLst>
            <pc:docMk/>
            <pc:sldMk cId="507307513" sldId="256"/>
            <ac:spMk id="2" creationId="{2C5BE306-236B-4D49-A3C9-61266358E581}"/>
          </ac:spMkLst>
        </pc:spChg>
      </pc:sldChg>
      <pc:sldChg chg="modSp add replId">
        <pc:chgData name="Edson Company Colalto Junior" userId="S::edson.colalto@fatec.sp.gov.br::75bdd23f-9df8-4baf-99bf-6fd7546b34fc" providerId="AD" clId="Web-{36A0E07E-50BF-18E4-6E79-D32AC1E7E9CC}" dt="2021-02-19T12:36:39.151" v="15" actId="20577"/>
        <pc:sldMkLst>
          <pc:docMk/>
          <pc:sldMk cId="875421822" sldId="266"/>
        </pc:sldMkLst>
        <pc:spChg chg="mod">
          <ac:chgData name="Edson Company Colalto Junior" userId="S::edson.colalto@fatec.sp.gov.br::75bdd23f-9df8-4baf-99bf-6fd7546b34fc" providerId="AD" clId="Web-{36A0E07E-50BF-18E4-6E79-D32AC1E7E9CC}" dt="2021-02-19T12:35:24.979" v="8" actId="20577"/>
          <ac:spMkLst>
            <pc:docMk/>
            <pc:sldMk cId="875421822" sldId="266"/>
            <ac:spMk id="2" creationId="{462A40DE-A781-4286-B4B9-FF4EFB02FAD1}"/>
          </ac:spMkLst>
        </pc:spChg>
        <pc:spChg chg="mod">
          <ac:chgData name="Edson Company Colalto Junior" userId="S::edson.colalto@fatec.sp.gov.br::75bdd23f-9df8-4baf-99bf-6fd7546b34fc" providerId="AD" clId="Web-{36A0E07E-50BF-18E4-6E79-D32AC1E7E9CC}" dt="2021-02-19T12:36:39.151" v="15" actId="20577"/>
          <ac:spMkLst>
            <pc:docMk/>
            <pc:sldMk cId="875421822" sldId="266"/>
            <ac:spMk id="3" creationId="{25972D8F-FD70-40D9-88D4-0D7FDDC51853}"/>
          </ac:spMkLst>
        </pc:spChg>
      </pc:sldChg>
      <pc:sldChg chg="new del">
        <pc:chgData name="Edson Company Colalto Junior" userId="S::edson.colalto@fatec.sp.gov.br::75bdd23f-9df8-4baf-99bf-6fd7546b34fc" providerId="AD" clId="Web-{36A0E07E-50BF-18E4-6E79-D32AC1E7E9CC}" dt="2021-02-19T12:34:48.214" v="3"/>
        <pc:sldMkLst>
          <pc:docMk/>
          <pc:sldMk cId="2976130749" sldId="266"/>
        </pc:sldMkLst>
      </pc:sldChg>
      <pc:sldChg chg="modSp add replId">
        <pc:chgData name="Edson Company Colalto Junior" userId="S::edson.colalto@fatec.sp.gov.br::75bdd23f-9df8-4baf-99bf-6fd7546b34fc" providerId="AD" clId="Web-{36A0E07E-50BF-18E4-6E79-D32AC1E7E9CC}" dt="2021-02-19T12:40:18.902" v="60" actId="20577"/>
        <pc:sldMkLst>
          <pc:docMk/>
          <pc:sldMk cId="1978086144" sldId="267"/>
        </pc:sldMkLst>
        <pc:spChg chg="mod">
          <ac:chgData name="Edson Company Colalto Junior" userId="S::edson.colalto@fatec.sp.gov.br::75bdd23f-9df8-4baf-99bf-6fd7546b34fc" providerId="AD" clId="Web-{36A0E07E-50BF-18E4-6E79-D32AC1E7E9CC}" dt="2021-02-19T12:38:19.776" v="26" actId="20577"/>
          <ac:spMkLst>
            <pc:docMk/>
            <pc:sldMk cId="1978086144" sldId="267"/>
            <ac:spMk id="2" creationId="{462A40DE-A781-4286-B4B9-FF4EFB02FAD1}"/>
          </ac:spMkLst>
        </pc:spChg>
        <pc:spChg chg="mod">
          <ac:chgData name="Edson Company Colalto Junior" userId="S::edson.colalto@fatec.sp.gov.br::75bdd23f-9df8-4baf-99bf-6fd7546b34fc" providerId="AD" clId="Web-{36A0E07E-50BF-18E4-6E79-D32AC1E7E9CC}" dt="2021-02-19T12:40:18.902" v="60" actId="20577"/>
          <ac:spMkLst>
            <pc:docMk/>
            <pc:sldMk cId="1978086144" sldId="267"/>
            <ac:spMk id="3" creationId="{25972D8F-FD70-40D9-88D4-0D7FDDC51853}"/>
          </ac:spMkLst>
        </pc:spChg>
      </pc:sldChg>
      <pc:sldChg chg="modSp add del replId">
        <pc:chgData name="Edson Company Colalto Junior" userId="S::edson.colalto@fatec.sp.gov.br::75bdd23f-9df8-4baf-99bf-6fd7546b34fc" providerId="AD" clId="Web-{36A0E07E-50BF-18E4-6E79-D32AC1E7E9CC}" dt="2021-02-19T12:51:32.434" v="98"/>
        <pc:sldMkLst>
          <pc:docMk/>
          <pc:sldMk cId="1065224240" sldId="268"/>
        </pc:sldMkLst>
        <pc:spChg chg="mod">
          <ac:chgData name="Edson Company Colalto Junior" userId="S::edson.colalto@fatec.sp.gov.br::75bdd23f-9df8-4baf-99bf-6fd7546b34fc" providerId="AD" clId="Web-{36A0E07E-50BF-18E4-6E79-D32AC1E7E9CC}" dt="2021-02-19T12:47:44.527" v="70" actId="20577"/>
          <ac:spMkLst>
            <pc:docMk/>
            <pc:sldMk cId="1065224240" sldId="268"/>
            <ac:spMk id="3" creationId="{25972D8F-FD70-40D9-88D4-0D7FDDC51853}"/>
          </ac:spMkLst>
        </pc:spChg>
      </pc:sldChg>
      <pc:sldChg chg="modSp add replId">
        <pc:chgData name="Edson Company Colalto Junior" userId="S::edson.colalto@fatec.sp.gov.br::75bdd23f-9df8-4baf-99bf-6fd7546b34fc" providerId="AD" clId="Web-{36A0E07E-50BF-18E4-6E79-D32AC1E7E9CC}" dt="2021-02-19T12:51:48.590" v="100" actId="20577"/>
        <pc:sldMkLst>
          <pc:docMk/>
          <pc:sldMk cId="2306491081" sldId="269"/>
        </pc:sldMkLst>
        <pc:spChg chg="mod">
          <ac:chgData name="Edson Company Colalto Junior" userId="S::edson.colalto@fatec.sp.gov.br::75bdd23f-9df8-4baf-99bf-6fd7546b34fc" providerId="AD" clId="Web-{36A0E07E-50BF-18E4-6E79-D32AC1E7E9CC}" dt="2021-02-19T12:51:48.590" v="100" actId="20577"/>
          <ac:spMkLst>
            <pc:docMk/>
            <pc:sldMk cId="2306491081" sldId="269"/>
            <ac:spMk id="3" creationId="{25972D8F-FD70-40D9-88D4-0D7FDDC51853}"/>
          </ac:spMkLst>
        </pc:spChg>
      </pc:sldChg>
      <pc:sldChg chg="modSp add replId">
        <pc:chgData name="Edson Company Colalto Junior" userId="S::edson.colalto@fatec.sp.gov.br::75bdd23f-9df8-4baf-99bf-6fd7546b34fc" providerId="AD" clId="Web-{36A0E07E-50BF-18E4-6E79-D32AC1E7E9CC}" dt="2021-02-19T12:53:14.918" v="104" actId="20577"/>
        <pc:sldMkLst>
          <pc:docMk/>
          <pc:sldMk cId="2318149588" sldId="270"/>
        </pc:sldMkLst>
        <pc:spChg chg="mod">
          <ac:chgData name="Edson Company Colalto Junior" userId="S::edson.colalto@fatec.sp.gov.br::75bdd23f-9df8-4baf-99bf-6fd7546b34fc" providerId="AD" clId="Web-{36A0E07E-50BF-18E4-6E79-D32AC1E7E9CC}" dt="2021-02-19T12:53:14.918" v="104" actId="20577"/>
          <ac:spMkLst>
            <pc:docMk/>
            <pc:sldMk cId="2318149588" sldId="270"/>
            <ac:spMk id="3" creationId="{25972D8F-FD70-40D9-88D4-0D7FDDC51853}"/>
          </ac:spMkLst>
        </pc:spChg>
      </pc:sldChg>
      <pc:sldChg chg="modSp add replId">
        <pc:chgData name="Edson Company Colalto Junior" userId="S::edson.colalto@fatec.sp.gov.br::75bdd23f-9df8-4baf-99bf-6fd7546b34fc" providerId="AD" clId="Web-{36A0E07E-50BF-18E4-6E79-D32AC1E7E9CC}" dt="2021-02-19T12:54:26.950" v="110" actId="20577"/>
        <pc:sldMkLst>
          <pc:docMk/>
          <pc:sldMk cId="3153553463" sldId="271"/>
        </pc:sldMkLst>
        <pc:spChg chg="mod">
          <ac:chgData name="Edson Company Colalto Junior" userId="S::edson.colalto@fatec.sp.gov.br::75bdd23f-9df8-4baf-99bf-6fd7546b34fc" providerId="AD" clId="Web-{36A0E07E-50BF-18E4-6E79-D32AC1E7E9CC}" dt="2021-02-19T12:54:26.950" v="110" actId="20577"/>
          <ac:spMkLst>
            <pc:docMk/>
            <pc:sldMk cId="3153553463" sldId="271"/>
            <ac:spMk id="3" creationId="{25972D8F-FD70-40D9-88D4-0D7FDDC51853}"/>
          </ac:spMkLst>
        </pc:spChg>
      </pc:sldChg>
      <pc:sldChg chg="modSp add replId">
        <pc:chgData name="Edson Company Colalto Junior" userId="S::edson.colalto@fatec.sp.gov.br::75bdd23f-9df8-4baf-99bf-6fd7546b34fc" providerId="AD" clId="Web-{36A0E07E-50BF-18E4-6E79-D32AC1E7E9CC}" dt="2021-02-19T12:55:41.653" v="114" actId="20577"/>
        <pc:sldMkLst>
          <pc:docMk/>
          <pc:sldMk cId="3524708483" sldId="272"/>
        </pc:sldMkLst>
        <pc:spChg chg="mod">
          <ac:chgData name="Edson Company Colalto Junior" userId="S::edson.colalto@fatec.sp.gov.br::75bdd23f-9df8-4baf-99bf-6fd7546b34fc" providerId="AD" clId="Web-{36A0E07E-50BF-18E4-6E79-D32AC1E7E9CC}" dt="2021-02-19T12:55:41.653" v="114" actId="20577"/>
          <ac:spMkLst>
            <pc:docMk/>
            <pc:sldMk cId="3524708483" sldId="272"/>
            <ac:spMk id="3" creationId="{25972D8F-FD70-40D9-88D4-0D7FDDC51853}"/>
          </ac:spMkLst>
        </pc:spChg>
      </pc:sldChg>
    </pc:docChg>
  </pc:docChgLst>
  <pc:docChgLst>
    <pc:chgData name="EDSON COMPANY COLALTO JUNIOR" userId="75bdd23f-9df8-4baf-99bf-6fd7546b34fc" providerId="ADAL" clId="{DF9AC5C6-2B36-4085-AC28-1AEC9F49CB14}"/>
    <pc:docChg chg="modSld modShowInfo">
      <pc:chgData name="EDSON COMPANY COLALTO JUNIOR" userId="75bdd23f-9df8-4baf-99bf-6fd7546b34fc" providerId="ADAL" clId="{DF9AC5C6-2B36-4085-AC28-1AEC9F49CB14}" dt="2021-08-14T11:19:22.828" v="1" actId="2744"/>
      <pc:docMkLst>
        <pc:docMk/>
      </pc:docMkLst>
      <pc:sldChg chg="modTransition">
        <pc:chgData name="EDSON COMPANY COLALTO JUNIOR" userId="75bdd23f-9df8-4baf-99bf-6fd7546b34fc" providerId="ADAL" clId="{DF9AC5C6-2B36-4085-AC28-1AEC9F49CB14}" dt="2021-08-14T11:19:20.915" v="0"/>
        <pc:sldMkLst>
          <pc:docMk/>
          <pc:sldMk cId="507307513" sldId="256"/>
        </pc:sldMkLst>
      </pc:sldChg>
      <pc:sldChg chg="modTransition">
        <pc:chgData name="EDSON COMPANY COLALTO JUNIOR" userId="75bdd23f-9df8-4baf-99bf-6fd7546b34fc" providerId="ADAL" clId="{DF9AC5C6-2B36-4085-AC28-1AEC9F49CB14}" dt="2021-08-14T11:19:20.915" v="0"/>
        <pc:sldMkLst>
          <pc:docMk/>
          <pc:sldMk cId="3853863591" sldId="257"/>
        </pc:sldMkLst>
      </pc:sldChg>
      <pc:sldChg chg="modTransition">
        <pc:chgData name="EDSON COMPANY COLALTO JUNIOR" userId="75bdd23f-9df8-4baf-99bf-6fd7546b34fc" providerId="ADAL" clId="{DF9AC5C6-2B36-4085-AC28-1AEC9F49CB14}" dt="2021-08-14T11:19:20.915" v="0"/>
        <pc:sldMkLst>
          <pc:docMk/>
          <pc:sldMk cId="2271959435" sldId="260"/>
        </pc:sldMkLst>
      </pc:sldChg>
      <pc:sldChg chg="modTransition">
        <pc:chgData name="EDSON COMPANY COLALTO JUNIOR" userId="75bdd23f-9df8-4baf-99bf-6fd7546b34fc" providerId="ADAL" clId="{DF9AC5C6-2B36-4085-AC28-1AEC9F49CB14}" dt="2021-08-14T11:19:20.915" v="0"/>
        <pc:sldMkLst>
          <pc:docMk/>
          <pc:sldMk cId="4280514590" sldId="261"/>
        </pc:sldMkLst>
      </pc:sldChg>
      <pc:sldChg chg="modTransition">
        <pc:chgData name="EDSON COMPANY COLALTO JUNIOR" userId="75bdd23f-9df8-4baf-99bf-6fd7546b34fc" providerId="ADAL" clId="{DF9AC5C6-2B36-4085-AC28-1AEC9F49CB14}" dt="2021-08-14T11:19:20.915" v="0"/>
        <pc:sldMkLst>
          <pc:docMk/>
          <pc:sldMk cId="2772113022" sldId="262"/>
        </pc:sldMkLst>
      </pc:sldChg>
      <pc:sldChg chg="modTransition">
        <pc:chgData name="EDSON COMPANY COLALTO JUNIOR" userId="75bdd23f-9df8-4baf-99bf-6fd7546b34fc" providerId="ADAL" clId="{DF9AC5C6-2B36-4085-AC28-1AEC9F49CB14}" dt="2021-08-14T11:19:20.915" v="0"/>
        <pc:sldMkLst>
          <pc:docMk/>
          <pc:sldMk cId="377024324" sldId="263"/>
        </pc:sldMkLst>
      </pc:sldChg>
      <pc:sldChg chg="modTransition">
        <pc:chgData name="EDSON COMPANY COLALTO JUNIOR" userId="75bdd23f-9df8-4baf-99bf-6fd7546b34fc" providerId="ADAL" clId="{DF9AC5C6-2B36-4085-AC28-1AEC9F49CB14}" dt="2021-08-14T11:19:20.915" v="0"/>
        <pc:sldMkLst>
          <pc:docMk/>
          <pc:sldMk cId="2374738981" sldId="264"/>
        </pc:sldMkLst>
      </pc:sldChg>
      <pc:sldChg chg="modTransition">
        <pc:chgData name="EDSON COMPANY COLALTO JUNIOR" userId="75bdd23f-9df8-4baf-99bf-6fd7546b34fc" providerId="ADAL" clId="{DF9AC5C6-2B36-4085-AC28-1AEC9F49CB14}" dt="2021-08-14T11:19:20.915" v="0"/>
        <pc:sldMkLst>
          <pc:docMk/>
          <pc:sldMk cId="233477751" sldId="265"/>
        </pc:sldMkLst>
      </pc:sldChg>
      <pc:sldChg chg="modTransition">
        <pc:chgData name="EDSON COMPANY COLALTO JUNIOR" userId="75bdd23f-9df8-4baf-99bf-6fd7546b34fc" providerId="ADAL" clId="{DF9AC5C6-2B36-4085-AC28-1AEC9F49CB14}" dt="2021-08-14T11:19:20.915" v="0"/>
        <pc:sldMkLst>
          <pc:docMk/>
          <pc:sldMk cId="875421822" sldId="266"/>
        </pc:sldMkLst>
      </pc:sldChg>
      <pc:sldChg chg="modTransition">
        <pc:chgData name="EDSON COMPANY COLALTO JUNIOR" userId="75bdd23f-9df8-4baf-99bf-6fd7546b34fc" providerId="ADAL" clId="{DF9AC5C6-2B36-4085-AC28-1AEC9F49CB14}" dt="2021-08-14T11:19:20.915" v="0"/>
        <pc:sldMkLst>
          <pc:docMk/>
          <pc:sldMk cId="1978086144" sldId="267"/>
        </pc:sldMkLst>
      </pc:sldChg>
      <pc:sldChg chg="modTransition">
        <pc:chgData name="EDSON COMPANY COLALTO JUNIOR" userId="75bdd23f-9df8-4baf-99bf-6fd7546b34fc" providerId="ADAL" clId="{DF9AC5C6-2B36-4085-AC28-1AEC9F49CB14}" dt="2021-08-14T11:19:20.915" v="0"/>
        <pc:sldMkLst>
          <pc:docMk/>
          <pc:sldMk cId="2306491081" sldId="269"/>
        </pc:sldMkLst>
      </pc:sldChg>
      <pc:sldChg chg="modTransition">
        <pc:chgData name="EDSON COMPANY COLALTO JUNIOR" userId="75bdd23f-9df8-4baf-99bf-6fd7546b34fc" providerId="ADAL" clId="{DF9AC5C6-2B36-4085-AC28-1AEC9F49CB14}" dt="2021-08-14T11:19:20.915" v="0"/>
        <pc:sldMkLst>
          <pc:docMk/>
          <pc:sldMk cId="2318149588" sldId="270"/>
        </pc:sldMkLst>
      </pc:sldChg>
      <pc:sldChg chg="modTransition">
        <pc:chgData name="EDSON COMPANY COLALTO JUNIOR" userId="75bdd23f-9df8-4baf-99bf-6fd7546b34fc" providerId="ADAL" clId="{DF9AC5C6-2B36-4085-AC28-1AEC9F49CB14}" dt="2021-08-14T11:19:20.915" v="0"/>
        <pc:sldMkLst>
          <pc:docMk/>
          <pc:sldMk cId="3153553463" sldId="271"/>
        </pc:sldMkLst>
      </pc:sldChg>
      <pc:sldChg chg="modTransition">
        <pc:chgData name="EDSON COMPANY COLALTO JUNIOR" userId="75bdd23f-9df8-4baf-99bf-6fd7546b34fc" providerId="ADAL" clId="{DF9AC5C6-2B36-4085-AC28-1AEC9F49CB14}" dt="2021-08-14T11:19:20.915" v="0"/>
        <pc:sldMkLst>
          <pc:docMk/>
          <pc:sldMk cId="3524708483" sldId="272"/>
        </pc:sldMkLst>
      </pc:sldChg>
    </pc:docChg>
  </pc:docChgLst>
  <pc:docChgLst>
    <pc:chgData name="EDSON COMPANY COLALTO JUNIOR" userId="75bdd23f-9df8-4baf-99bf-6fd7546b34fc" providerId="ADAL" clId="{600A1E04-606B-4483-A90E-6E6BB99F4167}"/>
    <pc:docChg chg="modSld">
      <pc:chgData name="EDSON COMPANY COLALTO JUNIOR" userId="75bdd23f-9df8-4baf-99bf-6fd7546b34fc" providerId="ADAL" clId="{600A1E04-606B-4483-A90E-6E6BB99F4167}" dt="2020-07-20T22:24:54.482" v="1"/>
      <pc:docMkLst>
        <pc:docMk/>
      </pc:docMkLst>
      <pc:sldChg chg="addSp modSp">
        <pc:chgData name="EDSON COMPANY COLALTO JUNIOR" userId="75bdd23f-9df8-4baf-99bf-6fd7546b34fc" providerId="ADAL" clId="{600A1E04-606B-4483-A90E-6E6BB99F4167}" dt="2020-07-20T22:14:10.556" v="0"/>
        <pc:sldMkLst>
          <pc:docMk/>
          <pc:sldMk cId="507307513" sldId="256"/>
        </pc:sldMkLst>
        <pc:picChg chg="add mod">
          <ac:chgData name="EDSON COMPANY COLALTO JUNIOR" userId="75bdd23f-9df8-4baf-99bf-6fd7546b34fc" providerId="ADAL" clId="{600A1E04-606B-4483-A90E-6E6BB99F4167}" dt="2020-07-20T22:14:10.556" v="0"/>
          <ac:picMkLst>
            <pc:docMk/>
            <pc:sldMk cId="507307513" sldId="256"/>
            <ac:picMk id="3" creationId="{1222B518-5593-4E80-AD1D-3011A061E379}"/>
          </ac:picMkLst>
        </pc:picChg>
      </pc:sldChg>
      <pc:sldChg chg="addSp modSp">
        <pc:chgData name="EDSON COMPANY COLALTO JUNIOR" userId="75bdd23f-9df8-4baf-99bf-6fd7546b34fc" providerId="ADAL" clId="{600A1E04-606B-4483-A90E-6E6BB99F4167}" dt="2020-07-20T22:14:10.556" v="0"/>
        <pc:sldMkLst>
          <pc:docMk/>
          <pc:sldMk cId="3853863591" sldId="257"/>
        </pc:sldMkLst>
        <pc:picChg chg="add mod">
          <ac:chgData name="EDSON COMPANY COLALTO JUNIOR" userId="75bdd23f-9df8-4baf-99bf-6fd7546b34fc" providerId="ADAL" clId="{600A1E04-606B-4483-A90E-6E6BB99F4167}" dt="2020-07-20T22:14:10.556" v="0"/>
          <ac:picMkLst>
            <pc:docMk/>
            <pc:sldMk cId="3853863591" sldId="257"/>
            <ac:picMk id="4" creationId="{8FB3A6AE-FCE1-4528-A920-66DF0D681F1E}"/>
          </ac:picMkLst>
        </pc:picChg>
      </pc:sldChg>
      <pc:sldChg chg="addSp modSp">
        <pc:chgData name="EDSON COMPANY COLALTO JUNIOR" userId="75bdd23f-9df8-4baf-99bf-6fd7546b34fc" providerId="ADAL" clId="{600A1E04-606B-4483-A90E-6E6BB99F4167}" dt="2020-07-20T22:14:10.556" v="0"/>
        <pc:sldMkLst>
          <pc:docMk/>
          <pc:sldMk cId="2271959435" sldId="260"/>
        </pc:sldMkLst>
        <pc:picChg chg="add mod">
          <ac:chgData name="EDSON COMPANY COLALTO JUNIOR" userId="75bdd23f-9df8-4baf-99bf-6fd7546b34fc" providerId="ADAL" clId="{600A1E04-606B-4483-A90E-6E6BB99F4167}" dt="2020-07-20T22:14:10.556" v="0"/>
          <ac:picMkLst>
            <pc:docMk/>
            <pc:sldMk cId="2271959435" sldId="260"/>
            <ac:picMk id="4" creationId="{FDA08E6B-B499-4107-8362-1521EE003FC4}"/>
          </ac:picMkLst>
        </pc:picChg>
      </pc:sldChg>
      <pc:sldChg chg="addSp modSp">
        <pc:chgData name="EDSON COMPANY COLALTO JUNIOR" userId="75bdd23f-9df8-4baf-99bf-6fd7546b34fc" providerId="ADAL" clId="{600A1E04-606B-4483-A90E-6E6BB99F4167}" dt="2020-07-20T22:14:10.556" v="0"/>
        <pc:sldMkLst>
          <pc:docMk/>
          <pc:sldMk cId="4280514590" sldId="261"/>
        </pc:sldMkLst>
        <pc:picChg chg="add mod">
          <ac:chgData name="EDSON COMPANY COLALTO JUNIOR" userId="75bdd23f-9df8-4baf-99bf-6fd7546b34fc" providerId="ADAL" clId="{600A1E04-606B-4483-A90E-6E6BB99F4167}" dt="2020-07-20T22:14:10.556" v="0"/>
          <ac:picMkLst>
            <pc:docMk/>
            <pc:sldMk cId="4280514590" sldId="261"/>
            <ac:picMk id="6" creationId="{9788611A-FC0B-4D43-AB85-95D0117A8104}"/>
          </ac:picMkLst>
        </pc:picChg>
        <pc:inkChg chg="add">
          <ac:chgData name="EDSON COMPANY COLALTO JUNIOR" userId="75bdd23f-9df8-4baf-99bf-6fd7546b34fc" providerId="ADAL" clId="{600A1E04-606B-4483-A90E-6E6BB99F4167}" dt="2020-07-20T22:14:10.556" v="0"/>
          <ac:inkMkLst>
            <pc:docMk/>
            <pc:sldMk cId="4280514590" sldId="261"/>
            <ac:inkMk id="4" creationId="{D9AD85BF-3878-4C9F-8743-F51A25A19537}"/>
          </ac:inkMkLst>
        </pc:inkChg>
      </pc:sldChg>
      <pc:sldChg chg="addSp modSp">
        <pc:chgData name="EDSON COMPANY COLALTO JUNIOR" userId="75bdd23f-9df8-4baf-99bf-6fd7546b34fc" providerId="ADAL" clId="{600A1E04-606B-4483-A90E-6E6BB99F4167}" dt="2020-07-20T22:14:10.556" v="0"/>
        <pc:sldMkLst>
          <pc:docMk/>
          <pc:sldMk cId="2772113022" sldId="262"/>
        </pc:sldMkLst>
        <pc:picChg chg="add mod">
          <ac:chgData name="EDSON COMPANY COLALTO JUNIOR" userId="75bdd23f-9df8-4baf-99bf-6fd7546b34fc" providerId="ADAL" clId="{600A1E04-606B-4483-A90E-6E6BB99F4167}" dt="2020-07-20T22:14:10.556" v="0"/>
          <ac:picMkLst>
            <pc:docMk/>
            <pc:sldMk cId="2772113022" sldId="262"/>
            <ac:picMk id="4" creationId="{F364A4D9-F41B-41B9-AFA7-6E0E207F00C6}"/>
          </ac:picMkLst>
        </pc:picChg>
      </pc:sldChg>
      <pc:sldChg chg="addSp modSp">
        <pc:chgData name="EDSON COMPANY COLALTO JUNIOR" userId="75bdd23f-9df8-4baf-99bf-6fd7546b34fc" providerId="ADAL" clId="{600A1E04-606B-4483-A90E-6E6BB99F4167}" dt="2020-07-20T22:14:10.556" v="0"/>
        <pc:sldMkLst>
          <pc:docMk/>
          <pc:sldMk cId="377024324" sldId="263"/>
        </pc:sldMkLst>
        <pc:picChg chg="add mod">
          <ac:chgData name="EDSON COMPANY COLALTO JUNIOR" userId="75bdd23f-9df8-4baf-99bf-6fd7546b34fc" providerId="ADAL" clId="{600A1E04-606B-4483-A90E-6E6BB99F4167}" dt="2020-07-20T22:14:10.556" v="0"/>
          <ac:picMkLst>
            <pc:docMk/>
            <pc:sldMk cId="377024324" sldId="263"/>
            <ac:picMk id="4" creationId="{B3D6567D-4970-40E8-8B87-A8CE292DC236}"/>
          </ac:picMkLst>
        </pc:picChg>
      </pc:sldChg>
      <pc:sldChg chg="addSp delSp modSp">
        <pc:chgData name="EDSON COMPANY COLALTO JUNIOR" userId="75bdd23f-9df8-4baf-99bf-6fd7546b34fc" providerId="ADAL" clId="{600A1E04-606B-4483-A90E-6E6BB99F4167}" dt="2020-07-20T22:24:54.482" v="1"/>
        <pc:sldMkLst>
          <pc:docMk/>
          <pc:sldMk cId="2374738981" sldId="264"/>
        </pc:sldMkLst>
        <pc:picChg chg="add del mod">
          <ac:chgData name="EDSON COMPANY COLALTO JUNIOR" userId="75bdd23f-9df8-4baf-99bf-6fd7546b34fc" providerId="ADAL" clId="{600A1E04-606B-4483-A90E-6E6BB99F4167}" dt="2020-07-20T22:24:54.482" v="1"/>
          <ac:picMkLst>
            <pc:docMk/>
            <pc:sldMk cId="2374738981" sldId="264"/>
            <ac:picMk id="4" creationId="{75687094-D61D-45F8-8AE2-F6C4EA67B8FC}"/>
          </ac:picMkLst>
        </pc:picChg>
        <pc:picChg chg="add mod">
          <ac:chgData name="EDSON COMPANY COLALTO JUNIOR" userId="75bdd23f-9df8-4baf-99bf-6fd7546b34fc" providerId="ADAL" clId="{600A1E04-606B-4483-A90E-6E6BB99F4167}" dt="2020-07-20T22:24:54.482" v="1"/>
          <ac:picMkLst>
            <pc:docMk/>
            <pc:sldMk cId="2374738981" sldId="264"/>
            <ac:picMk id="5" creationId="{750DA6CA-8DE1-40C5-970A-FCABECCC5EC1}"/>
          </ac:picMkLst>
        </pc:picChg>
      </pc:sldChg>
      <pc:sldChg chg="addSp delSp modSp">
        <pc:chgData name="EDSON COMPANY COLALTO JUNIOR" userId="75bdd23f-9df8-4baf-99bf-6fd7546b34fc" providerId="ADAL" clId="{600A1E04-606B-4483-A90E-6E6BB99F4167}" dt="2020-07-20T22:24:54.482" v="1"/>
        <pc:sldMkLst>
          <pc:docMk/>
          <pc:sldMk cId="233477751" sldId="265"/>
        </pc:sldMkLst>
        <pc:picChg chg="add del mod">
          <ac:chgData name="EDSON COMPANY COLALTO JUNIOR" userId="75bdd23f-9df8-4baf-99bf-6fd7546b34fc" providerId="ADAL" clId="{600A1E04-606B-4483-A90E-6E6BB99F4167}" dt="2020-07-20T22:24:54.482" v="1"/>
          <ac:picMkLst>
            <pc:docMk/>
            <pc:sldMk cId="233477751" sldId="265"/>
            <ac:picMk id="4" creationId="{28C4154F-02E6-438B-83F8-3C79C08FA14B}"/>
          </ac:picMkLst>
        </pc:picChg>
        <pc:picChg chg="add mod">
          <ac:chgData name="EDSON COMPANY COLALTO JUNIOR" userId="75bdd23f-9df8-4baf-99bf-6fd7546b34fc" providerId="ADAL" clId="{600A1E04-606B-4483-A90E-6E6BB99F4167}" dt="2020-07-20T22:24:54.482" v="1"/>
          <ac:picMkLst>
            <pc:docMk/>
            <pc:sldMk cId="233477751" sldId="265"/>
            <ac:picMk id="5" creationId="{EEB047C4-D102-4961-BF9B-5EFC666D32CD}"/>
          </ac:picMkLst>
        </pc:picChg>
      </pc:sldChg>
    </pc:docChg>
  </pc:docChgLst>
  <pc:docChgLst>
    <pc:chgData name="EDSON COMPANY COLALTO JUNIOR" userId="75bdd23f-9df8-4baf-99bf-6fd7546b34fc" providerId="ADAL" clId="{019BA19C-6FC6-4802-91FA-FF97B6CBB2C7}"/>
    <pc:docChg chg="custSel addSld delSld modSld sldOrd modMainMaster">
      <pc:chgData name="EDSON COMPANY COLALTO JUNIOR" userId="75bdd23f-9df8-4baf-99bf-6fd7546b34fc" providerId="ADAL" clId="{019BA19C-6FC6-4802-91FA-FF97B6CBB2C7}" dt="2022-08-19T23:00:02.520" v="34" actId="1076"/>
      <pc:docMkLst>
        <pc:docMk/>
      </pc:docMkLst>
      <pc:sldChg chg="setBg">
        <pc:chgData name="EDSON COMPANY COLALTO JUNIOR" userId="75bdd23f-9df8-4baf-99bf-6fd7546b34fc" providerId="ADAL" clId="{019BA19C-6FC6-4802-91FA-FF97B6CBB2C7}" dt="2022-08-19T22:53:29.275" v="0"/>
        <pc:sldMkLst>
          <pc:docMk/>
          <pc:sldMk cId="507307513" sldId="256"/>
        </pc:sldMkLst>
      </pc:sldChg>
      <pc:sldChg chg="modSp mod setBg">
        <pc:chgData name="EDSON COMPANY COLALTO JUNIOR" userId="75bdd23f-9df8-4baf-99bf-6fd7546b34fc" providerId="ADAL" clId="{019BA19C-6FC6-4802-91FA-FF97B6CBB2C7}" dt="2022-08-19T22:53:37.752" v="3" actId="207"/>
        <pc:sldMkLst>
          <pc:docMk/>
          <pc:sldMk cId="3853863591" sldId="257"/>
        </pc:sldMkLst>
        <pc:spChg chg="mod">
          <ac:chgData name="EDSON COMPANY COLALTO JUNIOR" userId="75bdd23f-9df8-4baf-99bf-6fd7546b34fc" providerId="ADAL" clId="{019BA19C-6FC6-4802-91FA-FF97B6CBB2C7}" dt="2022-08-19T22:53:37.752" v="3" actId="207"/>
          <ac:spMkLst>
            <pc:docMk/>
            <pc:sldMk cId="3853863591" sldId="257"/>
            <ac:spMk id="2" creationId="{462A40DE-A781-4286-B4B9-FF4EFB02FAD1}"/>
          </ac:spMkLst>
        </pc:spChg>
      </pc:sldChg>
      <pc:sldChg chg="add">
        <pc:chgData name="EDSON COMPANY COLALTO JUNIOR" userId="75bdd23f-9df8-4baf-99bf-6fd7546b34fc" providerId="ADAL" clId="{019BA19C-6FC6-4802-91FA-FF97B6CBB2C7}" dt="2022-08-19T22:55:08.482" v="6"/>
        <pc:sldMkLst>
          <pc:docMk/>
          <pc:sldMk cId="2863804858" sldId="258"/>
        </pc:sldMkLst>
      </pc:sldChg>
      <pc:sldChg chg="add">
        <pc:chgData name="EDSON COMPANY COLALTO JUNIOR" userId="75bdd23f-9df8-4baf-99bf-6fd7546b34fc" providerId="ADAL" clId="{019BA19C-6FC6-4802-91FA-FF97B6CBB2C7}" dt="2022-08-19T22:55:08.482" v="6"/>
        <pc:sldMkLst>
          <pc:docMk/>
          <pc:sldMk cId="2860238615" sldId="259"/>
        </pc:sldMkLst>
      </pc:sldChg>
      <pc:sldChg chg="del setBg">
        <pc:chgData name="EDSON COMPANY COLALTO JUNIOR" userId="75bdd23f-9df8-4baf-99bf-6fd7546b34fc" providerId="ADAL" clId="{019BA19C-6FC6-4802-91FA-FF97B6CBB2C7}" dt="2022-08-19T22:55:03.162" v="4" actId="47"/>
        <pc:sldMkLst>
          <pc:docMk/>
          <pc:sldMk cId="2271959435" sldId="260"/>
        </pc:sldMkLst>
      </pc:sldChg>
      <pc:sldChg chg="add">
        <pc:chgData name="EDSON COMPANY COLALTO JUNIOR" userId="75bdd23f-9df8-4baf-99bf-6fd7546b34fc" providerId="ADAL" clId="{019BA19C-6FC6-4802-91FA-FF97B6CBB2C7}" dt="2022-08-19T22:55:08.482" v="6"/>
        <pc:sldMkLst>
          <pc:docMk/>
          <pc:sldMk cId="3675361420" sldId="260"/>
        </pc:sldMkLst>
      </pc:sldChg>
      <pc:sldChg chg="add">
        <pc:chgData name="EDSON COMPANY COLALTO JUNIOR" userId="75bdd23f-9df8-4baf-99bf-6fd7546b34fc" providerId="ADAL" clId="{019BA19C-6FC6-4802-91FA-FF97B6CBB2C7}" dt="2022-08-19T22:55:08.482" v="6"/>
        <pc:sldMkLst>
          <pc:docMk/>
          <pc:sldMk cId="182351225" sldId="261"/>
        </pc:sldMkLst>
      </pc:sldChg>
      <pc:sldChg chg="del setBg">
        <pc:chgData name="EDSON COMPANY COLALTO JUNIOR" userId="75bdd23f-9df8-4baf-99bf-6fd7546b34fc" providerId="ADAL" clId="{019BA19C-6FC6-4802-91FA-FF97B6CBB2C7}" dt="2022-08-19T22:55:05.829" v="5" actId="47"/>
        <pc:sldMkLst>
          <pc:docMk/>
          <pc:sldMk cId="4280514590" sldId="261"/>
        </pc:sldMkLst>
      </pc:sldChg>
      <pc:sldChg chg="modSp mod setBg">
        <pc:chgData name="EDSON COMPANY COLALTO JUNIOR" userId="75bdd23f-9df8-4baf-99bf-6fd7546b34fc" providerId="ADAL" clId="{019BA19C-6FC6-4802-91FA-FF97B6CBB2C7}" dt="2022-08-19T22:57:55.810" v="10" actId="403"/>
        <pc:sldMkLst>
          <pc:docMk/>
          <pc:sldMk cId="2772113022" sldId="262"/>
        </pc:sldMkLst>
        <pc:spChg chg="mod">
          <ac:chgData name="EDSON COMPANY COLALTO JUNIOR" userId="75bdd23f-9df8-4baf-99bf-6fd7546b34fc" providerId="ADAL" clId="{019BA19C-6FC6-4802-91FA-FF97B6CBB2C7}" dt="2022-08-19T22:57:55.810" v="10" actId="403"/>
          <ac:spMkLst>
            <pc:docMk/>
            <pc:sldMk cId="2772113022" sldId="262"/>
            <ac:spMk id="2" creationId="{462A40DE-A781-4286-B4B9-FF4EFB02FAD1}"/>
          </ac:spMkLst>
        </pc:spChg>
      </pc:sldChg>
      <pc:sldChg chg="modSp mod setBg">
        <pc:chgData name="EDSON COMPANY COLALTO JUNIOR" userId="75bdd23f-9df8-4baf-99bf-6fd7546b34fc" providerId="ADAL" clId="{019BA19C-6FC6-4802-91FA-FF97B6CBB2C7}" dt="2022-08-19T22:58:08.622" v="13" actId="20577"/>
        <pc:sldMkLst>
          <pc:docMk/>
          <pc:sldMk cId="377024324" sldId="263"/>
        </pc:sldMkLst>
        <pc:spChg chg="mod">
          <ac:chgData name="EDSON COMPANY COLALTO JUNIOR" userId="75bdd23f-9df8-4baf-99bf-6fd7546b34fc" providerId="ADAL" clId="{019BA19C-6FC6-4802-91FA-FF97B6CBB2C7}" dt="2022-08-19T22:58:08.622" v="13" actId="20577"/>
          <ac:spMkLst>
            <pc:docMk/>
            <pc:sldMk cId="377024324" sldId="263"/>
            <ac:spMk id="2" creationId="{462A40DE-A781-4286-B4B9-FF4EFB02FAD1}"/>
          </ac:spMkLst>
        </pc:spChg>
      </pc:sldChg>
      <pc:sldChg chg="modSp mod setBg">
        <pc:chgData name="EDSON COMPANY COLALTO JUNIOR" userId="75bdd23f-9df8-4baf-99bf-6fd7546b34fc" providerId="ADAL" clId="{019BA19C-6FC6-4802-91FA-FF97B6CBB2C7}" dt="2022-08-19T22:58:18.704" v="15" actId="207"/>
        <pc:sldMkLst>
          <pc:docMk/>
          <pc:sldMk cId="2374738981" sldId="264"/>
        </pc:sldMkLst>
        <pc:spChg chg="mod">
          <ac:chgData name="EDSON COMPANY COLALTO JUNIOR" userId="75bdd23f-9df8-4baf-99bf-6fd7546b34fc" providerId="ADAL" clId="{019BA19C-6FC6-4802-91FA-FF97B6CBB2C7}" dt="2022-08-19T22:58:18.704" v="15" actId="207"/>
          <ac:spMkLst>
            <pc:docMk/>
            <pc:sldMk cId="2374738981" sldId="264"/>
            <ac:spMk id="2" creationId="{462A40DE-A781-4286-B4B9-FF4EFB02FAD1}"/>
          </ac:spMkLst>
        </pc:spChg>
      </pc:sldChg>
      <pc:sldChg chg="modSp mod setBg">
        <pc:chgData name="EDSON COMPANY COLALTO JUNIOR" userId="75bdd23f-9df8-4baf-99bf-6fd7546b34fc" providerId="ADAL" clId="{019BA19C-6FC6-4802-91FA-FF97B6CBB2C7}" dt="2022-08-19T22:58:30.925" v="18" actId="207"/>
        <pc:sldMkLst>
          <pc:docMk/>
          <pc:sldMk cId="233477751" sldId="265"/>
        </pc:sldMkLst>
        <pc:spChg chg="mod">
          <ac:chgData name="EDSON COMPANY COLALTO JUNIOR" userId="75bdd23f-9df8-4baf-99bf-6fd7546b34fc" providerId="ADAL" clId="{019BA19C-6FC6-4802-91FA-FF97B6CBB2C7}" dt="2022-08-19T22:58:30.925" v="18" actId="207"/>
          <ac:spMkLst>
            <pc:docMk/>
            <pc:sldMk cId="233477751" sldId="265"/>
            <ac:spMk id="2" creationId="{462A40DE-A781-4286-B4B9-FF4EFB02FAD1}"/>
          </ac:spMkLst>
        </pc:spChg>
      </pc:sldChg>
      <pc:sldChg chg="modSp mod setBg">
        <pc:chgData name="EDSON COMPANY COLALTO JUNIOR" userId="75bdd23f-9df8-4baf-99bf-6fd7546b34fc" providerId="ADAL" clId="{019BA19C-6FC6-4802-91FA-FF97B6CBB2C7}" dt="2022-08-19T22:58:37.075" v="19" actId="207"/>
        <pc:sldMkLst>
          <pc:docMk/>
          <pc:sldMk cId="875421822" sldId="266"/>
        </pc:sldMkLst>
        <pc:spChg chg="mod">
          <ac:chgData name="EDSON COMPANY COLALTO JUNIOR" userId="75bdd23f-9df8-4baf-99bf-6fd7546b34fc" providerId="ADAL" clId="{019BA19C-6FC6-4802-91FA-FF97B6CBB2C7}" dt="2022-08-19T22:58:37.075" v="19" actId="207"/>
          <ac:spMkLst>
            <pc:docMk/>
            <pc:sldMk cId="875421822" sldId="266"/>
            <ac:spMk id="2" creationId="{462A40DE-A781-4286-B4B9-FF4EFB02FAD1}"/>
          </ac:spMkLst>
        </pc:spChg>
      </pc:sldChg>
      <pc:sldChg chg="modSp mod setBg">
        <pc:chgData name="EDSON COMPANY COLALTO JUNIOR" userId="75bdd23f-9df8-4baf-99bf-6fd7546b34fc" providerId="ADAL" clId="{019BA19C-6FC6-4802-91FA-FF97B6CBB2C7}" dt="2022-08-19T22:58:41.445" v="20" actId="207"/>
        <pc:sldMkLst>
          <pc:docMk/>
          <pc:sldMk cId="1978086144" sldId="267"/>
        </pc:sldMkLst>
        <pc:spChg chg="mod">
          <ac:chgData name="EDSON COMPANY COLALTO JUNIOR" userId="75bdd23f-9df8-4baf-99bf-6fd7546b34fc" providerId="ADAL" clId="{019BA19C-6FC6-4802-91FA-FF97B6CBB2C7}" dt="2022-08-19T22:58:41.445" v="20" actId="207"/>
          <ac:spMkLst>
            <pc:docMk/>
            <pc:sldMk cId="1978086144" sldId="267"/>
            <ac:spMk id="2" creationId="{462A40DE-A781-4286-B4B9-FF4EFB02FAD1}"/>
          </ac:spMkLst>
        </pc:spChg>
      </pc:sldChg>
      <pc:sldChg chg="modSp mod setBg">
        <pc:chgData name="EDSON COMPANY COLALTO JUNIOR" userId="75bdd23f-9df8-4baf-99bf-6fd7546b34fc" providerId="ADAL" clId="{019BA19C-6FC6-4802-91FA-FF97B6CBB2C7}" dt="2022-08-19T23:00:02.520" v="34" actId="1076"/>
        <pc:sldMkLst>
          <pc:docMk/>
          <pc:sldMk cId="2306491081" sldId="269"/>
        </pc:sldMkLst>
        <pc:spChg chg="mod">
          <ac:chgData name="EDSON COMPANY COLALTO JUNIOR" userId="75bdd23f-9df8-4baf-99bf-6fd7546b34fc" providerId="ADAL" clId="{019BA19C-6FC6-4802-91FA-FF97B6CBB2C7}" dt="2022-08-19T22:58:45.291" v="21" actId="207"/>
          <ac:spMkLst>
            <pc:docMk/>
            <pc:sldMk cId="2306491081" sldId="269"/>
            <ac:spMk id="2" creationId="{462A40DE-A781-4286-B4B9-FF4EFB02FAD1}"/>
          </ac:spMkLst>
        </pc:spChg>
        <pc:spChg chg="mod">
          <ac:chgData name="EDSON COMPANY COLALTO JUNIOR" userId="75bdd23f-9df8-4baf-99bf-6fd7546b34fc" providerId="ADAL" clId="{019BA19C-6FC6-4802-91FA-FF97B6CBB2C7}" dt="2022-08-19T23:00:02.520" v="34" actId="1076"/>
          <ac:spMkLst>
            <pc:docMk/>
            <pc:sldMk cId="2306491081" sldId="269"/>
            <ac:spMk id="3" creationId="{25972D8F-FD70-40D9-88D4-0D7FDDC51853}"/>
          </ac:spMkLst>
        </pc:spChg>
      </pc:sldChg>
      <pc:sldChg chg="modSp mod ord setBg">
        <pc:chgData name="EDSON COMPANY COLALTO JUNIOR" userId="75bdd23f-9df8-4baf-99bf-6fd7546b34fc" providerId="ADAL" clId="{019BA19C-6FC6-4802-91FA-FF97B6CBB2C7}" dt="2022-08-19T22:59:17.819" v="26"/>
        <pc:sldMkLst>
          <pc:docMk/>
          <pc:sldMk cId="2318149588" sldId="270"/>
        </pc:sldMkLst>
        <pc:spChg chg="mod">
          <ac:chgData name="EDSON COMPANY COLALTO JUNIOR" userId="75bdd23f-9df8-4baf-99bf-6fd7546b34fc" providerId="ADAL" clId="{019BA19C-6FC6-4802-91FA-FF97B6CBB2C7}" dt="2022-08-19T22:58:48.844" v="22" actId="207"/>
          <ac:spMkLst>
            <pc:docMk/>
            <pc:sldMk cId="2318149588" sldId="270"/>
            <ac:spMk id="2" creationId="{462A40DE-A781-4286-B4B9-FF4EFB02FAD1}"/>
          </ac:spMkLst>
        </pc:spChg>
      </pc:sldChg>
      <pc:sldChg chg="modSp mod setBg">
        <pc:chgData name="EDSON COMPANY COLALTO JUNIOR" userId="75bdd23f-9df8-4baf-99bf-6fd7546b34fc" providerId="ADAL" clId="{019BA19C-6FC6-4802-91FA-FF97B6CBB2C7}" dt="2022-08-19T22:58:52.868" v="23" actId="207"/>
        <pc:sldMkLst>
          <pc:docMk/>
          <pc:sldMk cId="3153553463" sldId="271"/>
        </pc:sldMkLst>
        <pc:spChg chg="mod">
          <ac:chgData name="EDSON COMPANY COLALTO JUNIOR" userId="75bdd23f-9df8-4baf-99bf-6fd7546b34fc" providerId="ADAL" clId="{019BA19C-6FC6-4802-91FA-FF97B6CBB2C7}" dt="2022-08-19T22:58:52.868" v="23" actId="207"/>
          <ac:spMkLst>
            <pc:docMk/>
            <pc:sldMk cId="3153553463" sldId="271"/>
            <ac:spMk id="2" creationId="{462A40DE-A781-4286-B4B9-FF4EFB02FAD1}"/>
          </ac:spMkLst>
        </pc:spChg>
      </pc:sldChg>
      <pc:sldChg chg="modSp mod setBg">
        <pc:chgData name="EDSON COMPANY COLALTO JUNIOR" userId="75bdd23f-9df8-4baf-99bf-6fd7546b34fc" providerId="ADAL" clId="{019BA19C-6FC6-4802-91FA-FF97B6CBB2C7}" dt="2022-08-19T22:58:57.619" v="24" actId="207"/>
        <pc:sldMkLst>
          <pc:docMk/>
          <pc:sldMk cId="3524708483" sldId="272"/>
        </pc:sldMkLst>
        <pc:spChg chg="mod">
          <ac:chgData name="EDSON COMPANY COLALTO JUNIOR" userId="75bdd23f-9df8-4baf-99bf-6fd7546b34fc" providerId="ADAL" clId="{019BA19C-6FC6-4802-91FA-FF97B6CBB2C7}" dt="2022-08-19T22:58:57.619" v="24" actId="207"/>
          <ac:spMkLst>
            <pc:docMk/>
            <pc:sldMk cId="3524708483" sldId="272"/>
            <ac:spMk id="2" creationId="{462A40DE-A781-4286-B4B9-FF4EFB02FAD1}"/>
          </ac:spMkLst>
        </pc:spChg>
      </pc:sldChg>
      <pc:sldChg chg="add">
        <pc:chgData name="EDSON COMPANY COLALTO JUNIOR" userId="75bdd23f-9df8-4baf-99bf-6fd7546b34fc" providerId="ADAL" clId="{019BA19C-6FC6-4802-91FA-FF97B6CBB2C7}" dt="2022-08-19T22:55:08.482" v="6"/>
        <pc:sldMkLst>
          <pc:docMk/>
          <pc:sldMk cId="3617143174" sldId="273"/>
        </pc:sldMkLst>
      </pc:sldChg>
      <pc:sldChg chg="add">
        <pc:chgData name="EDSON COMPANY COLALTO JUNIOR" userId="75bdd23f-9df8-4baf-99bf-6fd7546b34fc" providerId="ADAL" clId="{019BA19C-6FC6-4802-91FA-FF97B6CBB2C7}" dt="2022-08-19T22:55:08.482" v="6"/>
        <pc:sldMkLst>
          <pc:docMk/>
          <pc:sldMk cId="3446997887" sldId="274"/>
        </pc:sldMkLst>
      </pc:sldChg>
      <pc:sldChg chg="add">
        <pc:chgData name="EDSON COMPANY COLALTO JUNIOR" userId="75bdd23f-9df8-4baf-99bf-6fd7546b34fc" providerId="ADAL" clId="{019BA19C-6FC6-4802-91FA-FF97B6CBB2C7}" dt="2022-08-19T22:55:08.482" v="6"/>
        <pc:sldMkLst>
          <pc:docMk/>
          <pc:sldMk cId="3108223370" sldId="275"/>
        </pc:sldMkLst>
      </pc:sldChg>
      <pc:sldChg chg="add">
        <pc:chgData name="EDSON COMPANY COLALTO JUNIOR" userId="75bdd23f-9df8-4baf-99bf-6fd7546b34fc" providerId="ADAL" clId="{019BA19C-6FC6-4802-91FA-FF97B6CBB2C7}" dt="2022-08-19T22:55:08.482" v="6"/>
        <pc:sldMkLst>
          <pc:docMk/>
          <pc:sldMk cId="2835171395" sldId="276"/>
        </pc:sldMkLst>
      </pc:sldChg>
      <pc:sldChg chg="add">
        <pc:chgData name="EDSON COMPANY COLALTO JUNIOR" userId="75bdd23f-9df8-4baf-99bf-6fd7546b34fc" providerId="ADAL" clId="{019BA19C-6FC6-4802-91FA-FF97B6CBB2C7}" dt="2022-08-19T22:55:08.482" v="6"/>
        <pc:sldMkLst>
          <pc:docMk/>
          <pc:sldMk cId="1585957692" sldId="277"/>
        </pc:sldMkLst>
      </pc:sldChg>
      <pc:sldChg chg="add">
        <pc:chgData name="EDSON COMPANY COLALTO JUNIOR" userId="75bdd23f-9df8-4baf-99bf-6fd7546b34fc" providerId="ADAL" clId="{019BA19C-6FC6-4802-91FA-FF97B6CBB2C7}" dt="2022-08-19T22:55:08.482" v="6"/>
        <pc:sldMkLst>
          <pc:docMk/>
          <pc:sldMk cId="3508934792" sldId="278"/>
        </pc:sldMkLst>
      </pc:sldChg>
      <pc:sldChg chg="add">
        <pc:chgData name="EDSON COMPANY COLALTO JUNIOR" userId="75bdd23f-9df8-4baf-99bf-6fd7546b34fc" providerId="ADAL" clId="{019BA19C-6FC6-4802-91FA-FF97B6CBB2C7}" dt="2022-08-19T22:55:29.274" v="7"/>
        <pc:sldMkLst>
          <pc:docMk/>
          <pc:sldMk cId="2420550686" sldId="279"/>
        </pc:sldMkLst>
      </pc:sldChg>
      <pc:sldMasterChg chg="setBg">
        <pc:chgData name="EDSON COMPANY COLALTO JUNIOR" userId="75bdd23f-9df8-4baf-99bf-6fd7546b34fc" providerId="ADAL" clId="{019BA19C-6FC6-4802-91FA-FF97B6CBB2C7}" dt="2022-08-19T22:53:29.275" v="0"/>
        <pc:sldMasterMkLst>
          <pc:docMk/>
          <pc:sldMasterMk cId="2414431067" sldId="2147483672"/>
        </pc:sldMasterMkLst>
      </pc:sldMasterChg>
    </pc:docChg>
  </pc:docChgLst>
  <pc:docChgLst>
    <pc:chgData name="EDSON COMPANY COLALTO JUNIOR" userId="75bdd23f-9df8-4baf-99bf-6fd7546b34fc" providerId="ADAL" clId="{AA4FB961-F937-4F57-8F8F-6E9654CD017F}"/>
    <pc:docChg chg="custSel modSld">
      <pc:chgData name="EDSON COMPANY COLALTO JUNIOR" userId="75bdd23f-9df8-4baf-99bf-6fd7546b34fc" providerId="ADAL" clId="{AA4FB961-F937-4F57-8F8F-6E9654CD017F}" dt="2020-08-24T13:31:55.030" v="9" actId="478"/>
      <pc:docMkLst>
        <pc:docMk/>
      </pc:docMkLst>
      <pc:sldChg chg="delSp mod delAnim">
        <pc:chgData name="EDSON COMPANY COLALTO JUNIOR" userId="75bdd23f-9df8-4baf-99bf-6fd7546b34fc" providerId="ADAL" clId="{AA4FB961-F937-4F57-8F8F-6E9654CD017F}" dt="2020-08-24T13:31:15.185" v="0" actId="478"/>
        <pc:sldMkLst>
          <pc:docMk/>
          <pc:sldMk cId="507307513" sldId="256"/>
        </pc:sldMkLst>
        <pc:picChg chg="del">
          <ac:chgData name="EDSON COMPANY COLALTO JUNIOR" userId="75bdd23f-9df8-4baf-99bf-6fd7546b34fc" providerId="ADAL" clId="{AA4FB961-F937-4F57-8F8F-6E9654CD017F}" dt="2020-08-24T13:31:15.185" v="0" actId="478"/>
          <ac:picMkLst>
            <pc:docMk/>
            <pc:sldMk cId="507307513" sldId="256"/>
            <ac:picMk id="3" creationId="{1222B518-5593-4E80-AD1D-3011A061E379}"/>
          </ac:picMkLst>
        </pc:picChg>
      </pc:sldChg>
      <pc:sldChg chg="delSp mod delAnim">
        <pc:chgData name="EDSON COMPANY COLALTO JUNIOR" userId="75bdd23f-9df8-4baf-99bf-6fd7546b34fc" providerId="ADAL" clId="{AA4FB961-F937-4F57-8F8F-6E9654CD017F}" dt="2020-08-24T13:31:19.589" v="1" actId="478"/>
        <pc:sldMkLst>
          <pc:docMk/>
          <pc:sldMk cId="3853863591" sldId="257"/>
        </pc:sldMkLst>
        <pc:picChg chg="del">
          <ac:chgData name="EDSON COMPANY COLALTO JUNIOR" userId="75bdd23f-9df8-4baf-99bf-6fd7546b34fc" providerId="ADAL" clId="{AA4FB961-F937-4F57-8F8F-6E9654CD017F}" dt="2020-08-24T13:31:19.589" v="1" actId="478"/>
          <ac:picMkLst>
            <pc:docMk/>
            <pc:sldMk cId="3853863591" sldId="257"/>
            <ac:picMk id="4" creationId="{8FB3A6AE-FCE1-4528-A920-66DF0D681F1E}"/>
          </ac:picMkLst>
        </pc:picChg>
      </pc:sldChg>
      <pc:sldChg chg="delSp mod delAnim">
        <pc:chgData name="EDSON COMPANY COLALTO JUNIOR" userId="75bdd23f-9df8-4baf-99bf-6fd7546b34fc" providerId="ADAL" clId="{AA4FB961-F937-4F57-8F8F-6E9654CD017F}" dt="2020-08-24T13:31:25.203" v="2" actId="478"/>
        <pc:sldMkLst>
          <pc:docMk/>
          <pc:sldMk cId="2271959435" sldId="260"/>
        </pc:sldMkLst>
        <pc:picChg chg="del">
          <ac:chgData name="EDSON COMPANY COLALTO JUNIOR" userId="75bdd23f-9df8-4baf-99bf-6fd7546b34fc" providerId="ADAL" clId="{AA4FB961-F937-4F57-8F8F-6E9654CD017F}" dt="2020-08-24T13:31:25.203" v="2" actId="478"/>
          <ac:picMkLst>
            <pc:docMk/>
            <pc:sldMk cId="2271959435" sldId="260"/>
            <ac:picMk id="4" creationId="{FDA08E6B-B499-4107-8362-1521EE003FC4}"/>
          </ac:picMkLst>
        </pc:picChg>
      </pc:sldChg>
      <pc:sldChg chg="delSp mod delAnim">
        <pc:chgData name="EDSON COMPANY COLALTO JUNIOR" userId="75bdd23f-9df8-4baf-99bf-6fd7546b34fc" providerId="ADAL" clId="{AA4FB961-F937-4F57-8F8F-6E9654CD017F}" dt="2020-08-24T13:31:31.186" v="4" actId="478"/>
        <pc:sldMkLst>
          <pc:docMk/>
          <pc:sldMk cId="4280514590" sldId="261"/>
        </pc:sldMkLst>
        <pc:picChg chg="del">
          <ac:chgData name="EDSON COMPANY COLALTO JUNIOR" userId="75bdd23f-9df8-4baf-99bf-6fd7546b34fc" providerId="ADAL" clId="{AA4FB961-F937-4F57-8F8F-6E9654CD017F}" dt="2020-08-24T13:31:28.830" v="3" actId="478"/>
          <ac:picMkLst>
            <pc:docMk/>
            <pc:sldMk cId="4280514590" sldId="261"/>
            <ac:picMk id="6" creationId="{9788611A-FC0B-4D43-AB85-95D0117A8104}"/>
          </ac:picMkLst>
        </pc:picChg>
        <pc:inkChg chg="del">
          <ac:chgData name="EDSON COMPANY COLALTO JUNIOR" userId="75bdd23f-9df8-4baf-99bf-6fd7546b34fc" providerId="ADAL" clId="{AA4FB961-F937-4F57-8F8F-6E9654CD017F}" dt="2020-08-24T13:31:31.186" v="4" actId="478"/>
          <ac:inkMkLst>
            <pc:docMk/>
            <pc:sldMk cId="4280514590" sldId="261"/>
            <ac:inkMk id="4" creationId="{D9AD85BF-3878-4C9F-8743-F51A25A19537}"/>
          </ac:inkMkLst>
        </pc:inkChg>
      </pc:sldChg>
      <pc:sldChg chg="delSp mod delAnim">
        <pc:chgData name="EDSON COMPANY COLALTO JUNIOR" userId="75bdd23f-9df8-4baf-99bf-6fd7546b34fc" providerId="ADAL" clId="{AA4FB961-F937-4F57-8F8F-6E9654CD017F}" dt="2020-08-24T13:31:36.350" v="5" actId="478"/>
        <pc:sldMkLst>
          <pc:docMk/>
          <pc:sldMk cId="2772113022" sldId="262"/>
        </pc:sldMkLst>
        <pc:picChg chg="del">
          <ac:chgData name="EDSON COMPANY COLALTO JUNIOR" userId="75bdd23f-9df8-4baf-99bf-6fd7546b34fc" providerId="ADAL" clId="{AA4FB961-F937-4F57-8F8F-6E9654CD017F}" dt="2020-08-24T13:31:36.350" v="5" actId="478"/>
          <ac:picMkLst>
            <pc:docMk/>
            <pc:sldMk cId="2772113022" sldId="262"/>
            <ac:picMk id="4" creationId="{F364A4D9-F41B-41B9-AFA7-6E0E207F00C6}"/>
          </ac:picMkLst>
        </pc:picChg>
      </pc:sldChg>
      <pc:sldChg chg="delSp modSp mod delAnim">
        <pc:chgData name="EDSON COMPANY COLALTO JUNIOR" userId="75bdd23f-9df8-4baf-99bf-6fd7546b34fc" providerId="ADAL" clId="{AA4FB961-F937-4F57-8F8F-6E9654CD017F}" dt="2020-08-24T13:31:44.441" v="7" actId="478"/>
        <pc:sldMkLst>
          <pc:docMk/>
          <pc:sldMk cId="377024324" sldId="263"/>
        </pc:sldMkLst>
        <pc:picChg chg="del mod">
          <ac:chgData name="EDSON COMPANY COLALTO JUNIOR" userId="75bdd23f-9df8-4baf-99bf-6fd7546b34fc" providerId="ADAL" clId="{AA4FB961-F937-4F57-8F8F-6E9654CD017F}" dt="2020-08-24T13:31:44.441" v="7" actId="478"/>
          <ac:picMkLst>
            <pc:docMk/>
            <pc:sldMk cId="377024324" sldId="263"/>
            <ac:picMk id="4" creationId="{B3D6567D-4970-40E8-8B87-A8CE292DC236}"/>
          </ac:picMkLst>
        </pc:picChg>
      </pc:sldChg>
      <pc:sldChg chg="delSp mod delAnim">
        <pc:chgData name="EDSON COMPANY COLALTO JUNIOR" userId="75bdd23f-9df8-4baf-99bf-6fd7546b34fc" providerId="ADAL" clId="{AA4FB961-F937-4F57-8F8F-6E9654CD017F}" dt="2020-08-24T13:31:50.634" v="8" actId="478"/>
        <pc:sldMkLst>
          <pc:docMk/>
          <pc:sldMk cId="2374738981" sldId="264"/>
        </pc:sldMkLst>
        <pc:picChg chg="del">
          <ac:chgData name="EDSON COMPANY COLALTO JUNIOR" userId="75bdd23f-9df8-4baf-99bf-6fd7546b34fc" providerId="ADAL" clId="{AA4FB961-F937-4F57-8F8F-6E9654CD017F}" dt="2020-08-24T13:31:50.634" v="8" actId="478"/>
          <ac:picMkLst>
            <pc:docMk/>
            <pc:sldMk cId="2374738981" sldId="264"/>
            <ac:picMk id="5" creationId="{750DA6CA-8DE1-40C5-970A-FCABECCC5EC1}"/>
          </ac:picMkLst>
        </pc:picChg>
      </pc:sldChg>
      <pc:sldChg chg="delSp mod delAnim">
        <pc:chgData name="EDSON COMPANY COLALTO JUNIOR" userId="75bdd23f-9df8-4baf-99bf-6fd7546b34fc" providerId="ADAL" clId="{AA4FB961-F937-4F57-8F8F-6E9654CD017F}" dt="2020-08-24T13:31:55.030" v="9" actId="478"/>
        <pc:sldMkLst>
          <pc:docMk/>
          <pc:sldMk cId="233477751" sldId="265"/>
        </pc:sldMkLst>
        <pc:picChg chg="del">
          <ac:chgData name="EDSON COMPANY COLALTO JUNIOR" userId="75bdd23f-9df8-4baf-99bf-6fd7546b34fc" providerId="ADAL" clId="{AA4FB961-F937-4F57-8F8F-6E9654CD017F}" dt="2020-08-24T13:31:55.030" v="9" actId="478"/>
          <ac:picMkLst>
            <pc:docMk/>
            <pc:sldMk cId="233477751" sldId="265"/>
            <ac:picMk id="5" creationId="{EEB047C4-D102-4961-BF9B-5EFC666D32CD}"/>
          </ac:picMkLst>
        </pc:picChg>
      </pc:sldChg>
    </pc:docChg>
  </pc:docChgLst>
  <pc:docChgLst>
    <pc:chgData name="EDSON COMPANY COLALTO JUNIOR" userId="75bdd23f-9df8-4baf-99bf-6fd7546b34fc" providerId="ADAL" clId="{9746B3AB-44D6-447A-9CF7-7E9367FA8DFD}"/>
    <pc:docChg chg="undo custSel addSld delSld modSld sldOrd">
      <pc:chgData name="EDSON COMPANY COLALTO JUNIOR" userId="75bdd23f-9df8-4baf-99bf-6fd7546b34fc" providerId="ADAL" clId="{9746B3AB-44D6-447A-9CF7-7E9367FA8DFD}" dt="2020-07-20T18:57:55.258" v="566"/>
      <pc:docMkLst>
        <pc:docMk/>
      </pc:docMkLst>
      <pc:sldChg chg="delSp modSp mod delAnim">
        <pc:chgData name="EDSON COMPANY COLALTO JUNIOR" userId="75bdd23f-9df8-4baf-99bf-6fd7546b34fc" providerId="ADAL" clId="{9746B3AB-44D6-447A-9CF7-7E9367FA8DFD}" dt="2020-07-20T18:22:11.469" v="32" actId="20577"/>
        <pc:sldMkLst>
          <pc:docMk/>
          <pc:sldMk cId="507307513" sldId="256"/>
        </pc:sldMkLst>
        <pc:spChg chg="mod">
          <ac:chgData name="EDSON COMPANY COLALTO JUNIOR" userId="75bdd23f-9df8-4baf-99bf-6fd7546b34fc" providerId="ADAL" clId="{9746B3AB-44D6-447A-9CF7-7E9367FA8DFD}" dt="2020-07-20T18:22:11.469" v="32" actId="20577"/>
          <ac:spMkLst>
            <pc:docMk/>
            <pc:sldMk cId="507307513" sldId="256"/>
            <ac:spMk id="2" creationId="{2C5BE306-236B-4D49-A3C9-61266358E581}"/>
          </ac:spMkLst>
        </pc:spChg>
        <pc:picChg chg="del">
          <ac:chgData name="EDSON COMPANY COLALTO JUNIOR" userId="75bdd23f-9df8-4baf-99bf-6fd7546b34fc" providerId="ADAL" clId="{9746B3AB-44D6-447A-9CF7-7E9367FA8DFD}" dt="2020-07-20T18:21:59.811" v="0" actId="478"/>
          <ac:picMkLst>
            <pc:docMk/>
            <pc:sldMk cId="507307513" sldId="256"/>
            <ac:picMk id="3" creationId="{27AF635B-4625-4A81-828B-10ECC44FD204}"/>
          </ac:picMkLst>
        </pc:picChg>
      </pc:sldChg>
      <pc:sldChg chg="delSp modSp mod delAnim modNotesTx">
        <pc:chgData name="EDSON COMPANY COLALTO JUNIOR" userId="75bdd23f-9df8-4baf-99bf-6fd7546b34fc" providerId="ADAL" clId="{9746B3AB-44D6-447A-9CF7-7E9367FA8DFD}" dt="2020-07-20T18:24:32.697" v="57"/>
        <pc:sldMkLst>
          <pc:docMk/>
          <pc:sldMk cId="3853863591" sldId="257"/>
        </pc:sldMkLst>
        <pc:spChg chg="mod">
          <ac:chgData name="EDSON COMPANY COLALTO JUNIOR" userId="75bdd23f-9df8-4baf-99bf-6fd7546b34fc" providerId="ADAL" clId="{9746B3AB-44D6-447A-9CF7-7E9367FA8DFD}" dt="2020-07-20T18:22:22.946" v="44" actId="20577"/>
          <ac:spMkLst>
            <pc:docMk/>
            <pc:sldMk cId="3853863591" sldId="257"/>
            <ac:spMk id="2" creationId="{462A40DE-A781-4286-B4B9-FF4EFB02FAD1}"/>
          </ac:spMkLst>
        </pc:spChg>
        <pc:spChg chg="mod">
          <ac:chgData name="EDSON COMPANY COLALTO JUNIOR" userId="75bdd23f-9df8-4baf-99bf-6fd7546b34fc" providerId="ADAL" clId="{9746B3AB-44D6-447A-9CF7-7E9367FA8DFD}" dt="2020-07-20T18:23:54.583" v="56" actId="20577"/>
          <ac:spMkLst>
            <pc:docMk/>
            <pc:sldMk cId="3853863591" sldId="257"/>
            <ac:spMk id="3" creationId="{25972D8F-FD70-40D9-88D4-0D7FDDC51853}"/>
          </ac:spMkLst>
        </pc:spChg>
        <pc:picChg chg="del">
          <ac:chgData name="EDSON COMPANY COLALTO JUNIOR" userId="75bdd23f-9df8-4baf-99bf-6fd7546b34fc" providerId="ADAL" clId="{9746B3AB-44D6-447A-9CF7-7E9367FA8DFD}" dt="2020-07-20T18:22:18.251" v="33" actId="478"/>
          <ac:picMkLst>
            <pc:docMk/>
            <pc:sldMk cId="3853863591" sldId="257"/>
            <ac:picMk id="4" creationId="{BD004093-0249-4B1C-B780-74FCA9961C1D}"/>
          </ac:picMkLst>
        </pc:picChg>
      </pc:sldChg>
      <pc:sldChg chg="addSp delSp modSp del mod delAnim">
        <pc:chgData name="EDSON COMPANY COLALTO JUNIOR" userId="75bdd23f-9df8-4baf-99bf-6fd7546b34fc" providerId="ADAL" clId="{9746B3AB-44D6-447A-9CF7-7E9367FA8DFD}" dt="2020-07-20T18:25:17.370" v="71" actId="47"/>
        <pc:sldMkLst>
          <pc:docMk/>
          <pc:sldMk cId="1670502824" sldId="258"/>
        </pc:sldMkLst>
        <pc:spChg chg="mod">
          <ac:chgData name="EDSON COMPANY COLALTO JUNIOR" userId="75bdd23f-9df8-4baf-99bf-6fd7546b34fc" providerId="ADAL" clId="{9746B3AB-44D6-447A-9CF7-7E9367FA8DFD}" dt="2020-07-20T18:25:04.727" v="70" actId="20577"/>
          <ac:spMkLst>
            <pc:docMk/>
            <pc:sldMk cId="1670502824" sldId="258"/>
            <ac:spMk id="2" creationId="{462A40DE-A781-4286-B4B9-FF4EFB02FAD1}"/>
          </ac:spMkLst>
        </pc:spChg>
        <pc:spChg chg="add mod">
          <ac:chgData name="EDSON COMPANY COLALTO JUNIOR" userId="75bdd23f-9df8-4baf-99bf-6fd7546b34fc" providerId="ADAL" clId="{9746B3AB-44D6-447A-9CF7-7E9367FA8DFD}" dt="2020-07-20T18:24:58.651" v="59" actId="478"/>
          <ac:spMkLst>
            <pc:docMk/>
            <pc:sldMk cId="1670502824" sldId="258"/>
            <ac:spMk id="8" creationId="{A03EF80A-2A76-45F8-800A-14D3ADF25851}"/>
          </ac:spMkLst>
        </pc:spChg>
        <pc:picChg chg="del">
          <ac:chgData name="EDSON COMPANY COLALTO JUNIOR" userId="75bdd23f-9df8-4baf-99bf-6fd7546b34fc" providerId="ADAL" clId="{9746B3AB-44D6-447A-9CF7-7E9367FA8DFD}" dt="2020-07-20T18:24:58.651" v="59" actId="478"/>
          <ac:picMkLst>
            <pc:docMk/>
            <pc:sldMk cId="1670502824" sldId="258"/>
            <ac:picMk id="4" creationId="{D089C300-3597-43E8-908F-EE3173C98DD3}"/>
          </ac:picMkLst>
        </pc:picChg>
        <pc:picChg chg="del">
          <ac:chgData name="EDSON COMPANY COLALTO JUNIOR" userId="75bdd23f-9df8-4baf-99bf-6fd7546b34fc" providerId="ADAL" clId="{9746B3AB-44D6-447A-9CF7-7E9367FA8DFD}" dt="2020-07-20T18:24:57.886" v="58" actId="478"/>
          <ac:picMkLst>
            <pc:docMk/>
            <pc:sldMk cId="1670502824" sldId="258"/>
            <ac:picMk id="6" creationId="{D8F481B2-FE68-4B06-9929-67D97128D2B3}"/>
          </ac:picMkLst>
        </pc:picChg>
      </pc:sldChg>
      <pc:sldChg chg="del">
        <pc:chgData name="EDSON COMPANY COLALTO JUNIOR" userId="75bdd23f-9df8-4baf-99bf-6fd7546b34fc" providerId="ADAL" clId="{9746B3AB-44D6-447A-9CF7-7E9367FA8DFD}" dt="2020-07-20T18:30:35.593" v="124" actId="47"/>
        <pc:sldMkLst>
          <pc:docMk/>
          <pc:sldMk cId="3063079366" sldId="259"/>
        </pc:sldMkLst>
      </pc:sldChg>
      <pc:sldChg chg="modSp add mod modNotesTx">
        <pc:chgData name="EDSON COMPANY COLALTO JUNIOR" userId="75bdd23f-9df8-4baf-99bf-6fd7546b34fc" providerId="ADAL" clId="{9746B3AB-44D6-447A-9CF7-7E9367FA8DFD}" dt="2020-07-20T18:37:31.787" v="380" actId="20577"/>
        <pc:sldMkLst>
          <pc:docMk/>
          <pc:sldMk cId="2271959435" sldId="260"/>
        </pc:sldMkLst>
        <pc:spChg chg="mod">
          <ac:chgData name="EDSON COMPANY COLALTO JUNIOR" userId="75bdd23f-9df8-4baf-99bf-6fd7546b34fc" providerId="ADAL" clId="{9746B3AB-44D6-447A-9CF7-7E9367FA8DFD}" dt="2020-07-20T18:28:14.994" v="104" actId="20577"/>
          <ac:spMkLst>
            <pc:docMk/>
            <pc:sldMk cId="2271959435" sldId="260"/>
            <ac:spMk id="2" creationId="{462A40DE-A781-4286-B4B9-FF4EFB02FAD1}"/>
          </ac:spMkLst>
        </pc:spChg>
        <pc:spChg chg="mod">
          <ac:chgData name="EDSON COMPANY COLALTO JUNIOR" userId="75bdd23f-9df8-4baf-99bf-6fd7546b34fc" providerId="ADAL" clId="{9746B3AB-44D6-447A-9CF7-7E9367FA8DFD}" dt="2020-07-20T18:37:31.787" v="380" actId="20577"/>
          <ac:spMkLst>
            <pc:docMk/>
            <pc:sldMk cId="2271959435" sldId="260"/>
            <ac:spMk id="3" creationId="{25972D8F-FD70-40D9-88D4-0D7FDDC51853}"/>
          </ac:spMkLst>
        </pc:spChg>
      </pc:sldChg>
      <pc:sldChg chg="addSp modSp add mod modNotesTx">
        <pc:chgData name="EDSON COMPANY COLALTO JUNIOR" userId="75bdd23f-9df8-4baf-99bf-6fd7546b34fc" providerId="ADAL" clId="{9746B3AB-44D6-447A-9CF7-7E9367FA8DFD}" dt="2020-07-20T18:33:24.722" v="311" actId="6549"/>
        <pc:sldMkLst>
          <pc:docMk/>
          <pc:sldMk cId="4280514590" sldId="261"/>
        </pc:sldMkLst>
        <pc:spChg chg="mod">
          <ac:chgData name="EDSON COMPANY COLALTO JUNIOR" userId="75bdd23f-9df8-4baf-99bf-6fd7546b34fc" providerId="ADAL" clId="{9746B3AB-44D6-447A-9CF7-7E9367FA8DFD}" dt="2020-07-20T18:32:10.901" v="150" actId="20577"/>
          <ac:spMkLst>
            <pc:docMk/>
            <pc:sldMk cId="4280514590" sldId="261"/>
            <ac:spMk id="3" creationId="{25972D8F-FD70-40D9-88D4-0D7FDDC51853}"/>
          </ac:spMkLst>
        </pc:spChg>
        <pc:picChg chg="add mod">
          <ac:chgData name="EDSON COMPANY COLALTO JUNIOR" userId="75bdd23f-9df8-4baf-99bf-6fd7546b34fc" providerId="ADAL" clId="{9746B3AB-44D6-447A-9CF7-7E9367FA8DFD}" dt="2020-07-20T18:31:30.403" v="138" actId="1076"/>
          <ac:picMkLst>
            <pc:docMk/>
            <pc:sldMk cId="4280514590" sldId="261"/>
            <ac:picMk id="5" creationId="{3E060BD3-04F6-4D24-865B-075493F46103}"/>
          </ac:picMkLst>
        </pc:picChg>
      </pc:sldChg>
      <pc:sldChg chg="modSp add mod ord modNotesTx">
        <pc:chgData name="EDSON COMPANY COLALTO JUNIOR" userId="75bdd23f-9df8-4baf-99bf-6fd7546b34fc" providerId="ADAL" clId="{9746B3AB-44D6-447A-9CF7-7E9367FA8DFD}" dt="2020-07-20T18:44:26.764" v="413" actId="20577"/>
        <pc:sldMkLst>
          <pc:docMk/>
          <pc:sldMk cId="2772113022" sldId="262"/>
        </pc:sldMkLst>
        <pc:spChg chg="mod">
          <ac:chgData name="EDSON COMPANY COLALTO JUNIOR" userId="75bdd23f-9df8-4baf-99bf-6fd7546b34fc" providerId="ADAL" clId="{9746B3AB-44D6-447A-9CF7-7E9367FA8DFD}" dt="2020-07-20T18:42:17.759" v="397" actId="20577"/>
          <ac:spMkLst>
            <pc:docMk/>
            <pc:sldMk cId="2772113022" sldId="262"/>
            <ac:spMk id="2" creationId="{462A40DE-A781-4286-B4B9-FF4EFB02FAD1}"/>
          </ac:spMkLst>
        </pc:spChg>
        <pc:spChg chg="mod">
          <ac:chgData name="EDSON COMPANY COLALTO JUNIOR" userId="75bdd23f-9df8-4baf-99bf-6fd7546b34fc" providerId="ADAL" clId="{9746B3AB-44D6-447A-9CF7-7E9367FA8DFD}" dt="2020-07-20T18:44:26.764" v="413" actId="20577"/>
          <ac:spMkLst>
            <pc:docMk/>
            <pc:sldMk cId="2772113022" sldId="262"/>
            <ac:spMk id="3" creationId="{25972D8F-FD70-40D9-88D4-0D7FDDC51853}"/>
          </ac:spMkLst>
        </pc:spChg>
      </pc:sldChg>
      <pc:sldChg chg="modSp add mod modNotesTx">
        <pc:chgData name="EDSON COMPANY COLALTO JUNIOR" userId="75bdd23f-9df8-4baf-99bf-6fd7546b34fc" providerId="ADAL" clId="{9746B3AB-44D6-447A-9CF7-7E9367FA8DFD}" dt="2020-07-20T18:47:22.636" v="503" actId="20577"/>
        <pc:sldMkLst>
          <pc:docMk/>
          <pc:sldMk cId="377024324" sldId="263"/>
        </pc:sldMkLst>
        <pc:spChg chg="mod">
          <ac:chgData name="EDSON COMPANY COLALTO JUNIOR" userId="75bdd23f-9df8-4baf-99bf-6fd7546b34fc" providerId="ADAL" clId="{9746B3AB-44D6-447A-9CF7-7E9367FA8DFD}" dt="2020-07-20T18:45:08.055" v="417"/>
          <ac:spMkLst>
            <pc:docMk/>
            <pc:sldMk cId="377024324" sldId="263"/>
            <ac:spMk id="2" creationId="{462A40DE-A781-4286-B4B9-FF4EFB02FAD1}"/>
          </ac:spMkLst>
        </pc:spChg>
        <pc:spChg chg="mod">
          <ac:chgData name="EDSON COMPANY COLALTO JUNIOR" userId="75bdd23f-9df8-4baf-99bf-6fd7546b34fc" providerId="ADAL" clId="{9746B3AB-44D6-447A-9CF7-7E9367FA8DFD}" dt="2020-07-20T18:47:22.636" v="503" actId="20577"/>
          <ac:spMkLst>
            <pc:docMk/>
            <pc:sldMk cId="377024324" sldId="263"/>
            <ac:spMk id="3" creationId="{25972D8F-FD70-40D9-88D4-0D7FDDC51853}"/>
          </ac:spMkLst>
        </pc:spChg>
      </pc:sldChg>
      <pc:sldChg chg="new del">
        <pc:chgData name="EDSON COMPANY COLALTO JUNIOR" userId="75bdd23f-9df8-4baf-99bf-6fd7546b34fc" providerId="ADAL" clId="{9746B3AB-44D6-447A-9CF7-7E9367FA8DFD}" dt="2020-07-20T18:45:00.353" v="415" actId="680"/>
        <pc:sldMkLst>
          <pc:docMk/>
          <pc:sldMk cId="3490601786" sldId="263"/>
        </pc:sldMkLst>
      </pc:sldChg>
      <pc:sldChg chg="modSp add mod modNotesTx">
        <pc:chgData name="EDSON COMPANY COLALTO JUNIOR" userId="75bdd23f-9df8-4baf-99bf-6fd7546b34fc" providerId="ADAL" clId="{9746B3AB-44D6-447A-9CF7-7E9367FA8DFD}" dt="2020-07-20T18:57:55.258" v="566"/>
        <pc:sldMkLst>
          <pc:docMk/>
          <pc:sldMk cId="2374738981" sldId="264"/>
        </pc:sldMkLst>
        <pc:spChg chg="mod">
          <ac:chgData name="EDSON COMPANY COLALTO JUNIOR" userId="75bdd23f-9df8-4baf-99bf-6fd7546b34fc" providerId="ADAL" clId="{9746B3AB-44D6-447A-9CF7-7E9367FA8DFD}" dt="2020-07-20T18:47:53.356" v="525" actId="20577"/>
          <ac:spMkLst>
            <pc:docMk/>
            <pc:sldMk cId="2374738981" sldId="264"/>
            <ac:spMk id="2" creationId="{462A40DE-A781-4286-B4B9-FF4EFB02FAD1}"/>
          </ac:spMkLst>
        </pc:spChg>
        <pc:spChg chg="mod">
          <ac:chgData name="EDSON COMPANY COLALTO JUNIOR" userId="75bdd23f-9df8-4baf-99bf-6fd7546b34fc" providerId="ADAL" clId="{9746B3AB-44D6-447A-9CF7-7E9367FA8DFD}" dt="2020-07-20T18:49:30.654" v="548" actId="20577"/>
          <ac:spMkLst>
            <pc:docMk/>
            <pc:sldMk cId="2374738981" sldId="264"/>
            <ac:spMk id="3" creationId="{25972D8F-FD70-40D9-88D4-0D7FDDC51853}"/>
          </ac:spMkLst>
        </pc:spChg>
      </pc:sldChg>
      <pc:sldChg chg="modSp add mod">
        <pc:chgData name="EDSON COMPANY COLALTO JUNIOR" userId="75bdd23f-9df8-4baf-99bf-6fd7546b34fc" providerId="ADAL" clId="{9746B3AB-44D6-447A-9CF7-7E9367FA8DFD}" dt="2020-07-20T18:50:35.746" v="559" actId="20577"/>
        <pc:sldMkLst>
          <pc:docMk/>
          <pc:sldMk cId="233477751" sldId="265"/>
        </pc:sldMkLst>
        <pc:spChg chg="mod">
          <ac:chgData name="EDSON COMPANY COLALTO JUNIOR" userId="75bdd23f-9df8-4baf-99bf-6fd7546b34fc" providerId="ADAL" clId="{9746B3AB-44D6-447A-9CF7-7E9367FA8DFD}" dt="2020-07-20T18:50:35.746" v="559" actId="20577"/>
          <ac:spMkLst>
            <pc:docMk/>
            <pc:sldMk cId="233477751" sldId="265"/>
            <ac:spMk id="3" creationId="{25972D8F-FD70-40D9-88D4-0D7FDDC518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3DE99-13A0-400C-84C8-3EFAB63FBF40}" type="datetimeFigureOut">
              <a:rPr lang="pt-BR" smtClean="0"/>
              <a:t>19/08/2022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688F5-B609-4B00-BC13-E8C2187EF37C}" type="slidenum">
              <a:rPr lang="pt-BR" smtClean="0"/>
              <a:t>‹nº›</a:t>
            </a:fld>
            <a:endParaRPr lang="pt-BR"/>
          </a:p>
        </p:txBody>
      </p:sp>
    </p:spTree>
    <p:extLst>
      <p:ext uri="{BB962C8B-B14F-4D97-AF65-F5344CB8AC3E}">
        <p14:creationId xmlns:p14="http://schemas.microsoft.com/office/powerpoint/2010/main" val="384494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baseline="0" dirty="0">
                <a:solidFill>
                  <a:srgbClr val="000000"/>
                </a:solidFill>
                <a:latin typeface="Times New Roman" panose="02020603050405020304" pitchFamily="18" charset="0"/>
              </a:rPr>
              <a:t>Esta qualidade refere-se, especificamente, à rapidez com que o usuário aprende a usar alguma coisa, sua eficiência ao usá-la, o quanto são eficientes ao usá-la, se gostam de utilizá-la, seu grau de propensão a erros ou a lembrança que possuem daquilo. </a:t>
            </a:r>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2</a:t>
            </a:fld>
            <a:endParaRPr lang="pt-BR"/>
          </a:p>
        </p:txBody>
      </p:sp>
    </p:spTree>
    <p:extLst>
      <p:ext uri="{BB962C8B-B14F-4D97-AF65-F5344CB8AC3E}">
        <p14:creationId xmlns:p14="http://schemas.microsoft.com/office/powerpoint/2010/main" val="2929525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 site da Apple é um bom exemplo de estética e design minimalista, ele é bem simples e objetivo, mostrando o nome do produto, uma linha o descrevendo e a foto dele grande e destacada com cores contrastantes, além disso o site valoriza o espaço em branco, os elementos são bem organizados e a tipografia usada é simples e limpa.</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11</a:t>
            </a:fld>
            <a:endParaRPr lang="pt-BR"/>
          </a:p>
        </p:txBody>
      </p:sp>
    </p:spTree>
    <p:extLst>
      <p:ext uri="{BB962C8B-B14F-4D97-AF65-F5344CB8AC3E}">
        <p14:creationId xmlns:p14="http://schemas.microsoft.com/office/powerpoint/2010/main" val="918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Por exemplo, o formulário de criação de conta do Outlook mostra quando um dado está preenchido incorretamente, no momento de criar a senha a plataforma orienta onde está o erro, próximo do campo em que ele ocorreu e os passos para corrigi-lo.</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12</a:t>
            </a:fld>
            <a:endParaRPr lang="pt-BR"/>
          </a:p>
        </p:txBody>
      </p:sp>
    </p:spTree>
    <p:extLst>
      <p:ext uri="{BB962C8B-B14F-4D97-AF65-F5344CB8AC3E}">
        <p14:creationId xmlns:p14="http://schemas.microsoft.com/office/powerpoint/2010/main" val="324853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 site da Saraiva, por exemplo, possui um FAQ que permite aos usuários verem as dúvidas mais frequentes e suas respectivas soluções, podendo assim resolver por conta um problema que esteja aqui.  </a:t>
            </a:r>
          </a:p>
          <a:p>
            <a:endParaRPr lang="pt-BR" b="0" i="0" dirty="0">
              <a:solidFill>
                <a:srgbClr val="7F7F7F"/>
              </a:solidFill>
              <a:effectLst/>
              <a:latin typeface="Titillium Web" panose="00000500000000000000" pitchFamily="2" charset="0"/>
            </a:endParaRPr>
          </a:p>
          <a:p>
            <a:r>
              <a:rPr lang="pt-BR" b="0" i="0" dirty="0">
                <a:solidFill>
                  <a:srgbClr val="7F7F7F"/>
                </a:solidFill>
                <a:effectLst/>
                <a:latin typeface="Titillium Web" panose="00000500000000000000" pitchFamily="2" charset="0"/>
              </a:rPr>
              <a:t>as 10 heurísticas de Nielsen são de grande importância na elaboração de interfaces digitais. </a:t>
            </a:r>
            <a:r>
              <a:rPr lang="pt-BR" b="0" i="0">
                <a:solidFill>
                  <a:srgbClr val="7F7F7F"/>
                </a:solidFill>
                <a:effectLst/>
                <a:latin typeface="Titillium Web" panose="00000500000000000000" pitchFamily="2" charset="0"/>
              </a:rPr>
              <a:t>Sua </a:t>
            </a:r>
            <a:r>
              <a:rPr lang="pt-BR" b="0" i="0" dirty="0">
                <a:solidFill>
                  <a:srgbClr val="7F7F7F"/>
                </a:solidFill>
                <a:effectLst/>
                <a:latin typeface="Titillium Web" panose="00000500000000000000" pitchFamily="2" charset="0"/>
              </a:rPr>
              <a:t>aplicação proporcionará uma ótima experiência aos usuários, com informações que sejam úteis, de fácil compreensão, uma interação simples e com um design minimalista, e como consequência, irá gerar um engajamento desses usuários.</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13</a:t>
            </a:fld>
            <a:endParaRPr lang="pt-BR"/>
          </a:p>
        </p:txBody>
      </p:sp>
    </p:spTree>
    <p:extLst>
      <p:ext uri="{BB962C8B-B14F-4D97-AF65-F5344CB8AC3E}">
        <p14:creationId xmlns:p14="http://schemas.microsoft.com/office/powerpoint/2010/main" val="265597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baseline="0" dirty="0">
                <a:solidFill>
                  <a:srgbClr val="000000"/>
                </a:solidFill>
                <a:latin typeface="Times New Roman" panose="02020603050405020304" pitchFamily="18" charset="0"/>
              </a:rPr>
              <a:t>ou seja, quando espaços físicos, como sanitários, hospitais, escolas, calçadas, entre outros, ou ambientes virtuais, como </a:t>
            </a:r>
            <a:r>
              <a:rPr lang="pt-BR" sz="1800" b="0" i="1" u="none" strike="noStrike" baseline="0" dirty="0">
                <a:solidFill>
                  <a:srgbClr val="000000"/>
                </a:solidFill>
                <a:latin typeface="Times New Roman" panose="02020603050405020304" pitchFamily="18" charset="0"/>
              </a:rPr>
              <a:t>sites </a:t>
            </a:r>
            <a:r>
              <a:rPr lang="pt-BR" sz="1800" b="0" i="0" u="none" strike="noStrike" baseline="0" dirty="0">
                <a:solidFill>
                  <a:srgbClr val="000000"/>
                </a:solidFill>
                <a:latin typeface="Times New Roman" panose="02020603050405020304" pitchFamily="18" charset="0"/>
              </a:rPr>
              <a:t>ou qualquer outro tipo de sistema interativo, são adaptados para o acesso de pessoas portadoras de deficiência. </a:t>
            </a:r>
          </a:p>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14</a:t>
            </a:fld>
            <a:endParaRPr lang="pt-BR"/>
          </a:p>
        </p:txBody>
      </p:sp>
    </p:spTree>
    <p:extLst>
      <p:ext uri="{BB962C8B-B14F-4D97-AF65-F5344CB8AC3E}">
        <p14:creationId xmlns:p14="http://schemas.microsoft.com/office/powerpoint/2010/main" val="124446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15</a:t>
            </a:fld>
            <a:endParaRPr lang="pt-BR"/>
          </a:p>
        </p:txBody>
      </p:sp>
    </p:spTree>
    <p:extLst>
      <p:ext uri="{BB962C8B-B14F-4D97-AF65-F5344CB8AC3E}">
        <p14:creationId xmlns:p14="http://schemas.microsoft.com/office/powerpoint/2010/main" val="151747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1" i="0" u="none" strike="noStrike" baseline="0" dirty="0">
                <a:solidFill>
                  <a:srgbClr val="000000"/>
                </a:solidFill>
                <a:latin typeface="Times New Roman" panose="02020603050405020304" pitchFamily="18" charset="0"/>
              </a:rPr>
              <a:t>Hierarquia de cabeçalhos</a:t>
            </a:r>
            <a:r>
              <a:rPr lang="pt-BR" sz="1800" b="0" i="0" u="none" strike="noStrike" baseline="0" dirty="0">
                <a:solidFill>
                  <a:srgbClr val="000000"/>
                </a:solidFill>
                <a:latin typeface="Times New Roman" panose="02020603050405020304" pitchFamily="18" charset="0"/>
              </a:rPr>
              <a:t>: existe a possibilidade de navegar entre os cabeçalhos da página </a:t>
            </a:r>
            <a:r>
              <a:rPr lang="pt-BR" sz="1800" b="0" i="1" u="none" strike="noStrike" baseline="0" dirty="0">
                <a:solidFill>
                  <a:srgbClr val="000000"/>
                </a:solidFill>
                <a:latin typeface="Times New Roman" panose="02020603050405020304" pitchFamily="18" charset="0"/>
              </a:rPr>
              <a:t>web </a:t>
            </a:r>
            <a:r>
              <a:rPr lang="pt-BR" sz="1800" b="0" i="0" u="none" strike="noStrike" baseline="0" dirty="0">
                <a:solidFill>
                  <a:srgbClr val="000000"/>
                </a:solidFill>
                <a:latin typeface="Times New Roman" panose="02020603050405020304" pitchFamily="18" charset="0"/>
              </a:rPr>
              <a:t>a partir dos elementos </a:t>
            </a:r>
            <a:r>
              <a:rPr lang="pt-BR" sz="1800" b="0" i="1" u="none" strike="noStrike" baseline="0" dirty="0" err="1">
                <a:solidFill>
                  <a:srgbClr val="000000"/>
                </a:solidFill>
                <a:latin typeface="Times New Roman" panose="02020603050405020304" pitchFamily="18" charset="0"/>
              </a:rPr>
              <a:t>heading</a:t>
            </a:r>
            <a:r>
              <a:rPr lang="pt-BR" sz="1800" b="0" i="1" u="none" strike="noStrike" baseline="0" dirty="0">
                <a:solidFill>
                  <a:srgbClr val="000000"/>
                </a:solidFill>
                <a:latin typeface="Times New Roman" panose="02020603050405020304" pitchFamily="18" charset="0"/>
              </a:rPr>
              <a:t> </a:t>
            </a:r>
            <a:r>
              <a:rPr lang="pt-BR" sz="1800" b="0" i="0" u="none" strike="noStrike" baseline="0" dirty="0">
                <a:solidFill>
                  <a:srgbClr val="000000"/>
                </a:solidFill>
                <a:latin typeface="Times New Roman" panose="02020603050405020304" pitchFamily="18" charset="0"/>
              </a:rPr>
              <a:t>(h1, h2, h3 e h4) do HTML. Esses elementos, se utilizados da maneira correta, melhoram a navegabilidade por leitores de tela. O elemento h1 é utilizado como cabeçalho principal e não deve se repetir em uma mesma página. A partir do elemento h2, é necessária uma organização hierárquica semântica, ou seja, que tenha um sentido lógico para que se possa através da navegação por recursos tecnológicos, acessar seus elementos filhos, isto é, os elementos h3 e h4. </a:t>
            </a:r>
          </a:p>
          <a:p>
            <a:r>
              <a:rPr lang="pt-BR" sz="1800" b="0" i="1" u="none" strike="noStrike" baseline="0" dirty="0">
                <a:solidFill>
                  <a:srgbClr val="000000"/>
                </a:solidFill>
                <a:latin typeface="Times New Roman" panose="02020603050405020304" pitchFamily="18" charset="0"/>
              </a:rPr>
              <a:t>Links </a:t>
            </a:r>
            <a:r>
              <a:rPr lang="pt-BR" sz="1800" b="0" i="0" u="none" strike="noStrike" baseline="0" dirty="0">
                <a:solidFill>
                  <a:srgbClr val="000000"/>
                </a:solidFill>
                <a:latin typeface="Times New Roman" panose="02020603050405020304" pitchFamily="18" charset="0"/>
              </a:rPr>
              <a:t>e atalhos de navegação: os </a:t>
            </a:r>
            <a:r>
              <a:rPr lang="pt-BR" sz="1800" b="0" i="1" u="none" strike="noStrike" baseline="0" dirty="0">
                <a:solidFill>
                  <a:srgbClr val="000000"/>
                </a:solidFill>
                <a:latin typeface="Times New Roman" panose="02020603050405020304" pitchFamily="18" charset="0"/>
              </a:rPr>
              <a:t>links </a:t>
            </a:r>
            <a:r>
              <a:rPr lang="pt-BR" sz="1800" b="0" i="0" u="none" strike="noStrike" baseline="0" dirty="0">
                <a:solidFill>
                  <a:srgbClr val="000000"/>
                </a:solidFill>
                <a:latin typeface="Times New Roman" panose="02020603050405020304" pitchFamily="18" charset="0"/>
              </a:rPr>
              <a:t>de uma página devem ser navegáveis por teclado para possibilitar a acessibilidade de pessoas com deficiência visual ou mobilidade reduzida, que não utilizam dispositivos apontadores, como </a:t>
            </a:r>
            <a:r>
              <a:rPr lang="pt-BR" sz="1800" b="0" i="1" u="none" strike="noStrike" baseline="0" dirty="0">
                <a:solidFill>
                  <a:srgbClr val="000000"/>
                </a:solidFill>
                <a:latin typeface="Times New Roman" panose="02020603050405020304" pitchFamily="18" charset="0"/>
              </a:rPr>
              <a:t>mouses</a:t>
            </a:r>
            <a:r>
              <a:rPr lang="pt-BR" sz="1800" b="0" i="0" u="none" strike="noStrike" baseline="0" dirty="0">
                <a:solidFill>
                  <a:srgbClr val="000000"/>
                </a:solidFill>
                <a:latin typeface="Times New Roman" panose="02020603050405020304" pitchFamily="18" charset="0"/>
              </a:rPr>
              <a:t>, por exemplo. Para que isso seja possível, a navegação é feita através de teclas de atalho do teclado como TAB, ALT ou SHIFT + ALT, utilizadas para percorrer </a:t>
            </a:r>
            <a:r>
              <a:rPr lang="pt-BR" sz="1800" b="0" i="1" u="none" strike="noStrike" baseline="0" dirty="0">
                <a:solidFill>
                  <a:srgbClr val="000000"/>
                </a:solidFill>
                <a:latin typeface="Times New Roman" panose="02020603050405020304" pitchFamily="18" charset="0"/>
              </a:rPr>
              <a:t>links </a:t>
            </a:r>
            <a:r>
              <a:rPr lang="pt-BR" sz="1800" b="0" i="0" u="none" strike="noStrike" baseline="0" dirty="0">
                <a:solidFill>
                  <a:srgbClr val="000000"/>
                </a:solidFill>
                <a:latin typeface="Times New Roman" panose="02020603050405020304" pitchFamily="18" charset="0"/>
              </a:rPr>
              <a:t>que devem seguir uma ordem lógica, ressaltando que cada navegador de internet e cada tecnologia assistiva, possui seu próprio conjunto de teclas de atalho. </a:t>
            </a:r>
          </a:p>
          <a:p>
            <a:r>
              <a:rPr lang="pt-BR" sz="1800" b="0" i="0" u="none" strike="noStrike" baseline="0" dirty="0">
                <a:solidFill>
                  <a:srgbClr val="000000"/>
                </a:solidFill>
                <a:latin typeface="Times New Roman" panose="02020603050405020304" pitchFamily="18" charset="0"/>
              </a:rPr>
              <a:t>os formulários devem possibilitar o acesso às informações durante o preenchimento não apenas para leitores de tela, mas por pessoas que utilizam </a:t>
            </a:r>
          </a:p>
          <a:p>
            <a:r>
              <a:rPr lang="pt-BR" sz="1800" b="0" i="0" u="none" strike="noStrike" baseline="0" dirty="0">
                <a:solidFill>
                  <a:srgbClr val="000000"/>
                </a:solidFill>
                <a:latin typeface="Calibri" panose="020F0502020204030204" pitchFamily="34" charset="0"/>
              </a:rPr>
              <a:t>26 </a:t>
            </a:r>
          </a:p>
          <a:p>
            <a:r>
              <a:rPr lang="pt-BR" sz="1800" b="0" i="0" u="none" strike="noStrike" baseline="0" dirty="0">
                <a:solidFill>
                  <a:srgbClr val="000000"/>
                </a:solidFill>
                <a:latin typeface="Times New Roman" panose="02020603050405020304" pitchFamily="18" charset="0"/>
              </a:rPr>
              <a:t>navegadores gráficos, principalmente pelo motivo de envolver a interação do usuário, seja para acesso restrito a uma determinada área, ou para envio de informações privadas. Para que os formulários sejam acessíveis, deve-se acrescentar aos seguintes elementos </a:t>
            </a:r>
            <a:r>
              <a:rPr lang="pt-BR" sz="1800" b="0" i="1" u="none" strike="noStrike" baseline="0" dirty="0" err="1">
                <a:solidFill>
                  <a:srgbClr val="000000"/>
                </a:solidFill>
                <a:latin typeface="Times New Roman" panose="02020603050405020304" pitchFamily="18" charset="0"/>
              </a:rPr>
              <a:t>label</a:t>
            </a:r>
            <a:r>
              <a:rPr lang="pt-BR" sz="1800" b="0" i="0" u="none" strike="noStrike" baseline="0" dirty="0">
                <a:solidFill>
                  <a:srgbClr val="000000"/>
                </a:solidFill>
                <a:latin typeface="Times New Roman" panose="02020603050405020304" pitchFamily="18" charset="0"/>
              </a:rPr>
              <a:t>, </a:t>
            </a:r>
            <a:r>
              <a:rPr lang="pt-BR" sz="1800" b="0" i="1" u="none" strike="noStrike" baseline="0" dirty="0" err="1">
                <a:solidFill>
                  <a:srgbClr val="000000"/>
                </a:solidFill>
                <a:latin typeface="Times New Roman" panose="02020603050405020304" pitchFamily="18" charset="0"/>
              </a:rPr>
              <a:t>fieldset</a:t>
            </a:r>
            <a:r>
              <a:rPr lang="pt-BR" sz="1800" b="0" i="0" u="none" strike="noStrike" baseline="0" dirty="0">
                <a:solidFill>
                  <a:srgbClr val="000000"/>
                </a:solidFill>
                <a:latin typeface="Times New Roman" panose="02020603050405020304" pitchFamily="18" charset="0"/>
              </a:rPr>
              <a:t>, </a:t>
            </a:r>
            <a:r>
              <a:rPr lang="pt-BR" sz="1800" b="0" i="1" u="none" strike="noStrike" baseline="0" dirty="0" err="1">
                <a:solidFill>
                  <a:srgbClr val="000000"/>
                </a:solidFill>
                <a:latin typeface="Times New Roman" panose="02020603050405020304" pitchFamily="18" charset="0"/>
              </a:rPr>
              <a:t>legend</a:t>
            </a:r>
            <a:r>
              <a:rPr lang="pt-BR" sz="1800" b="0" i="1" u="none" strike="noStrike" baseline="0" dirty="0">
                <a:solidFill>
                  <a:srgbClr val="000000"/>
                </a:solidFill>
                <a:latin typeface="Times New Roman" panose="02020603050405020304" pitchFamily="18" charset="0"/>
              </a:rPr>
              <a:t> </a:t>
            </a:r>
          </a:p>
          <a:p>
            <a:r>
              <a:rPr lang="pt-BR" sz="1800" b="1" i="0" u="none" strike="noStrike" baseline="0" dirty="0">
                <a:solidFill>
                  <a:srgbClr val="000000"/>
                </a:solidFill>
                <a:latin typeface="Times New Roman" panose="02020603050405020304" pitchFamily="18" charset="0"/>
              </a:rPr>
              <a:t>Uso dos padrões HTML e CSS</a:t>
            </a:r>
            <a:r>
              <a:rPr lang="pt-BR" sz="1800" b="0" i="0" u="none" strike="noStrike" baseline="0" dirty="0">
                <a:solidFill>
                  <a:srgbClr val="000000"/>
                </a:solidFill>
                <a:latin typeface="Times New Roman" panose="02020603050405020304" pitchFamily="18" charset="0"/>
              </a:rPr>
              <a:t>: a W3C recomenda usar o mínimo de folhas de estilo no </a:t>
            </a:r>
            <a:r>
              <a:rPr lang="pt-BR" sz="1800" b="0" i="1" u="none" strike="noStrike" baseline="0" dirty="0">
                <a:solidFill>
                  <a:srgbClr val="000000"/>
                </a:solidFill>
                <a:latin typeface="Times New Roman" panose="02020603050405020304" pitchFamily="18" charset="0"/>
              </a:rPr>
              <a:t>site</a:t>
            </a:r>
            <a:r>
              <a:rPr lang="pt-BR" sz="1800" b="0" i="0" u="none" strike="noStrike" baseline="0" dirty="0">
                <a:solidFill>
                  <a:srgbClr val="000000"/>
                </a:solidFill>
                <a:latin typeface="Times New Roman" panose="02020603050405020304" pitchFamily="18" charset="0"/>
              </a:rPr>
              <a:t>; recomenda também usar folhas de estilo externas em vez de incorporadas e, caso haja mais de uma, é necessário utilizar o mesmo nome de classe para o mesmo conceito presente em diferentes folhas de estilo. </a:t>
            </a:r>
          </a:p>
          <a:p>
            <a:r>
              <a:rPr lang="pt-BR" sz="1800" b="0" i="0" u="none" strike="noStrike" baseline="0" dirty="0">
                <a:solidFill>
                  <a:srgbClr val="000000"/>
                </a:solidFill>
                <a:latin typeface="Times New Roman" panose="02020603050405020304" pitchFamily="18" charset="0"/>
              </a:rPr>
              <a:t>- </a:t>
            </a:r>
            <a:r>
              <a:rPr lang="pt-BR" sz="1800" b="1" i="0" u="none" strike="noStrike" baseline="0" dirty="0">
                <a:solidFill>
                  <a:srgbClr val="000000"/>
                </a:solidFill>
                <a:latin typeface="Times New Roman" panose="02020603050405020304" pitchFamily="18" charset="0"/>
              </a:rPr>
              <a:t>Evitar uso de elementos descontinuados</a:t>
            </a:r>
            <a:r>
              <a:rPr lang="pt-BR" sz="1800" b="0" i="0" u="none" strike="noStrike" baseline="0" dirty="0">
                <a:solidFill>
                  <a:srgbClr val="000000"/>
                </a:solidFill>
                <a:latin typeface="Times New Roman" panose="02020603050405020304" pitchFamily="18" charset="0"/>
              </a:rPr>
              <a:t>: o uso destes elementos pode prejudicar a acessibilidade do </a:t>
            </a:r>
            <a:r>
              <a:rPr lang="pt-BR" sz="1800" b="0" i="1" u="none" strike="noStrike" baseline="0" dirty="0">
                <a:solidFill>
                  <a:srgbClr val="000000"/>
                </a:solidFill>
                <a:latin typeface="Times New Roman" panose="02020603050405020304" pitchFamily="18" charset="0"/>
              </a:rPr>
              <a:t>site</a:t>
            </a:r>
            <a:r>
              <a:rPr lang="pt-BR" sz="1800" b="0" i="0" u="none" strike="noStrike" baseline="0" dirty="0">
                <a:solidFill>
                  <a:srgbClr val="000000"/>
                </a:solidFill>
                <a:latin typeface="Times New Roman" panose="02020603050405020304" pitchFamily="18" charset="0"/>
              </a:rPr>
              <a:t>. No HTML 5, alguns elementos e atributos foram descontinuados, como por exemplo, o atributo </a:t>
            </a:r>
            <a:r>
              <a:rPr lang="pt-BR" sz="1800" b="0" i="1" u="none" strike="noStrike" baseline="0" dirty="0" err="1">
                <a:solidFill>
                  <a:srgbClr val="000000"/>
                </a:solidFill>
                <a:latin typeface="Times New Roman" panose="02020603050405020304" pitchFamily="18" charset="0"/>
              </a:rPr>
              <a:t>border</a:t>
            </a:r>
            <a:r>
              <a:rPr lang="pt-BR" sz="1800" b="0" i="1" u="none" strike="noStrike" baseline="0" dirty="0">
                <a:solidFill>
                  <a:srgbClr val="000000"/>
                </a:solidFill>
                <a:latin typeface="Times New Roman" panose="02020603050405020304" pitchFamily="18" charset="0"/>
              </a:rPr>
              <a:t> </a:t>
            </a:r>
            <a:r>
              <a:rPr lang="pt-BR" sz="1800" b="0" i="0" u="none" strike="noStrike" baseline="0" dirty="0">
                <a:solidFill>
                  <a:srgbClr val="000000"/>
                </a:solidFill>
                <a:latin typeface="Times New Roman" panose="02020603050405020304" pitchFamily="18" charset="0"/>
              </a:rPr>
              <a:t>no elemento </a:t>
            </a:r>
            <a:r>
              <a:rPr lang="pt-BR" sz="1800" b="0" i="1" u="none" strike="noStrike" baseline="0" dirty="0" err="1">
                <a:solidFill>
                  <a:srgbClr val="000000"/>
                </a:solidFill>
                <a:latin typeface="Times New Roman" panose="02020603050405020304" pitchFamily="18" charset="0"/>
              </a:rPr>
              <a:t>img</a:t>
            </a:r>
            <a:r>
              <a:rPr lang="pt-BR" sz="1800" b="0" i="0" u="none" strike="noStrike" baseline="0" dirty="0">
                <a:solidFill>
                  <a:srgbClr val="000000"/>
                </a:solidFill>
                <a:latin typeface="Times New Roman" panose="02020603050405020304" pitchFamily="18" charset="0"/>
              </a:rPr>
              <a:t>, </a:t>
            </a:r>
            <a:r>
              <a:rPr lang="pt-BR" sz="1800" b="0" i="1" u="none" strike="noStrike" baseline="0" dirty="0" err="1">
                <a:solidFill>
                  <a:srgbClr val="000000"/>
                </a:solidFill>
                <a:latin typeface="Times New Roman" panose="02020603050405020304" pitchFamily="18" charset="0"/>
              </a:rPr>
              <a:t>language</a:t>
            </a:r>
            <a:r>
              <a:rPr lang="pt-BR" sz="1800" b="0" i="1" u="none" strike="noStrike" baseline="0" dirty="0">
                <a:solidFill>
                  <a:srgbClr val="000000"/>
                </a:solidFill>
                <a:latin typeface="Times New Roman" panose="02020603050405020304" pitchFamily="18" charset="0"/>
              </a:rPr>
              <a:t> </a:t>
            </a:r>
            <a:r>
              <a:rPr lang="pt-BR" sz="1800" b="0" i="0" u="none" strike="noStrike" baseline="0" dirty="0">
                <a:solidFill>
                  <a:srgbClr val="000000"/>
                </a:solidFill>
                <a:latin typeface="Times New Roman" panose="02020603050405020304" pitchFamily="18" charset="0"/>
              </a:rPr>
              <a:t>no elemento script, </a:t>
            </a:r>
            <a:r>
              <a:rPr lang="pt-BR" sz="1800" b="0" i="1" u="none" strike="noStrike" baseline="0" dirty="0" err="1">
                <a:solidFill>
                  <a:srgbClr val="000000"/>
                </a:solidFill>
                <a:latin typeface="Times New Roman" panose="02020603050405020304" pitchFamily="18" charset="0"/>
              </a:rPr>
              <a:t>name</a:t>
            </a:r>
            <a:r>
              <a:rPr lang="pt-BR" sz="1800" b="0" i="1" u="none" strike="noStrike" baseline="0" dirty="0">
                <a:solidFill>
                  <a:srgbClr val="000000"/>
                </a:solidFill>
                <a:latin typeface="Times New Roman" panose="02020603050405020304" pitchFamily="18" charset="0"/>
              </a:rPr>
              <a:t> </a:t>
            </a:r>
            <a:r>
              <a:rPr lang="pt-BR" sz="1800" b="0" i="0" u="none" strike="noStrike" baseline="0" dirty="0">
                <a:solidFill>
                  <a:srgbClr val="000000"/>
                </a:solidFill>
                <a:latin typeface="Times New Roman" panose="02020603050405020304" pitchFamily="18" charset="0"/>
              </a:rPr>
              <a:t>no elemento </a:t>
            </a:r>
            <a:r>
              <a:rPr lang="pt-BR" sz="1800" b="0" i="1" u="none" strike="noStrike" baseline="0" dirty="0">
                <a:solidFill>
                  <a:srgbClr val="000000"/>
                </a:solidFill>
                <a:latin typeface="Times New Roman" panose="02020603050405020304" pitchFamily="18" charset="0"/>
              </a:rPr>
              <a:t>a </a:t>
            </a:r>
            <a:r>
              <a:rPr lang="pt-BR" sz="1800" b="0" i="0" u="none" strike="noStrike" baseline="0" dirty="0">
                <a:solidFill>
                  <a:srgbClr val="000000"/>
                </a:solidFill>
                <a:latin typeface="Times New Roman" panose="02020603050405020304" pitchFamily="18" charset="0"/>
              </a:rPr>
              <a:t>e </a:t>
            </a:r>
            <a:r>
              <a:rPr lang="pt-BR" sz="1800" b="0" i="1" u="none" strike="noStrike" baseline="0" dirty="0" err="1">
                <a:solidFill>
                  <a:srgbClr val="000000"/>
                </a:solidFill>
                <a:latin typeface="Times New Roman" panose="02020603050405020304" pitchFamily="18" charset="0"/>
              </a:rPr>
              <a:t>summary</a:t>
            </a:r>
            <a:r>
              <a:rPr lang="pt-BR" sz="1800" b="0" i="1" u="none" strike="noStrike" baseline="0" dirty="0">
                <a:solidFill>
                  <a:srgbClr val="000000"/>
                </a:solidFill>
                <a:latin typeface="Times New Roman" panose="02020603050405020304" pitchFamily="18" charset="0"/>
              </a:rPr>
              <a:t> </a:t>
            </a:r>
            <a:r>
              <a:rPr lang="pt-BR" sz="1800" b="0" i="0" u="none" strike="noStrike" baseline="0" dirty="0">
                <a:solidFill>
                  <a:srgbClr val="000000"/>
                </a:solidFill>
                <a:latin typeface="Times New Roman" panose="02020603050405020304" pitchFamily="18" charset="0"/>
              </a:rPr>
              <a:t>no elemento </a:t>
            </a:r>
            <a:r>
              <a:rPr lang="pt-BR" sz="1800" b="0" i="1" u="none" strike="noStrike" baseline="0" dirty="0" err="1">
                <a:solidFill>
                  <a:srgbClr val="000000"/>
                </a:solidFill>
                <a:latin typeface="Times New Roman" panose="02020603050405020304" pitchFamily="18" charset="0"/>
              </a:rPr>
              <a:t>table</a:t>
            </a:r>
            <a:r>
              <a:rPr lang="pt-BR" sz="1800" b="0" i="0" u="none" strike="noStrike" baseline="0" dirty="0">
                <a:solidFill>
                  <a:srgbClr val="000000"/>
                </a:solidFill>
                <a:latin typeface="Times New Roman" panose="02020603050405020304" pitchFamily="18" charset="0"/>
              </a:rPr>
              <a:t>. </a:t>
            </a:r>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16</a:t>
            </a:fld>
            <a:endParaRPr lang="pt-BR"/>
          </a:p>
        </p:txBody>
      </p:sp>
    </p:spTree>
    <p:extLst>
      <p:ext uri="{BB962C8B-B14F-4D97-AF65-F5344CB8AC3E}">
        <p14:creationId xmlns:p14="http://schemas.microsoft.com/office/powerpoint/2010/main" val="96188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17</a:t>
            </a:fld>
            <a:endParaRPr lang="pt-BR"/>
          </a:p>
        </p:txBody>
      </p:sp>
    </p:spTree>
    <p:extLst>
      <p:ext uri="{BB962C8B-B14F-4D97-AF65-F5344CB8AC3E}">
        <p14:creationId xmlns:p14="http://schemas.microsoft.com/office/powerpoint/2010/main" val="176102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18</a:t>
            </a:fld>
            <a:endParaRPr lang="pt-BR"/>
          </a:p>
        </p:txBody>
      </p:sp>
    </p:spTree>
    <p:extLst>
      <p:ext uri="{BB962C8B-B14F-4D97-AF65-F5344CB8AC3E}">
        <p14:creationId xmlns:p14="http://schemas.microsoft.com/office/powerpoint/2010/main" val="4087403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19</a:t>
            </a:fld>
            <a:endParaRPr lang="pt-BR"/>
          </a:p>
        </p:txBody>
      </p:sp>
    </p:spTree>
    <p:extLst>
      <p:ext uri="{BB962C8B-B14F-4D97-AF65-F5344CB8AC3E}">
        <p14:creationId xmlns:p14="http://schemas.microsoft.com/office/powerpoint/2010/main" val="399082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20</a:t>
            </a:fld>
            <a:endParaRPr lang="pt-BR"/>
          </a:p>
        </p:txBody>
      </p:sp>
    </p:spTree>
    <p:extLst>
      <p:ext uri="{BB962C8B-B14F-4D97-AF65-F5344CB8AC3E}">
        <p14:creationId xmlns:p14="http://schemas.microsoft.com/office/powerpoint/2010/main" val="188733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br>
              <a:rPr lang="pt-BR" dirty="0"/>
            </a:br>
            <a:r>
              <a:rPr lang="pt-BR" b="0" i="0" dirty="0">
                <a:solidFill>
                  <a:srgbClr val="E8EAED"/>
                </a:solidFill>
                <a:effectLst/>
                <a:latin typeface="arial" panose="020B0604020202020204" pitchFamily="34" charset="0"/>
              </a:rPr>
              <a:t>“Mesmo os melhores designers produzem produtos de sucesso apenas se seus projetos resolverem os problemas certos. Uma interface maravilhosa para os recursos errados falhará.”</a:t>
            </a:r>
          </a:p>
          <a:p>
            <a:endParaRPr lang="pt-BR" b="0" i="0" dirty="0">
              <a:solidFill>
                <a:srgbClr val="E8EAED"/>
              </a:solidFill>
              <a:effectLst/>
              <a:latin typeface="arial" panose="020B0604020202020204" pitchFamily="34" charset="0"/>
            </a:endParaRPr>
          </a:p>
          <a:p>
            <a:r>
              <a:rPr lang="pt-BR" b="0" i="0" dirty="0">
                <a:solidFill>
                  <a:srgbClr val="7F7F7F"/>
                </a:solidFill>
                <a:effectLst/>
                <a:latin typeface="Titillium Web" panose="00000500000000000000" pitchFamily="2" charset="0"/>
              </a:rPr>
              <a:t>Desenvolvidas em 1990 por Jakob Nielsen, cientista da computação, as 10 heurísticas são princípios de avalição da usabilidade de interfaces, podem ser aplicadas em qualquer momento do produto, mas são mais utilizadas em duas fases, durante o desenvolvimento, na qual a avaliação pode ser aplicada de base para criação de um layout funcional, e após a execução de uma nova funcionalidade, em que elas são usadas por especialistas em usabilidade que testam o produto e identificam problemas na interface.</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3</a:t>
            </a:fld>
            <a:endParaRPr lang="pt-BR"/>
          </a:p>
        </p:txBody>
      </p:sp>
    </p:spTree>
    <p:extLst>
      <p:ext uri="{BB962C8B-B14F-4D97-AF65-F5344CB8AC3E}">
        <p14:creationId xmlns:p14="http://schemas.microsoft.com/office/powerpoint/2010/main" val="449142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21</a:t>
            </a:fld>
            <a:endParaRPr lang="pt-BR"/>
          </a:p>
        </p:txBody>
      </p:sp>
    </p:spTree>
    <p:extLst>
      <p:ext uri="{BB962C8B-B14F-4D97-AF65-F5344CB8AC3E}">
        <p14:creationId xmlns:p14="http://schemas.microsoft.com/office/powerpoint/2010/main" val="94729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22</a:t>
            </a:fld>
            <a:endParaRPr lang="pt-BR"/>
          </a:p>
        </p:txBody>
      </p:sp>
    </p:spTree>
    <p:extLst>
      <p:ext uri="{BB962C8B-B14F-4D97-AF65-F5344CB8AC3E}">
        <p14:creationId xmlns:p14="http://schemas.microsoft.com/office/powerpoint/2010/main" val="1882857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2688F5-B609-4B00-BC13-E8C2187EF37C}" type="slidenum">
              <a:rPr lang="pt-BR" smtClean="0"/>
              <a:t>23</a:t>
            </a:fld>
            <a:endParaRPr lang="pt-BR"/>
          </a:p>
        </p:txBody>
      </p:sp>
    </p:spTree>
    <p:extLst>
      <p:ext uri="{BB962C8B-B14F-4D97-AF65-F5344CB8AC3E}">
        <p14:creationId xmlns:p14="http://schemas.microsoft.com/office/powerpoint/2010/main" val="26337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Quando assistimos a uma playlist no YouTube, somos informados de tudo que ocorre na tela, como a barra do player que mostra o quanto do vídeo já foi carregado, em qual parte o vídeo está, o tempo de duração dele, o quanto já foi assistido, do lado direito fica claro qual vídeo está sendo reproduzido, quais já foram assistidos e quais os próximos.</a:t>
            </a:r>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4</a:t>
            </a:fld>
            <a:endParaRPr lang="pt-BR"/>
          </a:p>
        </p:txBody>
      </p:sp>
    </p:spTree>
    <p:extLst>
      <p:ext uri="{BB962C8B-B14F-4D97-AF65-F5344CB8AC3E}">
        <p14:creationId xmlns:p14="http://schemas.microsoft.com/office/powerpoint/2010/main" val="182271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Por exemplo, o símbolo de uma lixeira representa a ação de excluir algo, o de lupa a de buscar, representando assim ações que tenham uma conexão com o mundo real.</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5</a:t>
            </a:fld>
            <a:endParaRPr lang="pt-BR"/>
          </a:p>
        </p:txBody>
      </p:sp>
    </p:spTree>
    <p:extLst>
      <p:ext uri="{BB962C8B-B14F-4D97-AF65-F5344CB8AC3E}">
        <p14:creationId xmlns:p14="http://schemas.microsoft.com/office/powerpoint/2010/main" val="379034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 Gmail, por exemplo, permite que o usuário desfaça a ação de excluir um e-mail, portanto a caixa com a opção “desfazer” permite que o usuário se recupere, dando a ele controle sobre a situação, caso ela tenha sido realizada por engano.</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6</a:t>
            </a:fld>
            <a:endParaRPr lang="pt-BR"/>
          </a:p>
        </p:txBody>
      </p:sp>
    </p:spTree>
    <p:extLst>
      <p:ext uri="{BB962C8B-B14F-4D97-AF65-F5344CB8AC3E}">
        <p14:creationId xmlns:p14="http://schemas.microsoft.com/office/powerpoint/2010/main" val="51260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Os programas da Microsoft, por exemplo, seguem padrões, sendo que os itens do menu ficam sempre na parte superior, os ícones que realizam a mesma ação são repetidos em todas as interfaces, como os da seção Clipboard, em que a tipografia é a mesma e mantém o mesmo tamanho e cor.</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7</a:t>
            </a:fld>
            <a:endParaRPr lang="pt-BR"/>
          </a:p>
        </p:txBody>
      </p:sp>
    </p:spTree>
    <p:extLst>
      <p:ext uri="{BB962C8B-B14F-4D97-AF65-F5344CB8AC3E}">
        <p14:creationId xmlns:p14="http://schemas.microsoft.com/office/powerpoint/2010/main" val="309399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Um exemplo disso é o Outlook, que mostra uma caixa de confirmação quando o usuário fecha um e-mail que estava escrevendo sem enviá-lo e o salva em uma tela de rascunhos caso ele deseja enviar este e-mail futuramente.</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8</a:t>
            </a:fld>
            <a:endParaRPr lang="pt-BR"/>
          </a:p>
        </p:txBody>
      </p:sp>
    </p:spTree>
    <p:extLst>
      <p:ext uri="{BB962C8B-B14F-4D97-AF65-F5344CB8AC3E}">
        <p14:creationId xmlns:p14="http://schemas.microsoft.com/office/powerpoint/2010/main" val="401294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Os sites de e-commerce, por exemplo, costumam seguir padrões em seu layout, tendo a barra de busca no topo, o carrinho no canto superior direito, na página do produto fica uma foto deste a esquerda e sua descrição na direita, permitindo assim que o usuário reconheça o layout de experiências anteriores que ele teve nos demais sites do gênero, focando mais sua atenção nos produtos, do que em aprender a utilizar o site.</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9</a:t>
            </a:fld>
            <a:endParaRPr lang="pt-BR"/>
          </a:p>
        </p:txBody>
      </p:sp>
    </p:spTree>
    <p:extLst>
      <p:ext uri="{BB962C8B-B14F-4D97-AF65-F5344CB8AC3E}">
        <p14:creationId xmlns:p14="http://schemas.microsoft.com/office/powerpoint/2010/main" val="22995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7F7F7F"/>
                </a:solidFill>
                <a:effectLst/>
                <a:latin typeface="Titillium Web" panose="00000500000000000000" pitchFamily="2" charset="0"/>
              </a:rPr>
              <a:t>Os atalhos de teclado do Windows, por exemplo, permitem essa interação mais rápida, pois reduzem a quantidade de cliques que o usuário precisaria para realizar uma ação, além de diminuir o tempo gasto para achar onde aquela ação está na plataforma, permitindo realizá-la apertando poucas teclas.</a:t>
            </a:r>
            <a:endParaRPr lang="pt-BR" dirty="0"/>
          </a:p>
        </p:txBody>
      </p:sp>
      <p:sp>
        <p:nvSpPr>
          <p:cNvPr id="4" name="Espaço Reservado para Número de Slide 3"/>
          <p:cNvSpPr>
            <a:spLocks noGrp="1"/>
          </p:cNvSpPr>
          <p:nvPr>
            <p:ph type="sldNum" sz="quarter" idx="5"/>
          </p:nvPr>
        </p:nvSpPr>
        <p:spPr/>
        <p:txBody>
          <a:bodyPr/>
          <a:lstStyle/>
          <a:p>
            <a:fld id="{6A059E25-A86D-483F-9BF9-762492FDAB4A}" type="slidenum">
              <a:rPr lang="pt-BR" smtClean="0"/>
              <a:t>10</a:t>
            </a:fld>
            <a:endParaRPr lang="pt-BR"/>
          </a:p>
        </p:txBody>
      </p:sp>
    </p:spTree>
    <p:extLst>
      <p:ext uri="{BB962C8B-B14F-4D97-AF65-F5344CB8AC3E}">
        <p14:creationId xmlns:p14="http://schemas.microsoft.com/office/powerpoint/2010/main" val="294622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57776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77344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361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65792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4979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077386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346313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218060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10564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97360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7268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81114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49012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25849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74068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A4B53A7-3209-46A6-9454-F38EAC8F11E7}" type="datetimeFigureOut">
              <a:rPr lang="en-US" smtClean="0"/>
              <a:pPr/>
              <a:t>8/19/2022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72141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8/19/2022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24144310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5607A4-F032-43CA-A709-F716F7290114}"/>
              </a:ext>
            </a:extLst>
          </p:cNvPr>
          <p:cNvPicPr>
            <a:picLocks noChangeAspect="1"/>
          </p:cNvPicPr>
          <p:nvPr/>
        </p:nvPicPr>
        <p:blipFill rotWithShape="1">
          <a:blip r:embed="rId2"/>
          <a:srcRect t="8902" b="6828"/>
          <a:stretch/>
        </p:blipFill>
        <p:spPr>
          <a:xfrm>
            <a:off x="-2" y="10"/>
            <a:ext cx="12192002" cy="6857990"/>
          </a:xfrm>
          <a:prstGeom prst="rect">
            <a:avLst/>
          </a:prstGeom>
        </p:spPr>
      </p:pic>
      <p:sp>
        <p:nvSpPr>
          <p:cNvPr id="2" name="Título 1">
            <a:extLst>
              <a:ext uri="{FF2B5EF4-FFF2-40B4-BE49-F238E27FC236}">
                <a16:creationId xmlns:a16="http://schemas.microsoft.com/office/drawing/2014/main" id="{2C5BE306-236B-4D49-A3C9-61266358E581}"/>
              </a:ext>
            </a:extLst>
          </p:cNvPr>
          <p:cNvSpPr>
            <a:spLocks noGrp="1"/>
          </p:cNvSpPr>
          <p:nvPr>
            <p:ph type="ctrTitle"/>
          </p:nvPr>
        </p:nvSpPr>
        <p:spPr>
          <a:xfrm>
            <a:off x="6907237" y="2700996"/>
            <a:ext cx="4964723" cy="1786597"/>
          </a:xfrm>
        </p:spPr>
        <p:txBody>
          <a:bodyPr anchor="b">
            <a:normAutofit/>
          </a:bodyPr>
          <a:lstStyle/>
          <a:p>
            <a:pPr algn="ctr"/>
            <a:r>
              <a:rPr lang="pt-BR" sz="4000" dirty="0">
                <a:solidFill>
                  <a:schemeClr val="tx1"/>
                </a:solidFill>
              </a:rPr>
              <a:t>USABILIDADE E ACESSIBILIDADE</a:t>
            </a:r>
          </a:p>
        </p:txBody>
      </p:sp>
    </p:spTree>
    <p:extLst>
      <p:ext uri="{BB962C8B-B14F-4D97-AF65-F5344CB8AC3E}">
        <p14:creationId xmlns:p14="http://schemas.microsoft.com/office/powerpoint/2010/main" val="50730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DD4B7-FEDF-41C9-A1D0-33661DCE00CE}"/>
              </a:ext>
            </a:extLst>
          </p:cNvPr>
          <p:cNvSpPr>
            <a:spLocks noGrp="1"/>
          </p:cNvSpPr>
          <p:nvPr>
            <p:ph type="title"/>
          </p:nvPr>
        </p:nvSpPr>
        <p:spPr>
          <a:xfrm>
            <a:off x="537485" y="598842"/>
            <a:ext cx="9262732" cy="1320800"/>
          </a:xfrm>
        </p:spPr>
        <p:txBody>
          <a:bodyPr>
            <a:normAutofit/>
          </a:bodyPr>
          <a:lstStyle/>
          <a:p>
            <a:r>
              <a:rPr lang="pt-BR" sz="4000" dirty="0">
                <a:solidFill>
                  <a:schemeClr val="tx1"/>
                </a:solidFill>
              </a:rPr>
              <a:t>7 – EFICIÊNCIA E FLEXIBILIDADE DE USO</a:t>
            </a:r>
          </a:p>
        </p:txBody>
      </p:sp>
      <p:sp>
        <p:nvSpPr>
          <p:cNvPr id="3" name="Espaço Reservado para Conteúdo 2">
            <a:extLst>
              <a:ext uri="{FF2B5EF4-FFF2-40B4-BE49-F238E27FC236}">
                <a16:creationId xmlns:a16="http://schemas.microsoft.com/office/drawing/2014/main" id="{F96E7C7D-4ADA-4DA5-89D7-3E5F188A7254}"/>
              </a:ext>
            </a:extLst>
          </p:cNvPr>
          <p:cNvSpPr>
            <a:spLocks noGrp="1"/>
          </p:cNvSpPr>
          <p:nvPr>
            <p:ph idx="1"/>
          </p:nvPr>
        </p:nvSpPr>
        <p:spPr>
          <a:xfrm>
            <a:off x="666577" y="1698011"/>
            <a:ext cx="8596668" cy="3880773"/>
          </a:xfrm>
        </p:spPr>
        <p:txBody>
          <a:bodyPr>
            <a:normAutofit/>
          </a:bodyPr>
          <a:lstStyle/>
          <a:p>
            <a:r>
              <a:rPr lang="pt-BR" sz="2400" dirty="0"/>
              <a:t>A interface deve atender tanto as necessidades dos usuários leigos quanto a dos experientes, os leigos precisam ter as informações bem detalhadas para conseguirem realizar uma tarefa, mas a medida que vão conhecendo a interface precisam conseguir interagir de forma mais rápida, portanto a interface deve permitir que os usuários adaptem ações frequentes de acordo com o nível em que estão.</a:t>
            </a:r>
          </a:p>
        </p:txBody>
      </p:sp>
      <p:pic>
        <p:nvPicPr>
          <p:cNvPr id="4" name="Imagem 3">
            <a:extLst>
              <a:ext uri="{FF2B5EF4-FFF2-40B4-BE49-F238E27FC236}">
                <a16:creationId xmlns:a16="http://schemas.microsoft.com/office/drawing/2014/main" id="{E0BB9804-D098-4C9E-9B26-85410F6C4592}"/>
              </a:ext>
            </a:extLst>
          </p:cNvPr>
          <p:cNvPicPr>
            <a:picLocks noChangeAspect="1"/>
          </p:cNvPicPr>
          <p:nvPr/>
        </p:nvPicPr>
        <p:blipFill>
          <a:blip r:embed="rId3"/>
          <a:stretch>
            <a:fillRect/>
          </a:stretch>
        </p:blipFill>
        <p:spPr>
          <a:xfrm>
            <a:off x="3988958" y="4468153"/>
            <a:ext cx="5010150" cy="2209800"/>
          </a:xfrm>
          <a:prstGeom prst="rect">
            <a:avLst/>
          </a:prstGeom>
        </p:spPr>
      </p:pic>
    </p:spTree>
    <p:extLst>
      <p:ext uri="{BB962C8B-B14F-4D97-AF65-F5344CB8AC3E}">
        <p14:creationId xmlns:p14="http://schemas.microsoft.com/office/powerpoint/2010/main" val="310822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41E72-282D-4111-8764-350847474A92}"/>
              </a:ext>
            </a:extLst>
          </p:cNvPr>
          <p:cNvSpPr>
            <a:spLocks noGrp="1"/>
          </p:cNvSpPr>
          <p:nvPr>
            <p:ph type="title"/>
          </p:nvPr>
        </p:nvSpPr>
        <p:spPr/>
        <p:txBody>
          <a:bodyPr>
            <a:normAutofit/>
          </a:bodyPr>
          <a:lstStyle/>
          <a:p>
            <a:r>
              <a:rPr lang="pt-BR" sz="4000" dirty="0">
                <a:solidFill>
                  <a:schemeClr val="tx1"/>
                </a:solidFill>
              </a:rPr>
              <a:t>8 – ESTÉTICA E DESIGN MINIMALISTA</a:t>
            </a:r>
          </a:p>
        </p:txBody>
      </p:sp>
      <p:sp>
        <p:nvSpPr>
          <p:cNvPr id="3" name="Espaço Reservado para Conteúdo 2">
            <a:extLst>
              <a:ext uri="{FF2B5EF4-FFF2-40B4-BE49-F238E27FC236}">
                <a16:creationId xmlns:a16="http://schemas.microsoft.com/office/drawing/2014/main" id="{96EB58D7-012E-4E83-BF89-95E13A13A637}"/>
              </a:ext>
            </a:extLst>
          </p:cNvPr>
          <p:cNvSpPr>
            <a:spLocks noGrp="1"/>
          </p:cNvSpPr>
          <p:nvPr>
            <p:ph idx="1"/>
          </p:nvPr>
        </p:nvSpPr>
        <p:spPr>
          <a:xfrm>
            <a:off x="677334" y="1568918"/>
            <a:ext cx="8596668" cy="3880773"/>
          </a:xfrm>
        </p:spPr>
        <p:txBody>
          <a:bodyPr>
            <a:normAutofit/>
          </a:bodyPr>
          <a:lstStyle/>
          <a:p>
            <a:r>
              <a:rPr lang="pt-BR" sz="2400" dirty="0"/>
              <a:t>Quanto maior a quantidade de informações, mais tempo o usuário vai levar para analisá-las e poder tomar uma decisão, aumentando assim as chances dele abandonar a aplicação/site por achar confuso demais.</a:t>
            </a:r>
          </a:p>
          <a:p>
            <a:r>
              <a:rPr lang="pt-BR" sz="2400" dirty="0"/>
              <a:t>Portanto o design da interface deve ser minimalista e o conteúdo o mais direto possível, informações que forem secundárias podem ser deixadas em segundo plano, como menus e abas.</a:t>
            </a:r>
          </a:p>
        </p:txBody>
      </p:sp>
      <p:pic>
        <p:nvPicPr>
          <p:cNvPr id="4" name="Imagem 3">
            <a:extLst>
              <a:ext uri="{FF2B5EF4-FFF2-40B4-BE49-F238E27FC236}">
                <a16:creationId xmlns:a16="http://schemas.microsoft.com/office/drawing/2014/main" id="{702BFBFE-2F97-4E46-A844-CC2A4F09E7E5}"/>
              </a:ext>
            </a:extLst>
          </p:cNvPr>
          <p:cNvPicPr>
            <a:picLocks noChangeAspect="1"/>
          </p:cNvPicPr>
          <p:nvPr/>
        </p:nvPicPr>
        <p:blipFill>
          <a:blip r:embed="rId3"/>
          <a:stretch>
            <a:fillRect/>
          </a:stretch>
        </p:blipFill>
        <p:spPr>
          <a:xfrm>
            <a:off x="3233737" y="4457700"/>
            <a:ext cx="5724525" cy="2400300"/>
          </a:xfrm>
          <a:prstGeom prst="rect">
            <a:avLst/>
          </a:prstGeom>
        </p:spPr>
      </p:pic>
    </p:spTree>
    <p:extLst>
      <p:ext uri="{BB962C8B-B14F-4D97-AF65-F5344CB8AC3E}">
        <p14:creationId xmlns:p14="http://schemas.microsoft.com/office/powerpoint/2010/main" val="283517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0DF55-C8CC-4C4D-A8BD-EF07237F4231}"/>
              </a:ext>
            </a:extLst>
          </p:cNvPr>
          <p:cNvSpPr>
            <a:spLocks noGrp="1"/>
          </p:cNvSpPr>
          <p:nvPr>
            <p:ph type="title"/>
          </p:nvPr>
        </p:nvSpPr>
        <p:spPr>
          <a:xfrm>
            <a:off x="677334" y="609600"/>
            <a:ext cx="8757122" cy="1402080"/>
          </a:xfrm>
        </p:spPr>
        <p:txBody>
          <a:bodyPr>
            <a:normAutofit fontScale="90000"/>
          </a:bodyPr>
          <a:lstStyle/>
          <a:p>
            <a:r>
              <a:rPr lang="pt-BR" sz="4000" dirty="0">
                <a:solidFill>
                  <a:schemeClr val="tx1"/>
                </a:solidFill>
              </a:rPr>
              <a:t>9 – AJUDE OS USUÁRIOS A RECONHECER, DIAGNOSTICAR E RECUPERAR ERROS</a:t>
            </a:r>
          </a:p>
        </p:txBody>
      </p:sp>
      <p:sp>
        <p:nvSpPr>
          <p:cNvPr id="3" name="Espaço Reservado para Conteúdo 2">
            <a:extLst>
              <a:ext uri="{FF2B5EF4-FFF2-40B4-BE49-F238E27FC236}">
                <a16:creationId xmlns:a16="http://schemas.microsoft.com/office/drawing/2014/main" id="{676C4C98-5C22-45BD-9E11-FCDA0058AD63}"/>
              </a:ext>
            </a:extLst>
          </p:cNvPr>
          <p:cNvSpPr>
            <a:spLocks noGrp="1"/>
          </p:cNvSpPr>
          <p:nvPr>
            <p:ph idx="1"/>
          </p:nvPr>
        </p:nvSpPr>
        <p:spPr/>
        <p:txBody>
          <a:bodyPr>
            <a:normAutofit/>
          </a:bodyPr>
          <a:lstStyle/>
          <a:p>
            <a:r>
              <a:rPr lang="pt-BR" sz="2400" dirty="0"/>
              <a:t>Caso dê algo de errado, é importante mostrar ao usuário qual foi o erro e como se recuperar dele, para isso, as mensagens de erro devem ser claras e objetivas, em linguagem simples e próximas da ação que causou o erro.</a:t>
            </a:r>
          </a:p>
        </p:txBody>
      </p:sp>
      <p:pic>
        <p:nvPicPr>
          <p:cNvPr id="2050" name="Picture 2" descr="Nona: Ajude os usuários a reconhecer, diagnosticar e recuperar erros - Formulário do Outlook">
            <a:extLst>
              <a:ext uri="{FF2B5EF4-FFF2-40B4-BE49-F238E27FC236}">
                <a16:creationId xmlns:a16="http://schemas.microsoft.com/office/drawing/2014/main" id="{6A7738C1-65AB-4948-8619-B961DD34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591" y="3857289"/>
            <a:ext cx="6357769" cy="292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95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6C1FC-D235-40AB-A654-1C12EE6EA52A}"/>
              </a:ext>
            </a:extLst>
          </p:cNvPr>
          <p:cNvSpPr>
            <a:spLocks noGrp="1"/>
          </p:cNvSpPr>
          <p:nvPr>
            <p:ph type="title"/>
          </p:nvPr>
        </p:nvSpPr>
        <p:spPr/>
        <p:txBody>
          <a:bodyPr>
            <a:normAutofit/>
          </a:bodyPr>
          <a:lstStyle/>
          <a:p>
            <a:r>
              <a:rPr lang="pt-BR" sz="4000" dirty="0">
                <a:solidFill>
                  <a:schemeClr val="tx1"/>
                </a:solidFill>
              </a:rPr>
              <a:t>10 – AJUDA E DOCUMENTAÇÃO</a:t>
            </a:r>
          </a:p>
        </p:txBody>
      </p:sp>
      <p:sp>
        <p:nvSpPr>
          <p:cNvPr id="3" name="Espaço Reservado para Conteúdo 2">
            <a:extLst>
              <a:ext uri="{FF2B5EF4-FFF2-40B4-BE49-F238E27FC236}">
                <a16:creationId xmlns:a16="http://schemas.microsoft.com/office/drawing/2014/main" id="{45F084D4-2CBE-4E7B-82C9-8E750BB2F103}"/>
              </a:ext>
            </a:extLst>
          </p:cNvPr>
          <p:cNvSpPr>
            <a:spLocks noGrp="1"/>
          </p:cNvSpPr>
          <p:nvPr>
            <p:ph idx="1"/>
          </p:nvPr>
        </p:nvSpPr>
        <p:spPr>
          <a:xfrm>
            <a:off x="677334" y="1816344"/>
            <a:ext cx="8596668" cy="3880773"/>
          </a:xfrm>
        </p:spPr>
        <p:txBody>
          <a:bodyPr>
            <a:normAutofit/>
          </a:bodyPr>
          <a:lstStyle/>
          <a:p>
            <a:r>
              <a:rPr lang="pt-BR" sz="2400" dirty="0"/>
              <a:t>Nunca sabemos quando um usuário vai precisar de um auxílio, embora as áreas de documentação e ajuda sejam as menos acessadas, elas devem estar lá, principalmente em interfaces que possuem muitas possibilidades, pois podem ajudar o usuário a resolver um problema sozinho. </a:t>
            </a:r>
          </a:p>
        </p:txBody>
      </p:sp>
      <p:pic>
        <p:nvPicPr>
          <p:cNvPr id="4" name="Imagem 3">
            <a:extLst>
              <a:ext uri="{FF2B5EF4-FFF2-40B4-BE49-F238E27FC236}">
                <a16:creationId xmlns:a16="http://schemas.microsoft.com/office/drawing/2014/main" id="{BC77FA9C-3C51-454F-9943-708370E06CC1}"/>
              </a:ext>
            </a:extLst>
          </p:cNvPr>
          <p:cNvPicPr>
            <a:picLocks noChangeAspect="1"/>
          </p:cNvPicPr>
          <p:nvPr/>
        </p:nvPicPr>
        <p:blipFill>
          <a:blip r:embed="rId3"/>
          <a:stretch>
            <a:fillRect/>
          </a:stretch>
        </p:blipFill>
        <p:spPr>
          <a:xfrm>
            <a:off x="2070679" y="3819917"/>
            <a:ext cx="6715306" cy="2903613"/>
          </a:xfrm>
          <a:prstGeom prst="rect">
            <a:avLst/>
          </a:prstGeom>
        </p:spPr>
      </p:pic>
    </p:spTree>
    <p:extLst>
      <p:ext uri="{BB962C8B-B14F-4D97-AF65-F5344CB8AC3E}">
        <p14:creationId xmlns:p14="http://schemas.microsoft.com/office/powerpoint/2010/main" val="350893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800" dirty="0">
                <a:solidFill>
                  <a:schemeClr val="tx1"/>
                </a:solidFill>
              </a:rPr>
              <a:t>ACESSIBILIDADE</a:t>
            </a: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a:normAutofit fontScale="92500"/>
          </a:bodyPr>
          <a:lstStyle/>
          <a:p>
            <a:r>
              <a:rPr lang="pt-BR" sz="3200" dirty="0"/>
              <a:t>Qualidade relativa que depende do encontro das capacidades funcionais de um indivíduo com o desenho dos espaços físicos e virtuais;</a:t>
            </a:r>
          </a:p>
          <a:p>
            <a:r>
              <a:rPr lang="pt-BR" sz="3200" dirty="0"/>
              <a:t>A acessibilidade à web, significa que sites, ferramentas e outras tecnologias são desenvolvidos para que pessoas com deficiências possam perceber, interagir, navegar, entender e contribuir com a web.</a:t>
            </a:r>
          </a:p>
        </p:txBody>
      </p:sp>
    </p:spTree>
    <p:extLst>
      <p:ext uri="{BB962C8B-B14F-4D97-AF65-F5344CB8AC3E}">
        <p14:creationId xmlns:p14="http://schemas.microsoft.com/office/powerpoint/2010/main" val="277211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a:solidFill>
                  <a:schemeClr val="tx1"/>
                </a:solidFill>
              </a:rPr>
              <a:t>WCAG – Diretrizes de Acessibilidade para Conteúdo Web</a:t>
            </a: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a:normAutofit/>
          </a:bodyPr>
          <a:lstStyle/>
          <a:p>
            <a:r>
              <a:rPr lang="pt-BR" sz="3200" dirty="0"/>
              <a:t>Norma regulamentada pela W3C, que propõe um conjunto de diretrizes para o desenvolvimento de sites acessíveis.</a:t>
            </a:r>
          </a:p>
        </p:txBody>
      </p:sp>
    </p:spTree>
    <p:extLst>
      <p:ext uri="{BB962C8B-B14F-4D97-AF65-F5344CB8AC3E}">
        <p14:creationId xmlns:p14="http://schemas.microsoft.com/office/powerpoint/2010/main" val="37702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a:solidFill>
                  <a:schemeClr val="tx1"/>
                </a:solidFill>
              </a:rPr>
              <a:t>WCAG – Principais diretrizes</a:t>
            </a: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a:normAutofit/>
          </a:bodyPr>
          <a:lstStyle/>
          <a:p>
            <a:r>
              <a:rPr lang="pt-BR" sz="3200" dirty="0"/>
              <a:t>Descrição das imagens;</a:t>
            </a:r>
          </a:p>
          <a:p>
            <a:r>
              <a:rPr lang="pt-BR" sz="3200" dirty="0"/>
              <a:t>Hierarquia de cabeçalhos;</a:t>
            </a:r>
          </a:p>
          <a:p>
            <a:r>
              <a:rPr lang="pt-BR" sz="3200" dirty="0"/>
              <a:t>Links e atalhos de navegação;</a:t>
            </a:r>
          </a:p>
          <a:p>
            <a:r>
              <a:rPr lang="pt-BR" sz="3200" dirty="0"/>
              <a:t>Estrutura de formulários;</a:t>
            </a:r>
          </a:p>
          <a:p>
            <a:r>
              <a:rPr lang="pt-BR" sz="3200" dirty="0"/>
              <a:t>Uso dos padrões HTML e CSS;</a:t>
            </a:r>
          </a:p>
          <a:p>
            <a:r>
              <a:rPr lang="pt-BR" sz="3200" dirty="0"/>
              <a:t>Evitar uso de elementos descontinuados;</a:t>
            </a:r>
          </a:p>
          <a:p>
            <a:endParaRPr lang="pt-BR" sz="3200" dirty="0"/>
          </a:p>
        </p:txBody>
      </p:sp>
    </p:spTree>
    <p:extLst>
      <p:ext uri="{BB962C8B-B14F-4D97-AF65-F5344CB8AC3E}">
        <p14:creationId xmlns:p14="http://schemas.microsoft.com/office/powerpoint/2010/main" val="237473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a:solidFill>
                  <a:schemeClr val="tx1"/>
                </a:solidFill>
              </a:rPr>
              <a:t>WCAG – Principais diretrizes</a:t>
            </a: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a:normAutofit/>
          </a:bodyPr>
          <a:lstStyle/>
          <a:p>
            <a:r>
              <a:rPr lang="pt-BR" sz="3200" dirty="0"/>
              <a:t>Idioma principal usado na página;</a:t>
            </a:r>
          </a:p>
          <a:p>
            <a:r>
              <a:rPr lang="pt-BR" sz="3200" dirty="0"/>
              <a:t>Metadados HTML da página.</a:t>
            </a:r>
          </a:p>
        </p:txBody>
      </p:sp>
    </p:spTree>
    <p:extLst>
      <p:ext uri="{BB962C8B-B14F-4D97-AF65-F5344CB8AC3E}">
        <p14:creationId xmlns:p14="http://schemas.microsoft.com/office/powerpoint/2010/main" val="23347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Modelo de Acessibilidade em Governo Eletrônico</a:t>
            </a:r>
            <a:endParaRPr lang="en-US"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vert="horz" lIns="91440" tIns="45720" rIns="91440" bIns="45720" rtlCol="0" anchor="t">
            <a:normAutofit lnSpcReduction="10000"/>
          </a:bodyPr>
          <a:lstStyle/>
          <a:p>
            <a:r>
              <a:rPr lang="pt-BR" sz="3200" dirty="0">
                <a:ea typeface="+mn-lt"/>
                <a:cs typeface="+mn-lt"/>
              </a:rPr>
              <a:t>O </a:t>
            </a:r>
            <a:r>
              <a:rPr lang="pt-BR" sz="3200" dirty="0" err="1">
                <a:ea typeface="+mn-lt"/>
                <a:cs typeface="+mn-lt"/>
              </a:rPr>
              <a:t>eMAG</a:t>
            </a:r>
            <a:r>
              <a:rPr lang="pt-BR" sz="3200" dirty="0">
                <a:ea typeface="+mn-lt"/>
                <a:cs typeface="+mn-lt"/>
              </a:rPr>
              <a:t> tem o compromisso de ser o norteador no desenvolvimento e adaptação de conteúdos digitais, garantindo o acesso de todos (BRASIL, 2014). </a:t>
            </a:r>
            <a:endParaRPr lang="pt-BR" sz="3200" dirty="0"/>
          </a:p>
          <a:p>
            <a:r>
              <a:rPr lang="pt-BR" sz="3200" dirty="0">
                <a:ea typeface="+mn-lt"/>
                <a:cs typeface="+mn-lt"/>
              </a:rPr>
              <a:t>É uma versão especializada da WCAG, não excluindo nenhuma boa prática de acessibilidade deste documento internacional. </a:t>
            </a:r>
          </a:p>
        </p:txBody>
      </p:sp>
    </p:spTree>
    <p:extLst>
      <p:ext uri="{BB962C8B-B14F-4D97-AF65-F5344CB8AC3E}">
        <p14:creationId xmlns:p14="http://schemas.microsoft.com/office/powerpoint/2010/main" val="87542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principais diretrizes</a:t>
            </a:r>
            <a:endParaRPr lang="pt-BR" sz="4000"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233782" y="1717037"/>
            <a:ext cx="10268518" cy="4597279"/>
          </a:xfrm>
        </p:spPr>
        <p:txBody>
          <a:bodyPr vert="horz" lIns="91440" tIns="45720" rIns="91440" bIns="45720" rtlCol="0" anchor="t">
            <a:normAutofit/>
          </a:bodyPr>
          <a:lstStyle/>
          <a:p>
            <a:r>
              <a:rPr lang="pt-BR" sz="3200" dirty="0">
                <a:ea typeface="+mn-lt"/>
                <a:cs typeface="+mn-lt"/>
              </a:rPr>
              <a:t>Barra de acessibilidade: o site deverá conter uma barra de acessibilidade no topo de cada página, contendo os itens ‘alto contraste’, ‘atalhos para conteúdo’, ‘menu’ e ‘busca’ ou ‘rodapé’ e link para página que descreve os conteúdos de acessibilidade do site</a:t>
            </a:r>
            <a:br>
              <a:rPr lang="pt-BR" sz="3200" dirty="0">
                <a:ea typeface="+mn-lt"/>
                <a:cs typeface="+mn-lt"/>
              </a:rPr>
            </a:br>
            <a:endParaRPr lang="pt-BR" sz="3200" dirty="0">
              <a:ea typeface="+mn-lt"/>
              <a:cs typeface="+mn-lt"/>
            </a:endParaRPr>
          </a:p>
        </p:txBody>
      </p:sp>
    </p:spTree>
    <p:extLst>
      <p:ext uri="{BB962C8B-B14F-4D97-AF65-F5344CB8AC3E}">
        <p14:creationId xmlns:p14="http://schemas.microsoft.com/office/powerpoint/2010/main" val="231814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800" dirty="0">
                <a:solidFill>
                  <a:schemeClr val="tx1"/>
                </a:solidFill>
              </a:rPr>
              <a:t>USABILIDADE</a:t>
            </a: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677334" y="2160589"/>
            <a:ext cx="8596668" cy="3880773"/>
          </a:xfrm>
        </p:spPr>
        <p:txBody>
          <a:bodyPr>
            <a:normAutofit/>
          </a:bodyPr>
          <a:lstStyle/>
          <a:p>
            <a:r>
              <a:rPr lang="pt-BR" sz="3200" dirty="0"/>
              <a:t>Termo usado para descrever a qualidade da interação dos usuários com uma determinada interface.</a:t>
            </a:r>
          </a:p>
          <a:p>
            <a:r>
              <a:rPr lang="pt-BR" sz="3200" dirty="0"/>
              <a:t>Atributo de qualidade, o qual está relacionado à facilidade de uso de algo.</a:t>
            </a:r>
          </a:p>
        </p:txBody>
      </p:sp>
    </p:spTree>
    <p:extLst>
      <p:ext uri="{BB962C8B-B14F-4D97-AF65-F5344CB8AC3E}">
        <p14:creationId xmlns:p14="http://schemas.microsoft.com/office/powerpoint/2010/main" val="3853863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principais diretrizes</a:t>
            </a:r>
            <a:endParaRPr lang="pt-BR" sz="4000"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233782" y="1717037"/>
            <a:ext cx="10109295" cy="4074116"/>
          </a:xfrm>
        </p:spPr>
        <p:txBody>
          <a:bodyPr vert="horz" lIns="91440" tIns="45720" rIns="91440" bIns="45720" rtlCol="0" anchor="t">
            <a:normAutofit fontScale="85000" lnSpcReduction="20000"/>
          </a:bodyPr>
          <a:lstStyle/>
          <a:p>
            <a:r>
              <a:rPr lang="pt-BR" sz="3200" dirty="0">
                <a:ea typeface="+mn-lt"/>
                <a:cs typeface="+mn-lt"/>
              </a:rPr>
              <a:t>Atalhos do teclado: devem ser disponibilizados atalhos por teclado que permitam que os usuários possam ir diretamente a pontos estratégicos da página. </a:t>
            </a:r>
            <a:endParaRPr lang="en-US">
              <a:ea typeface="+mn-lt"/>
              <a:cs typeface="+mn-lt"/>
            </a:endParaRPr>
          </a:p>
          <a:p>
            <a:pPr lvl="1"/>
            <a:r>
              <a:rPr lang="pt-BR" sz="3000" dirty="0">
                <a:ea typeface="+mn-lt"/>
                <a:cs typeface="+mn-lt"/>
              </a:rPr>
              <a:t>Estes atalhos devem funcionar a partir de números, precedidos da tecla padrão do navegador, como por exemplo, Alt no Internet Explorer, Edge e Google Chrome, </a:t>
            </a:r>
            <a:r>
              <a:rPr lang="pt-BR" sz="3000" dirty="0" err="1">
                <a:ea typeface="+mn-lt"/>
                <a:cs typeface="+mn-lt"/>
              </a:rPr>
              <a:t>Shift+Alt</a:t>
            </a:r>
            <a:r>
              <a:rPr lang="pt-BR" sz="3000" dirty="0">
                <a:ea typeface="+mn-lt"/>
                <a:cs typeface="+mn-lt"/>
              </a:rPr>
              <a:t> no Firefox, </a:t>
            </a:r>
            <a:r>
              <a:rPr lang="pt-BR" sz="3000" dirty="0" err="1">
                <a:ea typeface="+mn-lt"/>
                <a:cs typeface="+mn-lt"/>
              </a:rPr>
              <a:t>Shift+Esc</a:t>
            </a:r>
            <a:r>
              <a:rPr lang="pt-BR" sz="3000" dirty="0">
                <a:ea typeface="+mn-lt"/>
                <a:cs typeface="+mn-lt"/>
              </a:rPr>
              <a:t> no Opera . Os atalhos que devem ser disponibilizados são:- </a:t>
            </a:r>
            <a:endParaRPr lang="en-US" sz="3000"/>
          </a:p>
          <a:p>
            <a:pPr lvl="2"/>
            <a:r>
              <a:rPr lang="pt-BR" sz="2800" dirty="0">
                <a:ea typeface="+mn-lt"/>
                <a:cs typeface="+mn-lt"/>
              </a:rPr>
              <a:t>1: Ir para o conteúdo;</a:t>
            </a:r>
          </a:p>
          <a:p>
            <a:pPr lvl="2"/>
            <a:r>
              <a:rPr lang="pt-BR" sz="2800" dirty="0">
                <a:ea typeface="+mn-lt"/>
                <a:cs typeface="+mn-lt"/>
              </a:rPr>
              <a:t>2: Ir ao menu principal;</a:t>
            </a:r>
          </a:p>
          <a:p>
            <a:pPr lvl="2"/>
            <a:r>
              <a:rPr lang="pt-BR" sz="2800" dirty="0">
                <a:ea typeface="+mn-lt"/>
                <a:cs typeface="+mn-lt"/>
              </a:rPr>
              <a:t>3: Ir para caixa de pesquisa ou ir para o rodapé.</a:t>
            </a:r>
            <a:endParaRPr lang="pt-BR" sz="2800"/>
          </a:p>
        </p:txBody>
      </p:sp>
    </p:spTree>
    <p:extLst>
      <p:ext uri="{BB962C8B-B14F-4D97-AF65-F5344CB8AC3E}">
        <p14:creationId xmlns:p14="http://schemas.microsoft.com/office/powerpoint/2010/main" val="197808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principais diretrizes</a:t>
            </a:r>
            <a:endParaRPr lang="pt-BR" sz="4000"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87912" y="1427106"/>
            <a:ext cx="10502300" cy="4973695"/>
          </a:xfrm>
        </p:spPr>
        <p:txBody>
          <a:bodyPr vert="horz" lIns="91440" tIns="45720" rIns="91440" bIns="45720" rtlCol="0" anchor="t">
            <a:normAutofit/>
          </a:bodyPr>
          <a:lstStyle/>
          <a:p>
            <a:r>
              <a:rPr lang="pt-BR" sz="2400" b="1" dirty="0">
                <a:ea typeface="+mn-lt"/>
                <a:cs typeface="+mn-lt"/>
              </a:rPr>
              <a:t>Primeira folha de contraste</a:t>
            </a:r>
            <a:r>
              <a:rPr lang="pt-BR" sz="2400" dirty="0">
                <a:ea typeface="+mn-lt"/>
                <a:cs typeface="+mn-lt"/>
              </a:rPr>
              <a:t>: a opção de alto contraste deve gerar uma página em que a relação de contraste entre o plano de fundo e os elementos de primeiro plano, seja otimizada.</a:t>
            </a:r>
          </a:p>
          <a:p>
            <a:r>
              <a:rPr lang="pt-BR" sz="2400" dirty="0">
                <a:ea typeface="+mn-lt"/>
                <a:cs typeface="+mn-lt"/>
              </a:rPr>
              <a:t> A folha principal de alto contraste deve obedecer a seguinte configuração de cores:</a:t>
            </a:r>
          </a:p>
          <a:p>
            <a:pPr lvl="1"/>
            <a:r>
              <a:rPr lang="pt-BR" sz="1800" dirty="0">
                <a:ea typeface="+mn-lt"/>
                <a:cs typeface="+mn-lt"/>
              </a:rPr>
              <a:t>Cor de fundo: independente da cor utilizada, ela deve ser alterada para preto (#000000);</a:t>
            </a:r>
          </a:p>
          <a:p>
            <a:pPr lvl="1"/>
            <a:r>
              <a:rPr lang="pt-BR" sz="1800" dirty="0">
                <a:ea typeface="+mn-lt"/>
                <a:cs typeface="+mn-lt"/>
              </a:rPr>
              <a:t>Cor de texto: independente da cor utilizada, ela deve ser alterada para branco (#FFFFFF); </a:t>
            </a:r>
          </a:p>
          <a:p>
            <a:pPr lvl="1"/>
            <a:r>
              <a:rPr lang="pt-BR" sz="1800" dirty="0">
                <a:ea typeface="+mn-lt"/>
                <a:cs typeface="+mn-lt"/>
              </a:rPr>
              <a:t>Links: O modo normal do link deve ser sublinhado (para que ele se diferencie do texto normal), assim como o modo </a:t>
            </a:r>
            <a:r>
              <a:rPr lang="pt-BR" sz="1800" dirty="0" err="1">
                <a:ea typeface="+mn-lt"/>
                <a:cs typeface="+mn-lt"/>
              </a:rPr>
              <a:t>hover</a:t>
            </a:r>
            <a:r>
              <a:rPr lang="pt-BR" sz="1800" dirty="0">
                <a:ea typeface="+mn-lt"/>
                <a:cs typeface="+mn-lt"/>
              </a:rPr>
              <a:t> e o modo </a:t>
            </a:r>
            <a:r>
              <a:rPr lang="pt-BR" sz="1800" dirty="0" err="1">
                <a:ea typeface="+mn-lt"/>
                <a:cs typeface="+mn-lt"/>
              </a:rPr>
              <a:t>active</a:t>
            </a:r>
            <a:r>
              <a:rPr lang="pt-BR" sz="1800" dirty="0">
                <a:ea typeface="+mn-lt"/>
                <a:cs typeface="+mn-lt"/>
              </a:rPr>
              <a:t>. O link deve ser alterado para amarelo (#FFF333);</a:t>
            </a:r>
          </a:p>
          <a:p>
            <a:pPr lvl="1"/>
            <a:r>
              <a:rPr lang="pt-BR" sz="1800" dirty="0">
                <a:ea typeface="+mn-lt"/>
                <a:cs typeface="+mn-lt"/>
              </a:rPr>
              <a:t>Ícones: Todos os ícones devem ser brancos;</a:t>
            </a:r>
          </a:p>
          <a:p>
            <a:pPr lvl="1"/>
            <a:r>
              <a:rPr lang="pt-BR" sz="1800" dirty="0">
                <a:ea typeface="+mn-lt"/>
                <a:cs typeface="+mn-lt"/>
              </a:rPr>
              <a:t>Linhas e Contornos: As linhas e os contornos de elementos devem ser alterados para branco. </a:t>
            </a:r>
            <a:br>
              <a:rPr lang="pt-BR" sz="1800" dirty="0">
                <a:ea typeface="+mn-lt"/>
                <a:cs typeface="+mn-lt"/>
              </a:rPr>
            </a:br>
            <a:endParaRPr lang="pt-BR" sz="1800" dirty="0">
              <a:ea typeface="+mn-lt"/>
              <a:cs typeface="+mn-lt"/>
            </a:endParaRPr>
          </a:p>
        </p:txBody>
      </p:sp>
    </p:spTree>
    <p:extLst>
      <p:ext uri="{BB962C8B-B14F-4D97-AF65-F5344CB8AC3E}">
        <p14:creationId xmlns:p14="http://schemas.microsoft.com/office/powerpoint/2010/main" val="230649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principais diretrizes</a:t>
            </a:r>
            <a:endParaRPr lang="pt-BR" sz="4000"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233782" y="1717037"/>
            <a:ext cx="10268518" cy="4597279"/>
          </a:xfrm>
        </p:spPr>
        <p:txBody>
          <a:bodyPr vert="horz" lIns="91440" tIns="45720" rIns="91440" bIns="45720" rtlCol="0" anchor="t">
            <a:normAutofit/>
          </a:bodyPr>
          <a:lstStyle/>
          <a:p>
            <a:r>
              <a:rPr lang="pt-BR" sz="3200" dirty="0">
                <a:ea typeface="+mn-lt"/>
                <a:cs typeface="+mn-lt"/>
              </a:rPr>
              <a:t>Apresentação do mapa do site: O mapa do site deve ser disponibilizado em forma de lista hierárquica, utilizando os elementos de lista do </a:t>
            </a:r>
            <a:r>
              <a:rPr lang="pt-BR" sz="3200" dirty="0" err="1">
                <a:ea typeface="+mn-lt"/>
                <a:cs typeface="+mn-lt"/>
              </a:rPr>
              <a:t>html</a:t>
            </a:r>
            <a:r>
              <a:rPr lang="pt-BR" sz="3200" dirty="0">
                <a:ea typeface="+mn-lt"/>
                <a:cs typeface="+mn-lt"/>
              </a:rPr>
              <a:t>, podendo conter quantos níveis forem necessários.</a:t>
            </a:r>
            <a:br>
              <a:rPr lang="pt-BR" sz="3200" dirty="0">
                <a:ea typeface="+mn-lt"/>
                <a:cs typeface="+mn-lt"/>
              </a:rPr>
            </a:br>
            <a:endParaRPr lang="pt-BR" sz="3200" dirty="0">
              <a:ea typeface="+mn-lt"/>
              <a:cs typeface="+mn-lt"/>
            </a:endParaRPr>
          </a:p>
        </p:txBody>
      </p:sp>
    </p:spTree>
    <p:extLst>
      <p:ext uri="{BB962C8B-B14F-4D97-AF65-F5344CB8AC3E}">
        <p14:creationId xmlns:p14="http://schemas.microsoft.com/office/powerpoint/2010/main" val="3153553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462A40DE-A781-4286-B4B9-FF4EFB02FAD1}"/>
              </a:ext>
            </a:extLst>
          </p:cNvPr>
          <p:cNvSpPr>
            <a:spLocks noGrp="1"/>
          </p:cNvSpPr>
          <p:nvPr>
            <p:ph type="title"/>
          </p:nvPr>
        </p:nvSpPr>
        <p:spPr>
          <a:xfrm>
            <a:off x="677334" y="609600"/>
            <a:ext cx="8596668" cy="1320800"/>
          </a:xfrm>
        </p:spPr>
        <p:txBody>
          <a:bodyPr>
            <a:normAutofit/>
          </a:bodyPr>
          <a:lstStyle/>
          <a:p>
            <a:r>
              <a:rPr lang="pt-BR" sz="4000" dirty="0" err="1">
                <a:solidFill>
                  <a:schemeClr val="tx1"/>
                </a:solidFill>
                <a:ea typeface="+mj-lt"/>
                <a:cs typeface="+mj-lt"/>
              </a:rPr>
              <a:t>eMAG</a:t>
            </a:r>
            <a:r>
              <a:rPr lang="pt-BR" sz="4000" dirty="0">
                <a:solidFill>
                  <a:schemeClr val="tx1"/>
                </a:solidFill>
                <a:ea typeface="+mj-lt"/>
                <a:cs typeface="+mj-lt"/>
              </a:rPr>
              <a:t> – principais diretrizes</a:t>
            </a:r>
            <a:endParaRPr lang="pt-BR" sz="4000" dirty="0">
              <a:solidFill>
                <a:schemeClr val="tx1"/>
              </a:solidFill>
            </a:endParaRPr>
          </a:p>
        </p:txBody>
      </p:sp>
      <p:sp>
        <p:nvSpPr>
          <p:cNvPr id="3" name="Espaço Reservado para Conteúdo 2">
            <a:extLst>
              <a:ext uri="{FF2B5EF4-FFF2-40B4-BE49-F238E27FC236}">
                <a16:creationId xmlns:a16="http://schemas.microsoft.com/office/drawing/2014/main" id="{25972D8F-FD70-40D9-88D4-0D7FDDC51853}"/>
              </a:ext>
            </a:extLst>
          </p:cNvPr>
          <p:cNvSpPr>
            <a:spLocks noGrp="1"/>
          </p:cNvSpPr>
          <p:nvPr>
            <p:ph idx="1"/>
          </p:nvPr>
        </p:nvSpPr>
        <p:spPr>
          <a:xfrm>
            <a:off x="233782" y="1717037"/>
            <a:ext cx="10268518" cy="4597279"/>
          </a:xfrm>
        </p:spPr>
        <p:txBody>
          <a:bodyPr vert="horz" lIns="91440" tIns="45720" rIns="91440" bIns="45720" rtlCol="0" anchor="t">
            <a:normAutofit lnSpcReduction="10000"/>
          </a:bodyPr>
          <a:lstStyle/>
          <a:p>
            <a:r>
              <a:rPr lang="pt-BR" sz="3200" dirty="0">
                <a:ea typeface="+mn-lt"/>
                <a:cs typeface="+mn-lt"/>
              </a:rPr>
              <a:t>Página de descrição dos recursos de acessibilidade: esta página deve apresentar todos os recursos de acessibilidade presentes no site, como as teclas de atalho disponíveis, as opções de alto contraste, detalhes sobre testes de acessibilidade realizados no site, dentre outras informações pertinentes a respeito de sua acessibilidade. O link para esta página deve ser disponibilizado na barra de acessibilidade </a:t>
            </a:r>
            <a:br>
              <a:rPr lang="pt-BR" sz="3200" dirty="0">
                <a:ea typeface="+mn-lt"/>
                <a:cs typeface="+mn-lt"/>
              </a:rPr>
            </a:br>
            <a:endParaRPr lang="pt-BR" sz="3200" dirty="0">
              <a:ea typeface="+mn-lt"/>
              <a:cs typeface="+mn-lt"/>
            </a:endParaRPr>
          </a:p>
        </p:txBody>
      </p:sp>
    </p:spTree>
    <p:extLst>
      <p:ext uri="{BB962C8B-B14F-4D97-AF65-F5344CB8AC3E}">
        <p14:creationId xmlns:p14="http://schemas.microsoft.com/office/powerpoint/2010/main" val="352470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BF8F5-0A7F-4248-804E-8D237A58AA5C}"/>
              </a:ext>
            </a:extLst>
          </p:cNvPr>
          <p:cNvSpPr>
            <a:spLocks noGrp="1"/>
          </p:cNvSpPr>
          <p:nvPr>
            <p:ph type="ctrTitle"/>
          </p:nvPr>
        </p:nvSpPr>
        <p:spPr/>
        <p:txBody>
          <a:bodyPr/>
          <a:lstStyle/>
          <a:p>
            <a:pPr algn="ctr"/>
            <a:r>
              <a:rPr lang="pt-BR" sz="6000" dirty="0">
                <a:solidFill>
                  <a:schemeClr val="tx1"/>
                </a:solidFill>
              </a:rPr>
              <a:t>HEURÍSTICAS DE NIELSEN</a:t>
            </a:r>
          </a:p>
        </p:txBody>
      </p:sp>
      <p:sp>
        <p:nvSpPr>
          <p:cNvPr id="3" name="Subtítulo 2">
            <a:extLst>
              <a:ext uri="{FF2B5EF4-FFF2-40B4-BE49-F238E27FC236}">
                <a16:creationId xmlns:a16="http://schemas.microsoft.com/office/drawing/2014/main" id="{C09E389C-1665-4B2F-A81E-0F87B249670D}"/>
              </a:ext>
            </a:extLst>
          </p:cNvPr>
          <p:cNvSpPr>
            <a:spLocks noGrp="1"/>
          </p:cNvSpPr>
          <p:nvPr>
            <p:ph type="subTitle" idx="1"/>
          </p:nvPr>
        </p:nvSpPr>
        <p:spPr>
          <a:xfrm>
            <a:off x="1507066" y="4050833"/>
            <a:ext cx="8562092" cy="1096899"/>
          </a:xfrm>
        </p:spPr>
        <p:txBody>
          <a:bodyPr/>
          <a:lstStyle/>
          <a:p>
            <a:r>
              <a:rPr lang="en-US" i="1" dirty="0"/>
              <a:t>“Even the best designers produce successful products only if their designs solve the right problems. A wonderful interface to the wrong features will fail.” – Jakob Nielsen</a:t>
            </a:r>
            <a:endParaRPr lang="pt-BR" i="1" dirty="0"/>
          </a:p>
        </p:txBody>
      </p:sp>
    </p:spTree>
    <p:extLst>
      <p:ext uri="{BB962C8B-B14F-4D97-AF65-F5344CB8AC3E}">
        <p14:creationId xmlns:p14="http://schemas.microsoft.com/office/powerpoint/2010/main" val="242055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E935BF-A9F0-44DB-85F1-71BF8187601D}"/>
              </a:ext>
            </a:extLst>
          </p:cNvPr>
          <p:cNvSpPr>
            <a:spLocks noGrp="1"/>
          </p:cNvSpPr>
          <p:nvPr>
            <p:ph type="title"/>
          </p:nvPr>
        </p:nvSpPr>
        <p:spPr>
          <a:xfrm>
            <a:off x="677334" y="609600"/>
            <a:ext cx="9327278" cy="1305261"/>
          </a:xfrm>
        </p:spPr>
        <p:txBody>
          <a:bodyPr anchor="t">
            <a:normAutofit/>
          </a:bodyPr>
          <a:lstStyle/>
          <a:p>
            <a:r>
              <a:rPr lang="pt-BR" sz="4000" dirty="0">
                <a:solidFill>
                  <a:schemeClr val="tx1"/>
                </a:solidFill>
              </a:rPr>
              <a:t>1 – VISIBILIDADE DO STATUS DO SISTEMA</a:t>
            </a:r>
          </a:p>
        </p:txBody>
      </p:sp>
      <p:sp>
        <p:nvSpPr>
          <p:cNvPr id="3" name="Espaço Reservado para Conteúdo 2">
            <a:extLst>
              <a:ext uri="{FF2B5EF4-FFF2-40B4-BE49-F238E27FC236}">
                <a16:creationId xmlns:a16="http://schemas.microsoft.com/office/drawing/2014/main" id="{CA5D0557-1A2F-4545-9910-16D70DD9230F}"/>
              </a:ext>
            </a:extLst>
          </p:cNvPr>
          <p:cNvSpPr>
            <a:spLocks noGrp="1"/>
          </p:cNvSpPr>
          <p:nvPr>
            <p:ph idx="1"/>
          </p:nvPr>
        </p:nvSpPr>
        <p:spPr>
          <a:xfrm>
            <a:off x="677334" y="2160590"/>
            <a:ext cx="9208944" cy="3701270"/>
          </a:xfrm>
        </p:spPr>
        <p:txBody>
          <a:bodyPr>
            <a:normAutofit/>
          </a:bodyPr>
          <a:lstStyle/>
          <a:p>
            <a:r>
              <a:rPr lang="pt-BR" sz="2400" dirty="0"/>
              <a:t>O sistema deve sempre manter os usuários informados sobre o que está acontecendo, em tempo real, por meio de feedbacks instantâneos dentro de um prazo razoável, que servirão para orientar o usuário sobre o que está acontecendo na tela em que ele se encontra.</a:t>
            </a:r>
          </a:p>
        </p:txBody>
      </p:sp>
      <p:pic>
        <p:nvPicPr>
          <p:cNvPr id="4" name="Imagem 3" descr="Tela de computador&#10;&#10;Descrição gerada automaticamente">
            <a:extLst>
              <a:ext uri="{FF2B5EF4-FFF2-40B4-BE49-F238E27FC236}">
                <a16:creationId xmlns:a16="http://schemas.microsoft.com/office/drawing/2014/main" id="{2D286087-67A9-446E-A29D-152DA235C691}"/>
              </a:ext>
            </a:extLst>
          </p:cNvPr>
          <p:cNvPicPr>
            <a:picLocks noChangeAspect="1"/>
          </p:cNvPicPr>
          <p:nvPr/>
        </p:nvPicPr>
        <p:blipFill>
          <a:blip r:embed="rId3"/>
          <a:stretch>
            <a:fillRect/>
          </a:stretch>
        </p:blipFill>
        <p:spPr>
          <a:xfrm>
            <a:off x="2206405" y="4156712"/>
            <a:ext cx="7779190" cy="2701288"/>
          </a:xfrm>
          <a:prstGeom prst="rect">
            <a:avLst/>
          </a:prstGeom>
        </p:spPr>
      </p:pic>
    </p:spTree>
    <p:extLst>
      <p:ext uri="{BB962C8B-B14F-4D97-AF65-F5344CB8AC3E}">
        <p14:creationId xmlns:p14="http://schemas.microsoft.com/office/powerpoint/2010/main" val="361714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F1C2BE-B1E2-4171-80BE-146E048E4E36}"/>
              </a:ext>
            </a:extLst>
          </p:cNvPr>
          <p:cNvSpPr>
            <a:spLocks noGrp="1"/>
          </p:cNvSpPr>
          <p:nvPr>
            <p:ph type="title"/>
          </p:nvPr>
        </p:nvSpPr>
        <p:spPr/>
        <p:txBody>
          <a:bodyPr>
            <a:normAutofit/>
          </a:bodyPr>
          <a:lstStyle/>
          <a:p>
            <a:r>
              <a:rPr lang="pt-BR" sz="4000" dirty="0">
                <a:solidFill>
                  <a:schemeClr val="tx1"/>
                </a:solidFill>
              </a:rPr>
              <a:t>2 – CORRESPONDÊNCIA ENTRE O SISTEMA E O MUNDO REAL</a:t>
            </a:r>
          </a:p>
        </p:txBody>
      </p:sp>
      <p:sp>
        <p:nvSpPr>
          <p:cNvPr id="3" name="Espaço Reservado para Conteúdo 2">
            <a:extLst>
              <a:ext uri="{FF2B5EF4-FFF2-40B4-BE49-F238E27FC236}">
                <a16:creationId xmlns:a16="http://schemas.microsoft.com/office/drawing/2014/main" id="{483B9A66-0CDA-4D39-8C35-8FC29554D572}"/>
              </a:ext>
            </a:extLst>
          </p:cNvPr>
          <p:cNvSpPr>
            <a:spLocks noGrp="1"/>
          </p:cNvSpPr>
          <p:nvPr>
            <p:ph idx="1"/>
          </p:nvPr>
        </p:nvSpPr>
        <p:spPr/>
        <p:txBody>
          <a:bodyPr>
            <a:normAutofit/>
          </a:bodyPr>
          <a:lstStyle/>
          <a:p>
            <a:r>
              <a:rPr lang="pt-BR" sz="2400" dirty="0"/>
              <a:t>O sistema deve ter a mesma linguagem que seu usuário utiliza no dia a dia, portanto utilizar palavras, frases, imagens e conceitos que sejam familiares ao usuário. Também é recomendável a utilização de ícones que representem uma ação para realizar essa correspondência.</a:t>
            </a:r>
          </a:p>
        </p:txBody>
      </p:sp>
      <p:pic>
        <p:nvPicPr>
          <p:cNvPr id="4" name="Imagem 3">
            <a:extLst>
              <a:ext uri="{FF2B5EF4-FFF2-40B4-BE49-F238E27FC236}">
                <a16:creationId xmlns:a16="http://schemas.microsoft.com/office/drawing/2014/main" id="{F1E65266-491D-471D-8B41-6F401AA7044C}"/>
              </a:ext>
            </a:extLst>
          </p:cNvPr>
          <p:cNvPicPr>
            <a:picLocks noChangeAspect="1"/>
          </p:cNvPicPr>
          <p:nvPr/>
        </p:nvPicPr>
        <p:blipFill>
          <a:blip r:embed="rId3"/>
          <a:stretch>
            <a:fillRect/>
          </a:stretch>
        </p:blipFill>
        <p:spPr>
          <a:xfrm>
            <a:off x="2917998" y="4411521"/>
            <a:ext cx="6389787" cy="2399013"/>
          </a:xfrm>
          <a:prstGeom prst="rect">
            <a:avLst/>
          </a:prstGeom>
        </p:spPr>
      </p:pic>
    </p:spTree>
    <p:extLst>
      <p:ext uri="{BB962C8B-B14F-4D97-AF65-F5344CB8AC3E}">
        <p14:creationId xmlns:p14="http://schemas.microsoft.com/office/powerpoint/2010/main" val="286380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B2B46-2F1A-4FEC-AC33-ABE0415730EA}"/>
              </a:ext>
            </a:extLst>
          </p:cNvPr>
          <p:cNvSpPr>
            <a:spLocks noGrp="1"/>
          </p:cNvSpPr>
          <p:nvPr>
            <p:ph type="title"/>
          </p:nvPr>
        </p:nvSpPr>
        <p:spPr/>
        <p:txBody>
          <a:bodyPr>
            <a:normAutofit/>
          </a:bodyPr>
          <a:lstStyle/>
          <a:p>
            <a:r>
              <a:rPr lang="pt-BR" sz="4000" dirty="0">
                <a:solidFill>
                  <a:schemeClr val="tx1"/>
                </a:solidFill>
              </a:rPr>
              <a:t>3 – CONTROLE E LIBERDADE PARA O USUÁRIO</a:t>
            </a:r>
          </a:p>
        </p:txBody>
      </p:sp>
      <p:sp>
        <p:nvSpPr>
          <p:cNvPr id="3" name="Espaço Reservado para Conteúdo 2">
            <a:extLst>
              <a:ext uri="{FF2B5EF4-FFF2-40B4-BE49-F238E27FC236}">
                <a16:creationId xmlns:a16="http://schemas.microsoft.com/office/drawing/2014/main" id="{A1553775-C418-4BDC-B084-08D19D1967EF}"/>
              </a:ext>
            </a:extLst>
          </p:cNvPr>
          <p:cNvSpPr>
            <a:spLocks noGrp="1"/>
          </p:cNvSpPr>
          <p:nvPr>
            <p:ph idx="1"/>
          </p:nvPr>
        </p:nvSpPr>
        <p:spPr/>
        <p:txBody>
          <a:bodyPr>
            <a:normAutofit/>
          </a:bodyPr>
          <a:lstStyle/>
          <a:p>
            <a:r>
              <a:rPr lang="pt-BR" sz="2400" dirty="0"/>
              <a:t>No sistema é importante que o usuário tenha liberdade para realizar ações que ele deseja, porém muitas vezes essas ações são realizadas por engano, nessas situações deve haver uma “saída de emergência” de fácil localização, permitindo que o usuário saia daquela janela indesejada ou retorne ao ponto anterior.</a:t>
            </a:r>
          </a:p>
        </p:txBody>
      </p:sp>
      <p:pic>
        <p:nvPicPr>
          <p:cNvPr id="4" name="Imagem 3">
            <a:extLst>
              <a:ext uri="{FF2B5EF4-FFF2-40B4-BE49-F238E27FC236}">
                <a16:creationId xmlns:a16="http://schemas.microsoft.com/office/drawing/2014/main" id="{A6F915F3-19B6-4A14-AD49-57DC7FD0C170}"/>
              </a:ext>
            </a:extLst>
          </p:cNvPr>
          <p:cNvPicPr>
            <a:picLocks noChangeAspect="1"/>
          </p:cNvPicPr>
          <p:nvPr/>
        </p:nvPicPr>
        <p:blipFill>
          <a:blip r:embed="rId3"/>
          <a:stretch>
            <a:fillRect/>
          </a:stretch>
        </p:blipFill>
        <p:spPr>
          <a:xfrm>
            <a:off x="2946937" y="4900687"/>
            <a:ext cx="6327065" cy="1370864"/>
          </a:xfrm>
          <a:prstGeom prst="rect">
            <a:avLst/>
          </a:prstGeom>
        </p:spPr>
      </p:pic>
    </p:spTree>
    <p:extLst>
      <p:ext uri="{BB962C8B-B14F-4D97-AF65-F5344CB8AC3E}">
        <p14:creationId xmlns:p14="http://schemas.microsoft.com/office/powerpoint/2010/main" val="286023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62F32-036E-4F19-9950-02B6447EBA58}"/>
              </a:ext>
            </a:extLst>
          </p:cNvPr>
          <p:cNvSpPr>
            <a:spLocks noGrp="1"/>
          </p:cNvSpPr>
          <p:nvPr>
            <p:ph type="title"/>
          </p:nvPr>
        </p:nvSpPr>
        <p:spPr/>
        <p:txBody>
          <a:bodyPr>
            <a:normAutofit/>
          </a:bodyPr>
          <a:lstStyle/>
          <a:p>
            <a:r>
              <a:rPr lang="pt-BR" sz="4000" dirty="0">
                <a:solidFill>
                  <a:schemeClr val="tx1"/>
                </a:solidFill>
              </a:rPr>
              <a:t>4 – CONSISTÊNCIA E PADRONIZAÇÃO</a:t>
            </a:r>
          </a:p>
        </p:txBody>
      </p:sp>
      <p:sp>
        <p:nvSpPr>
          <p:cNvPr id="3" name="Espaço Reservado para Conteúdo 2">
            <a:extLst>
              <a:ext uri="{FF2B5EF4-FFF2-40B4-BE49-F238E27FC236}">
                <a16:creationId xmlns:a16="http://schemas.microsoft.com/office/drawing/2014/main" id="{4862D46D-F88B-4799-8032-F58EDE18D7DD}"/>
              </a:ext>
            </a:extLst>
          </p:cNvPr>
          <p:cNvSpPr>
            <a:spLocks noGrp="1"/>
          </p:cNvSpPr>
          <p:nvPr>
            <p:ph idx="1"/>
          </p:nvPr>
        </p:nvSpPr>
        <p:spPr/>
        <p:txBody>
          <a:bodyPr>
            <a:normAutofit/>
          </a:bodyPr>
          <a:lstStyle/>
          <a:p>
            <a:r>
              <a:rPr lang="pt-BR" sz="2400" dirty="0"/>
              <a:t>Não devemos deixar o usuário em dúvida se palavras, situações ou ações diferentes tem o mesmo significado, para isso a interface deve manter uma consistência, permitindo que o usuário identifique os padrões de estética, interação e informação existentes nesta.</a:t>
            </a:r>
          </a:p>
        </p:txBody>
      </p:sp>
      <p:pic>
        <p:nvPicPr>
          <p:cNvPr id="4" name="Imagem 3">
            <a:extLst>
              <a:ext uri="{FF2B5EF4-FFF2-40B4-BE49-F238E27FC236}">
                <a16:creationId xmlns:a16="http://schemas.microsoft.com/office/drawing/2014/main" id="{CED88DEB-C5E8-4134-ADCB-174351FB3C6A}"/>
              </a:ext>
            </a:extLst>
          </p:cNvPr>
          <p:cNvPicPr>
            <a:picLocks noChangeAspect="1"/>
          </p:cNvPicPr>
          <p:nvPr/>
        </p:nvPicPr>
        <p:blipFill>
          <a:blip r:embed="rId3"/>
          <a:stretch>
            <a:fillRect/>
          </a:stretch>
        </p:blipFill>
        <p:spPr>
          <a:xfrm>
            <a:off x="1051459" y="4356986"/>
            <a:ext cx="10089081" cy="1829800"/>
          </a:xfrm>
          <a:prstGeom prst="rect">
            <a:avLst/>
          </a:prstGeom>
        </p:spPr>
      </p:pic>
    </p:spTree>
    <p:extLst>
      <p:ext uri="{BB962C8B-B14F-4D97-AF65-F5344CB8AC3E}">
        <p14:creationId xmlns:p14="http://schemas.microsoft.com/office/powerpoint/2010/main" val="367536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11645-E380-44F2-9F54-4362272C4055}"/>
              </a:ext>
            </a:extLst>
          </p:cNvPr>
          <p:cNvSpPr>
            <a:spLocks noGrp="1"/>
          </p:cNvSpPr>
          <p:nvPr>
            <p:ph type="title"/>
          </p:nvPr>
        </p:nvSpPr>
        <p:spPr/>
        <p:txBody>
          <a:bodyPr>
            <a:normAutofit/>
          </a:bodyPr>
          <a:lstStyle/>
          <a:p>
            <a:r>
              <a:rPr lang="pt-BR" sz="4000" dirty="0">
                <a:solidFill>
                  <a:schemeClr val="tx1"/>
                </a:solidFill>
              </a:rPr>
              <a:t>5 – PREVENÇÃO DE ERROS</a:t>
            </a:r>
          </a:p>
        </p:txBody>
      </p:sp>
      <p:sp>
        <p:nvSpPr>
          <p:cNvPr id="3" name="Espaço Reservado para Conteúdo 2">
            <a:extLst>
              <a:ext uri="{FF2B5EF4-FFF2-40B4-BE49-F238E27FC236}">
                <a16:creationId xmlns:a16="http://schemas.microsoft.com/office/drawing/2014/main" id="{AF83ECFC-CE5D-498C-A6A3-34BFFBBBC5F7}"/>
              </a:ext>
            </a:extLst>
          </p:cNvPr>
          <p:cNvSpPr>
            <a:spLocks noGrp="1"/>
          </p:cNvSpPr>
          <p:nvPr>
            <p:ph idx="1"/>
          </p:nvPr>
        </p:nvSpPr>
        <p:spPr>
          <a:xfrm>
            <a:off x="677334" y="1756753"/>
            <a:ext cx="8596668" cy="3880773"/>
          </a:xfrm>
        </p:spPr>
        <p:txBody>
          <a:bodyPr>
            <a:normAutofit/>
          </a:bodyPr>
          <a:lstStyle/>
          <a:p>
            <a:r>
              <a:rPr lang="pt-BR" sz="2400" dirty="0"/>
              <a:t>Essa heurística foca em criar uma plataforma que busca prevenir que problemas ocorram, eliminando condições mais propensas ao erro, isso pode ser feito sinalizando ações como quando o usuário não finalizou uma tarefa e pede para sair da página ou oferecendo a ele uma opção de confirmação antes de completar uma ação.</a:t>
            </a:r>
          </a:p>
        </p:txBody>
      </p:sp>
      <p:pic>
        <p:nvPicPr>
          <p:cNvPr id="1026" name="Picture 2" descr="Quinta das 10 heurísticas de Nielsen: Prevenção de erros - caixa de confirmação e tela de rascunho no Outlook">
            <a:extLst>
              <a:ext uri="{FF2B5EF4-FFF2-40B4-BE49-F238E27FC236}">
                <a16:creationId xmlns:a16="http://schemas.microsoft.com/office/drawing/2014/main" id="{BDD5059D-C267-4251-A23C-092301E77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4067358"/>
            <a:ext cx="5526755" cy="271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0EFFE-5CB3-4F65-9A2A-9AC0D05CC136}"/>
              </a:ext>
            </a:extLst>
          </p:cNvPr>
          <p:cNvSpPr>
            <a:spLocks noGrp="1"/>
          </p:cNvSpPr>
          <p:nvPr>
            <p:ph type="title"/>
          </p:nvPr>
        </p:nvSpPr>
        <p:spPr/>
        <p:txBody>
          <a:bodyPr>
            <a:normAutofit/>
          </a:bodyPr>
          <a:lstStyle/>
          <a:p>
            <a:r>
              <a:rPr lang="pt-BR" sz="4000" dirty="0">
                <a:solidFill>
                  <a:schemeClr val="tx1"/>
                </a:solidFill>
              </a:rPr>
              <a:t>6 – RECONHECIMENTO EM VEZ DE RECORDAÇÃO</a:t>
            </a:r>
          </a:p>
        </p:txBody>
      </p:sp>
      <p:sp>
        <p:nvSpPr>
          <p:cNvPr id="3" name="Espaço Reservado para Conteúdo 2">
            <a:extLst>
              <a:ext uri="{FF2B5EF4-FFF2-40B4-BE49-F238E27FC236}">
                <a16:creationId xmlns:a16="http://schemas.microsoft.com/office/drawing/2014/main" id="{23367264-2A95-4D71-9148-E887A105A3AA}"/>
              </a:ext>
            </a:extLst>
          </p:cNvPr>
          <p:cNvSpPr>
            <a:spLocks noGrp="1"/>
          </p:cNvSpPr>
          <p:nvPr>
            <p:ph idx="1"/>
          </p:nvPr>
        </p:nvSpPr>
        <p:spPr/>
        <p:txBody>
          <a:bodyPr>
            <a:normAutofit/>
          </a:bodyPr>
          <a:lstStyle/>
          <a:p>
            <a:r>
              <a:rPr lang="pt-BR" sz="2400" dirty="0"/>
              <a:t>Devemos minimizar a quantidade de informações que o usuário precisa memorizar, para isso, objetos, ações e opções importantes devem ficar visíveis, isso faz com que o cérebro perceba as ações que são similares, reconhecendo assim padrões.</a:t>
            </a:r>
          </a:p>
        </p:txBody>
      </p:sp>
      <p:pic>
        <p:nvPicPr>
          <p:cNvPr id="4" name="Imagem 3">
            <a:extLst>
              <a:ext uri="{FF2B5EF4-FFF2-40B4-BE49-F238E27FC236}">
                <a16:creationId xmlns:a16="http://schemas.microsoft.com/office/drawing/2014/main" id="{6B5BE830-4210-42BD-A838-E76B91B0D07A}"/>
              </a:ext>
            </a:extLst>
          </p:cNvPr>
          <p:cNvPicPr>
            <a:picLocks noChangeAspect="1"/>
          </p:cNvPicPr>
          <p:nvPr/>
        </p:nvPicPr>
        <p:blipFill>
          <a:blip r:embed="rId3"/>
          <a:stretch>
            <a:fillRect/>
          </a:stretch>
        </p:blipFill>
        <p:spPr>
          <a:xfrm>
            <a:off x="1151516" y="4100975"/>
            <a:ext cx="8122486" cy="2450283"/>
          </a:xfrm>
          <a:prstGeom prst="rect">
            <a:avLst/>
          </a:prstGeom>
        </p:spPr>
      </p:pic>
    </p:spTree>
    <p:extLst>
      <p:ext uri="{BB962C8B-B14F-4D97-AF65-F5344CB8AC3E}">
        <p14:creationId xmlns:p14="http://schemas.microsoft.com/office/powerpoint/2010/main" val="3446997887"/>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41561099FB4584CA4749DFBBE98153F" ma:contentTypeVersion="2" ma:contentTypeDescription="Crie um novo documento." ma:contentTypeScope="" ma:versionID="c0cf156397eedfb9fb2b9e125475a275">
  <xsd:schema xmlns:xsd="http://www.w3.org/2001/XMLSchema" xmlns:xs="http://www.w3.org/2001/XMLSchema" xmlns:p="http://schemas.microsoft.com/office/2006/metadata/properties" xmlns:ns2="44001560-6bef-4e48-942f-dce6f79e4110" targetNamespace="http://schemas.microsoft.com/office/2006/metadata/properties" ma:root="true" ma:fieldsID="6e307512027074f52463fb6c45c6eeb9" ns2:_="">
    <xsd:import namespace="44001560-6bef-4e48-942f-dce6f79e41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01560-6bef-4e48-942f-dce6f79e41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E5ACA9-61E9-4949-A3A6-17D6BD0568B5}">
  <ds:schemaRefs>
    <ds:schemaRef ds:uri="http://schemas.microsoft.com/sharepoint/v3/contenttype/forms"/>
  </ds:schemaRefs>
</ds:datastoreItem>
</file>

<file path=customXml/itemProps2.xml><?xml version="1.0" encoding="utf-8"?>
<ds:datastoreItem xmlns:ds="http://schemas.openxmlformats.org/officeDocument/2006/customXml" ds:itemID="{B192D888-307A-4140-84E5-E3E0AFDE276F}"/>
</file>

<file path=customXml/itemProps3.xml><?xml version="1.0" encoding="utf-8"?>
<ds:datastoreItem xmlns:ds="http://schemas.openxmlformats.org/officeDocument/2006/customXml" ds:itemID="{C6C0C652-14D1-470C-8C15-3B68F64C1CC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142</TotalTime>
  <Words>2482</Words>
  <Application>Microsoft Office PowerPoint</Application>
  <PresentationFormat>Widescreen</PresentationFormat>
  <Paragraphs>111</Paragraphs>
  <Slides>23</Slides>
  <Notes>22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arial</vt:lpstr>
      <vt:lpstr>Calibri</vt:lpstr>
      <vt:lpstr>Times New Roman</vt:lpstr>
      <vt:lpstr>Titillium Web</vt:lpstr>
      <vt:lpstr>Trebuchet MS</vt:lpstr>
      <vt:lpstr>Wingdings 3</vt:lpstr>
      <vt:lpstr>Facetado</vt:lpstr>
      <vt:lpstr>USABILIDADE E ACESSIBILIDADE</vt:lpstr>
      <vt:lpstr>USABILIDADE</vt:lpstr>
      <vt:lpstr>HEURÍSTICAS DE NIELSEN</vt:lpstr>
      <vt:lpstr>1 – VISIBILIDADE DO STATUS DO SISTEMA</vt:lpstr>
      <vt:lpstr>2 – CORRESPONDÊNCIA ENTRE O SISTEMA E O MUNDO REAL</vt:lpstr>
      <vt:lpstr>3 – CONTROLE E LIBERDADE PARA O USUÁRIO</vt:lpstr>
      <vt:lpstr>4 – CONSISTÊNCIA E PADRONIZAÇÃO</vt:lpstr>
      <vt:lpstr>5 – PREVENÇÃO DE ERROS</vt:lpstr>
      <vt:lpstr>6 – RECONHECIMENTO EM VEZ DE RECORDAÇÃO</vt:lpstr>
      <vt:lpstr>7 – EFICIÊNCIA E FLEXIBILIDADE DE USO</vt:lpstr>
      <vt:lpstr>8 – ESTÉTICA E DESIGN MINIMALISTA</vt:lpstr>
      <vt:lpstr>9 – AJUDE OS USUÁRIOS A RECONHECER, DIAGNOSTICAR E RECUPERAR ERROS</vt:lpstr>
      <vt:lpstr>10 – AJUDA E DOCUMENTAÇÃO</vt:lpstr>
      <vt:lpstr>ACESSIBILIDADE</vt:lpstr>
      <vt:lpstr>WCAG – Diretrizes de Acessibilidade para Conteúdo Web</vt:lpstr>
      <vt:lpstr>WCAG – Principais diretrizes</vt:lpstr>
      <vt:lpstr>WCAG – Principais diretrizes</vt:lpstr>
      <vt:lpstr>eMAG – Modelo de Acessibilidade em Governo Eletrônico</vt:lpstr>
      <vt:lpstr>eMAG – principais diretrizes</vt:lpstr>
      <vt:lpstr>eMAG – principais diretrizes</vt:lpstr>
      <vt:lpstr>eMAG – principais diretrizes</vt:lpstr>
      <vt:lpstr>eMAG – principais diretrizes</vt:lpstr>
      <vt:lpstr>eMAG – principais diretrizes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EDSON COMPANY COLALTO JUNIOR</dc:creator>
  <cp:lastModifiedBy>EDSON COMPANY COLALTO JUNIOR</cp:lastModifiedBy>
  <cp:revision>65</cp:revision>
  <dcterms:created xsi:type="dcterms:W3CDTF">2020-07-16T11:50:06Z</dcterms:created>
  <dcterms:modified xsi:type="dcterms:W3CDTF">2022-08-19T23:00:03Z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0x010100A41561099FB4584CA4749DFBBE98153F</vt:lpwstr>
  </property>
</Properties>
</file>