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7" r:id="rId11"/>
    <p:sldId id="266" r:id="rId12"/>
    <p:sldId id="265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D2437-3059-4193-A7F5-A0DA43A4C593}" v="2" dt="2022-03-10T18:29:35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262" autoAdjust="0"/>
  </p:normalViewPr>
  <p:slideViewPr>
    <p:cSldViewPr snapToGrid="0" snapToObjects="1">
      <p:cViewPr varScale="1">
        <p:scale>
          <a:sx n="90" d="100"/>
          <a:sy n="90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S::edson.colalto@fatec.sp.gov.br::75bdd23f-9df8-4baf-99bf-6fd7546b34fc" providerId="AD" clId="Web-{5FC99418-4A72-2838-6A38-CDF0BF2108B5}"/>
    <pc:docChg chg="modSld">
      <pc:chgData name="EDSON COMPANY COLALTO JUNIOR" userId="S::edson.colalto@fatec.sp.gov.br::75bdd23f-9df8-4baf-99bf-6fd7546b34fc" providerId="AD" clId="Web-{5FC99418-4A72-2838-6A38-CDF0BF2108B5}" dt="2021-08-20T13:03:44.522" v="17" actId="20577"/>
      <pc:docMkLst>
        <pc:docMk/>
      </pc:docMkLst>
      <pc:sldChg chg="modSp">
        <pc:chgData name="EDSON COMPANY COLALTO JUNIOR" userId="S::edson.colalto@fatec.sp.gov.br::75bdd23f-9df8-4baf-99bf-6fd7546b34fc" providerId="AD" clId="Web-{5FC99418-4A72-2838-6A38-CDF0BF2108B5}" dt="2021-08-20T13:03:11.397" v="4" actId="20577"/>
        <pc:sldMkLst>
          <pc:docMk/>
          <pc:sldMk cId="2413685375" sldId="261"/>
        </pc:sldMkLst>
        <pc:spChg chg="mod">
          <ac:chgData name="EDSON COMPANY COLALTO JUNIOR" userId="S::edson.colalto@fatec.sp.gov.br::75bdd23f-9df8-4baf-99bf-6fd7546b34fc" providerId="AD" clId="Web-{5FC99418-4A72-2838-6A38-CDF0BF2108B5}" dt="2021-08-20T13:03:11.397" v="4" actId="20577"/>
          <ac:spMkLst>
            <pc:docMk/>
            <pc:sldMk cId="2413685375" sldId="261"/>
            <ac:spMk id="5" creationId="{AC7B8CA5-D42F-4473-8B6C-78D2A3A2A588}"/>
          </ac:spMkLst>
        </pc:spChg>
      </pc:sldChg>
      <pc:sldChg chg="modSp">
        <pc:chgData name="EDSON COMPANY COLALTO JUNIOR" userId="S::edson.colalto@fatec.sp.gov.br::75bdd23f-9df8-4baf-99bf-6fd7546b34fc" providerId="AD" clId="Web-{5FC99418-4A72-2838-6A38-CDF0BF2108B5}" dt="2021-08-20T13:03:44.522" v="17" actId="20577"/>
        <pc:sldMkLst>
          <pc:docMk/>
          <pc:sldMk cId="30216045" sldId="262"/>
        </pc:sldMkLst>
        <pc:graphicFrameChg chg="modGraphic">
          <ac:chgData name="EDSON COMPANY COLALTO JUNIOR" userId="S::edson.colalto@fatec.sp.gov.br::75bdd23f-9df8-4baf-99bf-6fd7546b34fc" providerId="AD" clId="Web-{5FC99418-4A72-2838-6A38-CDF0BF2108B5}" dt="2021-08-20T13:03:44.522" v="17" actId="20577"/>
          <ac:graphicFrameMkLst>
            <pc:docMk/>
            <pc:sldMk cId="30216045" sldId="262"/>
            <ac:graphicFrameMk id="32" creationId="{A2D03966-C0E7-401C-9618-D22E0E198F6C}"/>
          </ac:graphicFrameMkLst>
        </pc:graphicFrameChg>
      </pc:sldChg>
    </pc:docChg>
  </pc:docChgLst>
  <pc:docChgLst>
    <pc:chgData name="EDSON COMPANY COLALTO JUNIOR" userId="S::edson.colalto@fatec.sp.gov.br::75bdd23f-9df8-4baf-99bf-6fd7546b34fc" providerId="AD" clId="Web-{79CFBA62-0758-B7DC-3CD2-0B3B241FB6C5}"/>
    <pc:docChg chg="addSld">
      <pc:chgData name="EDSON COMPANY COLALTO JUNIOR" userId="S::edson.colalto@fatec.sp.gov.br::75bdd23f-9df8-4baf-99bf-6fd7546b34fc" providerId="AD" clId="Web-{79CFBA62-0758-B7DC-3CD2-0B3B241FB6C5}" dt="2021-08-20T13:07:40.218" v="6"/>
      <pc:docMkLst>
        <pc:docMk/>
      </pc:docMkLst>
      <pc:sldChg chg="add">
        <pc:chgData name="EDSON COMPANY COLALTO JUNIOR" userId="S::edson.colalto@fatec.sp.gov.br::75bdd23f-9df8-4baf-99bf-6fd7546b34fc" providerId="AD" clId="Web-{79CFBA62-0758-B7DC-3CD2-0B3B241FB6C5}" dt="2021-08-20T13:07:36.921" v="0"/>
        <pc:sldMkLst>
          <pc:docMk/>
          <pc:sldMk cId="1762900554" sldId="263"/>
        </pc:sldMkLst>
      </pc:sldChg>
      <pc:sldChg chg="add">
        <pc:chgData name="EDSON COMPANY COLALTO JUNIOR" userId="S::edson.colalto@fatec.sp.gov.br::75bdd23f-9df8-4baf-99bf-6fd7546b34fc" providerId="AD" clId="Web-{79CFBA62-0758-B7DC-3CD2-0B3B241FB6C5}" dt="2021-08-20T13:07:37.468" v="1"/>
        <pc:sldMkLst>
          <pc:docMk/>
          <pc:sldMk cId="4114542298" sldId="264"/>
        </pc:sldMkLst>
      </pc:sldChg>
      <pc:sldChg chg="add">
        <pc:chgData name="EDSON COMPANY COLALTO JUNIOR" userId="S::edson.colalto@fatec.sp.gov.br::75bdd23f-9df8-4baf-99bf-6fd7546b34fc" providerId="AD" clId="Web-{79CFBA62-0758-B7DC-3CD2-0B3B241FB6C5}" dt="2021-08-20T13:07:38.109" v="2"/>
        <pc:sldMkLst>
          <pc:docMk/>
          <pc:sldMk cId="2784917687" sldId="265"/>
        </pc:sldMkLst>
      </pc:sldChg>
      <pc:sldChg chg="add">
        <pc:chgData name="EDSON COMPANY COLALTO JUNIOR" userId="S::edson.colalto@fatec.sp.gov.br::75bdd23f-9df8-4baf-99bf-6fd7546b34fc" providerId="AD" clId="Web-{79CFBA62-0758-B7DC-3CD2-0B3B241FB6C5}" dt="2021-08-20T13:07:38.640" v="3"/>
        <pc:sldMkLst>
          <pc:docMk/>
          <pc:sldMk cId="1888353283" sldId="266"/>
        </pc:sldMkLst>
      </pc:sldChg>
      <pc:sldChg chg="add">
        <pc:chgData name="EDSON COMPANY COLALTO JUNIOR" userId="S::edson.colalto@fatec.sp.gov.br::75bdd23f-9df8-4baf-99bf-6fd7546b34fc" providerId="AD" clId="Web-{79CFBA62-0758-B7DC-3CD2-0B3B241FB6C5}" dt="2021-08-20T13:07:39.078" v="4"/>
        <pc:sldMkLst>
          <pc:docMk/>
          <pc:sldMk cId="1583041704" sldId="267"/>
        </pc:sldMkLst>
      </pc:sldChg>
      <pc:sldChg chg="add">
        <pc:chgData name="EDSON COMPANY COLALTO JUNIOR" userId="S::edson.colalto@fatec.sp.gov.br::75bdd23f-9df8-4baf-99bf-6fd7546b34fc" providerId="AD" clId="Web-{79CFBA62-0758-B7DC-3CD2-0B3B241FB6C5}" dt="2021-08-20T13:07:39.843" v="5"/>
        <pc:sldMkLst>
          <pc:docMk/>
          <pc:sldMk cId="4248715261" sldId="268"/>
        </pc:sldMkLst>
      </pc:sldChg>
      <pc:sldChg chg="add">
        <pc:chgData name="EDSON COMPANY COLALTO JUNIOR" userId="S::edson.colalto@fatec.sp.gov.br::75bdd23f-9df8-4baf-99bf-6fd7546b34fc" providerId="AD" clId="Web-{79CFBA62-0758-B7DC-3CD2-0B3B241FB6C5}" dt="2021-08-20T13:07:40.218" v="6"/>
        <pc:sldMkLst>
          <pc:docMk/>
          <pc:sldMk cId="695230964" sldId="269"/>
        </pc:sldMkLst>
      </pc:sldChg>
    </pc:docChg>
  </pc:docChgLst>
  <pc:docChgLst>
    <pc:chgData name="EDSON COMPANY COLALTO JUNIOR" userId="75bdd23f-9df8-4baf-99bf-6fd7546b34fc" providerId="ADAL" clId="{0521F013-50ED-404C-B767-6EE29611D16E}"/>
    <pc:docChg chg="custSel modSld">
      <pc:chgData name="EDSON COMPANY COLALTO JUNIOR" userId="75bdd23f-9df8-4baf-99bf-6fd7546b34fc" providerId="ADAL" clId="{0521F013-50ED-404C-B767-6EE29611D16E}" dt="2020-08-24T12:36:14.448" v="6" actId="478"/>
      <pc:docMkLst>
        <pc:docMk/>
      </pc:docMkLst>
      <pc:sldChg chg="delSp mod delAnim">
        <pc:chgData name="EDSON COMPANY COLALTO JUNIOR" userId="75bdd23f-9df8-4baf-99bf-6fd7546b34fc" providerId="ADAL" clId="{0521F013-50ED-404C-B767-6EE29611D16E}" dt="2020-08-24T12:35:53.753" v="0" actId="478"/>
        <pc:sldMkLst>
          <pc:docMk/>
          <pc:sldMk cId="4025312898" sldId="256"/>
        </pc:sldMkLst>
        <pc:picChg chg="del">
          <ac:chgData name="EDSON COMPANY COLALTO JUNIOR" userId="75bdd23f-9df8-4baf-99bf-6fd7546b34fc" providerId="ADAL" clId="{0521F013-50ED-404C-B767-6EE29611D16E}" dt="2020-08-24T12:35:53.753" v="0" actId="478"/>
          <ac:picMkLst>
            <pc:docMk/>
            <pc:sldMk cId="4025312898" sldId="256"/>
            <ac:picMk id="3" creationId="{0FE34E72-7E69-49D1-ACD0-9B6501285510}"/>
          </ac:picMkLst>
        </pc:picChg>
      </pc:sldChg>
      <pc:sldChg chg="delSp mod delAnim">
        <pc:chgData name="EDSON COMPANY COLALTO JUNIOR" userId="75bdd23f-9df8-4baf-99bf-6fd7546b34fc" providerId="ADAL" clId="{0521F013-50ED-404C-B767-6EE29611D16E}" dt="2020-08-24T12:35:58.624" v="1" actId="478"/>
        <pc:sldMkLst>
          <pc:docMk/>
          <pc:sldMk cId="170804296" sldId="257"/>
        </pc:sldMkLst>
        <pc:picChg chg="del">
          <ac:chgData name="EDSON COMPANY COLALTO JUNIOR" userId="75bdd23f-9df8-4baf-99bf-6fd7546b34fc" providerId="ADAL" clId="{0521F013-50ED-404C-B767-6EE29611D16E}" dt="2020-08-24T12:35:58.624" v="1" actId="478"/>
          <ac:picMkLst>
            <pc:docMk/>
            <pc:sldMk cId="170804296" sldId="257"/>
            <ac:picMk id="3" creationId="{5F343DAF-64E9-4A31-9DDD-AE14202C93E9}"/>
          </ac:picMkLst>
        </pc:picChg>
      </pc:sldChg>
      <pc:sldChg chg="delSp mod delAnim">
        <pc:chgData name="EDSON COMPANY COLALTO JUNIOR" userId="75bdd23f-9df8-4baf-99bf-6fd7546b34fc" providerId="ADAL" clId="{0521F013-50ED-404C-B767-6EE29611D16E}" dt="2020-08-24T12:36:01.922" v="2" actId="478"/>
        <pc:sldMkLst>
          <pc:docMk/>
          <pc:sldMk cId="2912112547" sldId="258"/>
        </pc:sldMkLst>
        <pc:picChg chg="del">
          <ac:chgData name="EDSON COMPANY COLALTO JUNIOR" userId="75bdd23f-9df8-4baf-99bf-6fd7546b34fc" providerId="ADAL" clId="{0521F013-50ED-404C-B767-6EE29611D16E}" dt="2020-08-24T12:36:01.922" v="2" actId="478"/>
          <ac:picMkLst>
            <pc:docMk/>
            <pc:sldMk cId="2912112547" sldId="258"/>
            <ac:picMk id="3" creationId="{BA97D260-CC5D-4ED9-9013-E12D00552ADF}"/>
          </ac:picMkLst>
        </pc:picChg>
      </pc:sldChg>
      <pc:sldChg chg="delSp mod delAnim">
        <pc:chgData name="EDSON COMPANY COLALTO JUNIOR" userId="75bdd23f-9df8-4baf-99bf-6fd7546b34fc" providerId="ADAL" clId="{0521F013-50ED-404C-B767-6EE29611D16E}" dt="2020-08-24T12:36:04.385" v="3" actId="478"/>
        <pc:sldMkLst>
          <pc:docMk/>
          <pc:sldMk cId="952885680" sldId="259"/>
        </pc:sldMkLst>
        <pc:picChg chg="del">
          <ac:chgData name="EDSON COMPANY COLALTO JUNIOR" userId="75bdd23f-9df8-4baf-99bf-6fd7546b34fc" providerId="ADAL" clId="{0521F013-50ED-404C-B767-6EE29611D16E}" dt="2020-08-24T12:36:04.385" v="3" actId="478"/>
          <ac:picMkLst>
            <pc:docMk/>
            <pc:sldMk cId="952885680" sldId="259"/>
            <ac:picMk id="3" creationId="{F5CEB277-E6F0-433E-A8DA-F47DB10B8EEF}"/>
          </ac:picMkLst>
        </pc:picChg>
      </pc:sldChg>
      <pc:sldChg chg="delSp mod delAnim">
        <pc:chgData name="EDSON COMPANY COLALTO JUNIOR" userId="75bdd23f-9df8-4baf-99bf-6fd7546b34fc" providerId="ADAL" clId="{0521F013-50ED-404C-B767-6EE29611D16E}" dt="2020-08-24T12:36:07.498" v="4" actId="478"/>
        <pc:sldMkLst>
          <pc:docMk/>
          <pc:sldMk cId="2214240294" sldId="260"/>
        </pc:sldMkLst>
        <pc:picChg chg="del">
          <ac:chgData name="EDSON COMPANY COLALTO JUNIOR" userId="75bdd23f-9df8-4baf-99bf-6fd7546b34fc" providerId="ADAL" clId="{0521F013-50ED-404C-B767-6EE29611D16E}" dt="2020-08-24T12:36:07.498" v="4" actId="478"/>
          <ac:picMkLst>
            <pc:docMk/>
            <pc:sldMk cId="2214240294" sldId="260"/>
            <ac:picMk id="6" creationId="{A549A3C0-E3C6-4920-8811-650DF663B0F9}"/>
          </ac:picMkLst>
        </pc:picChg>
      </pc:sldChg>
      <pc:sldChg chg="delSp mod delAnim">
        <pc:chgData name="EDSON COMPANY COLALTO JUNIOR" userId="75bdd23f-9df8-4baf-99bf-6fd7546b34fc" providerId="ADAL" clId="{0521F013-50ED-404C-B767-6EE29611D16E}" dt="2020-08-24T12:36:10.198" v="5" actId="478"/>
        <pc:sldMkLst>
          <pc:docMk/>
          <pc:sldMk cId="2413685375" sldId="261"/>
        </pc:sldMkLst>
        <pc:picChg chg="del">
          <ac:chgData name="EDSON COMPANY COLALTO JUNIOR" userId="75bdd23f-9df8-4baf-99bf-6fd7546b34fc" providerId="ADAL" clId="{0521F013-50ED-404C-B767-6EE29611D16E}" dt="2020-08-24T12:36:10.198" v="5" actId="478"/>
          <ac:picMkLst>
            <pc:docMk/>
            <pc:sldMk cId="2413685375" sldId="261"/>
            <ac:picMk id="3" creationId="{69E51EEE-AE2A-406B-98A8-67887401AB84}"/>
          </ac:picMkLst>
        </pc:picChg>
      </pc:sldChg>
      <pc:sldChg chg="delSp mod delAnim">
        <pc:chgData name="EDSON COMPANY COLALTO JUNIOR" userId="75bdd23f-9df8-4baf-99bf-6fd7546b34fc" providerId="ADAL" clId="{0521F013-50ED-404C-B767-6EE29611D16E}" dt="2020-08-24T12:36:14.448" v="6" actId="478"/>
        <pc:sldMkLst>
          <pc:docMk/>
          <pc:sldMk cId="30216045" sldId="262"/>
        </pc:sldMkLst>
        <pc:picChg chg="del">
          <ac:chgData name="EDSON COMPANY COLALTO JUNIOR" userId="75bdd23f-9df8-4baf-99bf-6fd7546b34fc" providerId="ADAL" clId="{0521F013-50ED-404C-B767-6EE29611D16E}" dt="2020-08-24T12:36:14.448" v="6" actId="478"/>
          <ac:picMkLst>
            <pc:docMk/>
            <pc:sldMk cId="30216045" sldId="262"/>
            <ac:picMk id="2" creationId="{78C18F8F-B7BF-4747-A527-F61E02E7B287}"/>
          </ac:picMkLst>
        </pc:picChg>
      </pc:sldChg>
    </pc:docChg>
  </pc:docChgLst>
  <pc:docChgLst>
    <pc:chgData name="EDSON COMPANY COLALTO JUNIOR" userId="75bdd23f-9df8-4baf-99bf-6fd7546b34fc" providerId="ADAL" clId="{C7B30283-D55F-42B6-9CF9-1D7C470870C2}"/>
    <pc:docChg chg="undo custSel mod addSld modSld">
      <pc:chgData name="EDSON COMPANY COLALTO JUNIOR" userId="75bdd23f-9df8-4baf-99bf-6fd7546b34fc" providerId="ADAL" clId="{C7B30283-D55F-42B6-9CF9-1D7C470870C2}" dt="2020-06-22T21:13:38.367" v="995"/>
      <pc:docMkLst>
        <pc:docMk/>
      </pc:docMkLst>
      <pc:sldChg chg="addSp delSp modSp mod setBg">
        <pc:chgData name="EDSON COMPANY COLALTO JUNIOR" userId="75bdd23f-9df8-4baf-99bf-6fd7546b34fc" providerId="ADAL" clId="{C7B30283-D55F-42B6-9CF9-1D7C470870C2}" dt="2020-06-22T21:13:38.367" v="995"/>
        <pc:sldMkLst>
          <pc:docMk/>
          <pc:sldMk cId="4025312898" sldId="256"/>
        </pc:sldMkLst>
        <pc:spChg chg="mod">
          <ac:chgData name="EDSON COMPANY COLALTO JUNIOR" userId="75bdd23f-9df8-4baf-99bf-6fd7546b34fc" providerId="ADAL" clId="{C7B30283-D55F-42B6-9CF9-1D7C470870C2}" dt="2020-06-22T19:51:36.273" v="610" actId="1076"/>
          <ac:spMkLst>
            <pc:docMk/>
            <pc:sldMk cId="4025312898" sldId="256"/>
            <ac:spMk id="2" creationId="{EE645659-6120-964B-B896-BB530975CF97}"/>
          </ac:spMkLst>
        </pc:spChg>
        <pc:spChg chg="add">
          <ac:chgData name="EDSON COMPANY COLALTO JUNIOR" userId="75bdd23f-9df8-4baf-99bf-6fd7546b34fc" providerId="ADAL" clId="{C7B30283-D55F-42B6-9CF9-1D7C470870C2}" dt="2020-06-22T19:09:14.813" v="61" actId="26606"/>
          <ac:spMkLst>
            <pc:docMk/>
            <pc:sldMk cId="4025312898" sldId="256"/>
            <ac:spMk id="9" creationId="{5A7802B6-FF37-40CF-A7E2-6F2A0D9A91EF}"/>
          </ac:spMkLst>
        </pc:spChg>
        <pc:spChg chg="add del">
          <ac:chgData name="EDSON COMPANY COLALTO JUNIOR" userId="75bdd23f-9df8-4baf-99bf-6fd7546b34fc" providerId="ADAL" clId="{C7B30283-D55F-42B6-9CF9-1D7C470870C2}" dt="2020-06-22T19:09:07.542" v="58" actId="26606"/>
          <ac:spMkLst>
            <pc:docMk/>
            <pc:sldMk cId="4025312898" sldId="256"/>
            <ac:spMk id="12" creationId="{66D61E08-70C3-48D8-BEA0-787111DC30DA}"/>
          </ac:spMkLst>
        </pc:spChg>
        <pc:spChg chg="add del">
          <ac:chgData name="EDSON COMPANY COLALTO JUNIOR" userId="75bdd23f-9df8-4baf-99bf-6fd7546b34fc" providerId="ADAL" clId="{C7B30283-D55F-42B6-9CF9-1D7C470870C2}" dt="2020-06-22T19:09:07.542" v="58" actId="26606"/>
          <ac:spMkLst>
            <pc:docMk/>
            <pc:sldMk cId="4025312898" sldId="256"/>
            <ac:spMk id="14" creationId="{FC55298F-0AE5-478E-AD2B-03C2614C5833}"/>
          </ac:spMkLst>
        </pc:spChg>
        <pc:spChg chg="add del">
          <ac:chgData name="EDSON COMPANY COLALTO JUNIOR" userId="75bdd23f-9df8-4baf-99bf-6fd7546b34fc" providerId="ADAL" clId="{C7B30283-D55F-42B6-9CF9-1D7C470870C2}" dt="2020-06-22T19:09:07.542" v="58" actId="26606"/>
          <ac:spMkLst>
            <pc:docMk/>
            <pc:sldMk cId="4025312898" sldId="256"/>
            <ac:spMk id="16" creationId="{C180E4EA-0B63-4779-A895-7E90E71088F3}"/>
          </ac:spMkLst>
        </pc:spChg>
        <pc:spChg chg="add del">
          <ac:chgData name="EDSON COMPANY COLALTO JUNIOR" userId="75bdd23f-9df8-4baf-99bf-6fd7546b34fc" providerId="ADAL" clId="{C7B30283-D55F-42B6-9CF9-1D7C470870C2}" dt="2020-06-22T19:09:07.542" v="58" actId="26606"/>
          <ac:spMkLst>
            <pc:docMk/>
            <pc:sldMk cId="4025312898" sldId="256"/>
            <ac:spMk id="18" creationId="{CEE01D9D-3DE8-4EED-B0D3-8F3C79CC7673}"/>
          </ac:spMkLst>
        </pc:spChg>
        <pc:spChg chg="add del">
          <ac:chgData name="EDSON COMPANY COLALTO JUNIOR" userId="75bdd23f-9df8-4baf-99bf-6fd7546b34fc" providerId="ADAL" clId="{C7B30283-D55F-42B6-9CF9-1D7C470870C2}" dt="2020-06-22T19:09:07.542" v="58" actId="26606"/>
          <ac:spMkLst>
            <pc:docMk/>
            <pc:sldMk cId="4025312898" sldId="256"/>
            <ac:spMk id="20" creationId="{89AF5CE9-607F-43F4-8983-DCD6DA4051FD}"/>
          </ac:spMkLst>
        </pc:spChg>
        <pc:spChg chg="add del">
          <ac:chgData name="EDSON COMPANY COLALTO JUNIOR" userId="75bdd23f-9df8-4baf-99bf-6fd7546b34fc" providerId="ADAL" clId="{C7B30283-D55F-42B6-9CF9-1D7C470870C2}" dt="2020-06-22T19:09:07.542" v="58" actId="26606"/>
          <ac:spMkLst>
            <pc:docMk/>
            <pc:sldMk cId="4025312898" sldId="256"/>
            <ac:spMk id="22" creationId="{6EEA2DBD-9E1E-4521-8C01-F32AD18A89E3}"/>
          </ac:spMkLst>
        </pc:spChg>
        <pc:spChg chg="add del">
          <ac:chgData name="EDSON COMPANY COLALTO JUNIOR" userId="75bdd23f-9df8-4baf-99bf-6fd7546b34fc" providerId="ADAL" clId="{C7B30283-D55F-42B6-9CF9-1D7C470870C2}" dt="2020-06-22T19:09:07.542" v="58" actId="26606"/>
          <ac:spMkLst>
            <pc:docMk/>
            <pc:sldMk cId="4025312898" sldId="256"/>
            <ac:spMk id="24" creationId="{15BBD2C1-BA9B-46A9-A27A-33498B169272}"/>
          </ac:spMkLst>
        </pc:spChg>
        <pc:spChg chg="add del">
          <ac:chgData name="EDSON COMPANY COLALTO JUNIOR" userId="75bdd23f-9df8-4baf-99bf-6fd7546b34fc" providerId="ADAL" clId="{C7B30283-D55F-42B6-9CF9-1D7C470870C2}" dt="2020-06-22T19:09:14.803" v="60" actId="26606"/>
          <ac:spMkLst>
            <pc:docMk/>
            <pc:sldMk cId="4025312898" sldId="256"/>
            <ac:spMk id="29" creationId="{66D61E08-70C3-48D8-BEA0-787111DC30DA}"/>
          </ac:spMkLst>
        </pc:spChg>
        <pc:spChg chg="add del">
          <ac:chgData name="EDSON COMPANY COLALTO JUNIOR" userId="75bdd23f-9df8-4baf-99bf-6fd7546b34fc" providerId="ADAL" clId="{C7B30283-D55F-42B6-9CF9-1D7C470870C2}" dt="2020-06-22T19:09:14.803" v="60" actId="26606"/>
          <ac:spMkLst>
            <pc:docMk/>
            <pc:sldMk cId="4025312898" sldId="256"/>
            <ac:spMk id="30" creationId="{FC55298F-0AE5-478E-AD2B-03C2614C5833}"/>
          </ac:spMkLst>
        </pc:spChg>
        <pc:spChg chg="add del">
          <ac:chgData name="EDSON COMPANY COLALTO JUNIOR" userId="75bdd23f-9df8-4baf-99bf-6fd7546b34fc" providerId="ADAL" clId="{C7B30283-D55F-42B6-9CF9-1D7C470870C2}" dt="2020-06-22T19:09:14.803" v="60" actId="26606"/>
          <ac:spMkLst>
            <pc:docMk/>
            <pc:sldMk cId="4025312898" sldId="256"/>
            <ac:spMk id="31" creationId="{C180E4EA-0B63-4779-A895-7E90E71088F3}"/>
          </ac:spMkLst>
        </pc:spChg>
        <pc:spChg chg="add del">
          <ac:chgData name="EDSON COMPANY COLALTO JUNIOR" userId="75bdd23f-9df8-4baf-99bf-6fd7546b34fc" providerId="ADAL" clId="{C7B30283-D55F-42B6-9CF9-1D7C470870C2}" dt="2020-06-22T19:09:14.803" v="60" actId="26606"/>
          <ac:spMkLst>
            <pc:docMk/>
            <pc:sldMk cId="4025312898" sldId="256"/>
            <ac:spMk id="32" creationId="{CEE01D9D-3DE8-4EED-B0D3-8F3C79CC7673}"/>
          </ac:spMkLst>
        </pc:spChg>
        <pc:spChg chg="add del">
          <ac:chgData name="EDSON COMPANY COLALTO JUNIOR" userId="75bdd23f-9df8-4baf-99bf-6fd7546b34fc" providerId="ADAL" clId="{C7B30283-D55F-42B6-9CF9-1D7C470870C2}" dt="2020-06-22T19:09:14.803" v="60" actId="26606"/>
          <ac:spMkLst>
            <pc:docMk/>
            <pc:sldMk cId="4025312898" sldId="256"/>
            <ac:spMk id="33" creationId="{89AF5CE9-607F-43F4-8983-DCD6DA4051FD}"/>
          </ac:spMkLst>
        </pc:spChg>
        <pc:spChg chg="add del">
          <ac:chgData name="EDSON COMPANY COLALTO JUNIOR" userId="75bdd23f-9df8-4baf-99bf-6fd7546b34fc" providerId="ADAL" clId="{C7B30283-D55F-42B6-9CF9-1D7C470870C2}" dt="2020-06-22T19:09:14.803" v="60" actId="26606"/>
          <ac:spMkLst>
            <pc:docMk/>
            <pc:sldMk cId="4025312898" sldId="256"/>
            <ac:spMk id="34" creationId="{6EEA2DBD-9E1E-4521-8C01-F32AD18A89E3}"/>
          </ac:spMkLst>
        </pc:spChg>
        <pc:spChg chg="add del">
          <ac:chgData name="EDSON COMPANY COLALTO JUNIOR" userId="75bdd23f-9df8-4baf-99bf-6fd7546b34fc" providerId="ADAL" clId="{C7B30283-D55F-42B6-9CF9-1D7C470870C2}" dt="2020-06-22T19:09:14.803" v="60" actId="26606"/>
          <ac:spMkLst>
            <pc:docMk/>
            <pc:sldMk cId="4025312898" sldId="256"/>
            <ac:spMk id="35" creationId="{15BBD2C1-BA9B-46A9-A27A-33498B169272}"/>
          </ac:spMkLst>
        </pc:spChg>
        <pc:picChg chg="add mod">
          <ac:chgData name="EDSON COMPANY COLALTO JUNIOR" userId="75bdd23f-9df8-4baf-99bf-6fd7546b34fc" providerId="ADAL" clId="{C7B30283-D55F-42B6-9CF9-1D7C470870C2}" dt="2020-06-22T21:13:38.367" v="995"/>
          <ac:picMkLst>
            <pc:docMk/>
            <pc:sldMk cId="4025312898" sldId="256"/>
            <ac:picMk id="3" creationId="{0FE34E72-7E69-49D1-ACD0-9B6501285510}"/>
          </ac:picMkLst>
        </pc:picChg>
        <pc:picChg chg="add del">
          <ac:chgData name="EDSON COMPANY COLALTO JUNIOR" userId="75bdd23f-9df8-4baf-99bf-6fd7546b34fc" providerId="ADAL" clId="{C7B30283-D55F-42B6-9CF9-1D7C470870C2}" dt="2020-06-22T19:09:07.542" v="58" actId="26606"/>
          <ac:picMkLst>
            <pc:docMk/>
            <pc:sldMk cId="4025312898" sldId="256"/>
            <ac:picMk id="4" creationId="{86567E0A-B905-4FB5-B774-B85E571A8E1A}"/>
          </ac:picMkLst>
        </pc:picChg>
        <pc:picChg chg="add">
          <ac:chgData name="EDSON COMPANY COLALTO JUNIOR" userId="75bdd23f-9df8-4baf-99bf-6fd7546b34fc" providerId="ADAL" clId="{C7B30283-D55F-42B6-9CF9-1D7C470870C2}" dt="2020-06-22T19:09:14.813" v="61" actId="26606"/>
          <ac:picMkLst>
            <pc:docMk/>
            <pc:sldMk cId="4025312898" sldId="256"/>
            <ac:picMk id="6" creationId="{5A9FF2FE-A5BB-4AE3-9BF6-7AB55EC2A152}"/>
          </ac:picMkLst>
        </pc:picChg>
        <pc:picChg chg="add del">
          <ac:chgData name="EDSON COMPANY COLALTO JUNIOR" userId="75bdd23f-9df8-4baf-99bf-6fd7546b34fc" providerId="ADAL" clId="{C7B30283-D55F-42B6-9CF9-1D7C470870C2}" dt="2020-06-22T19:09:14.803" v="60" actId="26606"/>
          <ac:picMkLst>
            <pc:docMk/>
            <pc:sldMk cId="4025312898" sldId="256"/>
            <ac:picMk id="26" creationId="{A869548D-D6A5-4880-9406-592E53555F1A}"/>
          </ac:picMkLst>
        </pc:picChg>
        <pc:cxnChg chg="add del">
          <ac:chgData name="EDSON COMPANY COLALTO JUNIOR" userId="75bdd23f-9df8-4baf-99bf-6fd7546b34fc" providerId="ADAL" clId="{C7B30283-D55F-42B6-9CF9-1D7C470870C2}" dt="2020-06-22T19:09:07.542" v="58" actId="26606"/>
          <ac:cxnSpMkLst>
            <pc:docMk/>
            <pc:sldMk cId="4025312898" sldId="256"/>
            <ac:cxnSpMk id="8" creationId="{A57C1A16-B8AB-4D99-A195-A38F556A6486}"/>
          </ac:cxnSpMkLst>
        </pc:cxnChg>
        <pc:cxnChg chg="add del">
          <ac:chgData name="EDSON COMPANY COLALTO JUNIOR" userId="75bdd23f-9df8-4baf-99bf-6fd7546b34fc" providerId="ADAL" clId="{C7B30283-D55F-42B6-9CF9-1D7C470870C2}" dt="2020-06-22T19:09:07.542" v="58" actId="26606"/>
          <ac:cxnSpMkLst>
            <pc:docMk/>
            <pc:sldMk cId="4025312898" sldId="256"/>
            <ac:cxnSpMk id="10" creationId="{F8A9B20B-D1DD-4573-B5EC-558029519236}"/>
          </ac:cxnSpMkLst>
        </pc:cxnChg>
        <pc:cxnChg chg="add del">
          <ac:chgData name="EDSON COMPANY COLALTO JUNIOR" userId="75bdd23f-9df8-4baf-99bf-6fd7546b34fc" providerId="ADAL" clId="{C7B30283-D55F-42B6-9CF9-1D7C470870C2}" dt="2020-06-22T19:09:14.803" v="60" actId="26606"/>
          <ac:cxnSpMkLst>
            <pc:docMk/>
            <pc:sldMk cId="4025312898" sldId="256"/>
            <ac:cxnSpMk id="27" creationId="{A57C1A16-B8AB-4D99-A195-A38F556A6486}"/>
          </ac:cxnSpMkLst>
        </pc:cxnChg>
        <pc:cxnChg chg="add del">
          <ac:chgData name="EDSON COMPANY COLALTO JUNIOR" userId="75bdd23f-9df8-4baf-99bf-6fd7546b34fc" providerId="ADAL" clId="{C7B30283-D55F-42B6-9CF9-1D7C470870C2}" dt="2020-06-22T19:09:14.803" v="60" actId="26606"/>
          <ac:cxnSpMkLst>
            <pc:docMk/>
            <pc:sldMk cId="4025312898" sldId="256"/>
            <ac:cxnSpMk id="28" creationId="{F8A9B20B-D1DD-4573-B5EC-558029519236}"/>
          </ac:cxnSpMkLst>
        </pc:cxnChg>
      </pc:sldChg>
      <pc:sldChg chg="addSp delSp modSp mod setBg">
        <pc:chgData name="EDSON COMPANY COLALTO JUNIOR" userId="75bdd23f-9df8-4baf-99bf-6fd7546b34fc" providerId="ADAL" clId="{C7B30283-D55F-42B6-9CF9-1D7C470870C2}" dt="2020-06-22T21:13:38.367" v="995"/>
        <pc:sldMkLst>
          <pc:docMk/>
          <pc:sldMk cId="170804296" sldId="257"/>
        </pc:sldMkLst>
        <pc:spChg chg="mod">
          <ac:chgData name="EDSON COMPANY COLALTO JUNIOR" userId="75bdd23f-9df8-4baf-99bf-6fd7546b34fc" providerId="ADAL" clId="{C7B30283-D55F-42B6-9CF9-1D7C470870C2}" dt="2020-06-22T19:09:25.008" v="62" actId="26606"/>
          <ac:spMkLst>
            <pc:docMk/>
            <pc:sldMk cId="170804296" sldId="257"/>
            <ac:spMk id="2" creationId="{E097DDA4-0CFE-1949-801E-8A4A526290EA}"/>
          </ac:spMkLst>
        </pc:spChg>
        <pc:spChg chg="del mod">
          <ac:chgData name="EDSON COMPANY COLALTO JUNIOR" userId="75bdd23f-9df8-4baf-99bf-6fd7546b34fc" providerId="ADAL" clId="{C7B30283-D55F-42B6-9CF9-1D7C470870C2}" dt="2020-06-22T19:09:25.008" v="62" actId="26606"/>
          <ac:spMkLst>
            <pc:docMk/>
            <pc:sldMk cId="170804296" sldId="257"/>
            <ac:spMk id="3" creationId="{0CDA291B-77E5-AE4E-AC2B-13B92A0C3463}"/>
          </ac:spMkLst>
        </pc:spChg>
        <pc:spChg chg="add">
          <ac:chgData name="EDSON COMPANY COLALTO JUNIOR" userId="75bdd23f-9df8-4baf-99bf-6fd7546b34fc" providerId="ADAL" clId="{C7B30283-D55F-42B6-9CF9-1D7C470870C2}" dt="2020-06-22T19:09:25.008" v="62" actId="26606"/>
          <ac:spMkLst>
            <pc:docMk/>
            <pc:sldMk cId="170804296" sldId="257"/>
            <ac:spMk id="9" creationId="{655AE6B0-AC9E-4167-806F-E9DB135FC46B}"/>
          </ac:spMkLst>
        </pc:spChg>
        <pc:spChg chg="add">
          <ac:chgData name="EDSON COMPANY COLALTO JUNIOR" userId="75bdd23f-9df8-4baf-99bf-6fd7546b34fc" providerId="ADAL" clId="{C7B30283-D55F-42B6-9CF9-1D7C470870C2}" dt="2020-06-22T19:09:25.008" v="62" actId="26606"/>
          <ac:spMkLst>
            <pc:docMk/>
            <pc:sldMk cId="170804296" sldId="257"/>
            <ac:spMk id="22" creationId="{87BD1F4E-A66D-4C06-86DA-8D56CA7A3B41}"/>
          </ac:spMkLst>
        </pc:spChg>
        <pc:grpChg chg="add">
          <ac:chgData name="EDSON COMPANY COLALTO JUNIOR" userId="75bdd23f-9df8-4baf-99bf-6fd7546b34fc" providerId="ADAL" clId="{C7B30283-D55F-42B6-9CF9-1D7C470870C2}" dt="2020-06-22T19:09:25.008" v="62" actId="26606"/>
          <ac:grpSpMkLst>
            <pc:docMk/>
            <pc:sldMk cId="170804296" sldId="257"/>
            <ac:grpSpMk id="11" creationId="{3523416A-383B-4FDC-B4C9-D8EDDFE9C043}"/>
          </ac:grpSpMkLst>
        </pc:grpChg>
        <pc:graphicFrameChg chg="add">
          <ac:chgData name="EDSON COMPANY COLALTO JUNIOR" userId="75bdd23f-9df8-4baf-99bf-6fd7546b34fc" providerId="ADAL" clId="{C7B30283-D55F-42B6-9CF9-1D7C470870C2}" dt="2020-06-22T19:09:25.008" v="62" actId="26606"/>
          <ac:graphicFrameMkLst>
            <pc:docMk/>
            <pc:sldMk cId="170804296" sldId="257"/>
            <ac:graphicFrameMk id="5" creationId="{9722874D-A20A-4D1F-A5C9-FED07E729321}"/>
          </ac:graphicFrameMkLst>
        </pc:graphicFrameChg>
        <pc:picChg chg="add mod">
          <ac:chgData name="EDSON COMPANY COLALTO JUNIOR" userId="75bdd23f-9df8-4baf-99bf-6fd7546b34fc" providerId="ADAL" clId="{C7B30283-D55F-42B6-9CF9-1D7C470870C2}" dt="2020-06-22T21:13:38.367" v="995"/>
          <ac:picMkLst>
            <pc:docMk/>
            <pc:sldMk cId="170804296" sldId="257"/>
            <ac:picMk id="3" creationId="{5F343DAF-64E9-4A31-9DDD-AE14202C93E9}"/>
          </ac:picMkLst>
        </pc:picChg>
      </pc:sldChg>
      <pc:sldChg chg="addSp delSp modSp mod setBg modNotesTx">
        <pc:chgData name="EDSON COMPANY COLALTO JUNIOR" userId="75bdd23f-9df8-4baf-99bf-6fd7546b34fc" providerId="ADAL" clId="{C7B30283-D55F-42B6-9CF9-1D7C470870C2}" dt="2020-06-22T21:13:38.367" v="995"/>
        <pc:sldMkLst>
          <pc:docMk/>
          <pc:sldMk cId="2912112547" sldId="258"/>
        </pc:sldMkLst>
        <pc:spChg chg="mod">
          <ac:chgData name="EDSON COMPANY COLALTO JUNIOR" userId="75bdd23f-9df8-4baf-99bf-6fd7546b34fc" providerId="ADAL" clId="{C7B30283-D55F-42B6-9CF9-1D7C470870C2}" dt="2020-06-22T19:10:26.970" v="67" actId="26606"/>
          <ac:spMkLst>
            <pc:docMk/>
            <pc:sldMk cId="2912112547" sldId="258"/>
            <ac:spMk id="2" creationId="{D807FE05-58FA-0B43-9A66-CDB1EDF49236}"/>
          </ac:spMkLst>
        </pc:spChg>
        <pc:spChg chg="del mod">
          <ac:chgData name="EDSON COMPANY COLALTO JUNIOR" userId="75bdd23f-9df8-4baf-99bf-6fd7546b34fc" providerId="ADAL" clId="{C7B30283-D55F-42B6-9CF9-1D7C470870C2}" dt="2020-06-22T19:07:55.357" v="54" actId="3680"/>
          <ac:spMkLst>
            <pc:docMk/>
            <pc:sldMk cId="2912112547" sldId="258"/>
            <ac:spMk id="3" creationId="{D794C78A-F108-0447-BF91-DD08EEE0FEED}"/>
          </ac:spMkLst>
        </pc:spChg>
        <pc:spChg chg="add del mod">
          <ac:chgData name="EDSON COMPANY COLALTO JUNIOR" userId="75bdd23f-9df8-4baf-99bf-6fd7546b34fc" providerId="ADAL" clId="{C7B30283-D55F-42B6-9CF9-1D7C470870C2}" dt="2020-06-22T19:10:26.970" v="67" actId="26606"/>
          <ac:spMkLst>
            <pc:docMk/>
            <pc:sldMk cId="2912112547" sldId="258"/>
            <ac:spMk id="7" creationId="{2AFF3F22-42F0-4CEC-9D8A-A8EA7E683BF4}"/>
          </ac:spMkLst>
        </pc:spChg>
        <pc:spChg chg="add">
          <ac:chgData name="EDSON COMPANY COLALTO JUNIOR" userId="75bdd23f-9df8-4baf-99bf-6fd7546b34fc" providerId="ADAL" clId="{C7B30283-D55F-42B6-9CF9-1D7C470870C2}" dt="2020-06-22T19:10:26.970" v="67" actId="26606"/>
          <ac:spMkLst>
            <pc:docMk/>
            <pc:sldMk cId="2912112547" sldId="258"/>
            <ac:spMk id="13" creationId="{9F4444CE-BC8D-4D61-B303-4C05614E62AB}"/>
          </ac:spMkLst>
        </pc:spChg>
        <pc:spChg chg="add">
          <ac:chgData name="EDSON COMPANY COLALTO JUNIOR" userId="75bdd23f-9df8-4baf-99bf-6fd7546b34fc" providerId="ADAL" clId="{C7B30283-D55F-42B6-9CF9-1D7C470870C2}" dt="2020-06-22T19:10:26.970" v="67" actId="26606"/>
          <ac:spMkLst>
            <pc:docMk/>
            <pc:sldMk cId="2912112547" sldId="258"/>
            <ac:spMk id="15" creationId="{73772B81-181F-48B7-8826-4D9686D15DF5}"/>
          </ac:spMkLst>
        </pc:spChg>
        <pc:spChg chg="add">
          <ac:chgData name="EDSON COMPANY COLALTO JUNIOR" userId="75bdd23f-9df8-4baf-99bf-6fd7546b34fc" providerId="ADAL" clId="{C7B30283-D55F-42B6-9CF9-1D7C470870C2}" dt="2020-06-22T19:10:26.970" v="67" actId="26606"/>
          <ac:spMkLst>
            <pc:docMk/>
            <pc:sldMk cId="2912112547" sldId="258"/>
            <ac:spMk id="17" creationId="{B2205F6E-03C6-4E92-877C-E2482F6599AA}"/>
          </ac:spMkLst>
        </pc:spChg>
        <pc:graphicFrameChg chg="add del mod ord modGraphic">
          <ac:chgData name="EDSON COMPANY COLALTO JUNIOR" userId="75bdd23f-9df8-4baf-99bf-6fd7546b34fc" providerId="ADAL" clId="{C7B30283-D55F-42B6-9CF9-1D7C470870C2}" dt="2020-06-22T19:08:05.735" v="56" actId="478"/>
          <ac:graphicFrameMkLst>
            <pc:docMk/>
            <pc:sldMk cId="2912112547" sldId="258"/>
            <ac:graphicFrameMk id="4" creationId="{9CCFB31C-F925-4DE8-8F50-E7795EBD3129}"/>
          </ac:graphicFrameMkLst>
        </pc:graphicFrameChg>
        <pc:graphicFrameChg chg="add mod">
          <ac:chgData name="EDSON COMPANY COLALTO JUNIOR" userId="75bdd23f-9df8-4baf-99bf-6fd7546b34fc" providerId="ADAL" clId="{C7B30283-D55F-42B6-9CF9-1D7C470870C2}" dt="2020-06-22T19:16:38.862" v="327" actId="20577"/>
          <ac:graphicFrameMkLst>
            <pc:docMk/>
            <pc:sldMk cId="2912112547" sldId="258"/>
            <ac:graphicFrameMk id="9" creationId="{A628A75C-0562-46F6-B1B5-1FD68BCD64A8}"/>
          </ac:graphicFrameMkLst>
        </pc:graphicFrameChg>
        <pc:picChg chg="add mod">
          <ac:chgData name="EDSON COMPANY COLALTO JUNIOR" userId="75bdd23f-9df8-4baf-99bf-6fd7546b34fc" providerId="ADAL" clId="{C7B30283-D55F-42B6-9CF9-1D7C470870C2}" dt="2020-06-22T21:13:38.367" v="995"/>
          <ac:picMkLst>
            <pc:docMk/>
            <pc:sldMk cId="2912112547" sldId="258"/>
            <ac:picMk id="3" creationId="{BA97D260-CC5D-4ED9-9013-E12D00552ADF}"/>
          </ac:picMkLst>
        </pc:picChg>
      </pc:sldChg>
      <pc:sldChg chg="addSp delSp modSp mod">
        <pc:chgData name="EDSON COMPANY COLALTO JUNIOR" userId="75bdd23f-9df8-4baf-99bf-6fd7546b34fc" providerId="ADAL" clId="{C7B30283-D55F-42B6-9CF9-1D7C470870C2}" dt="2020-06-22T21:13:38.367" v="995"/>
        <pc:sldMkLst>
          <pc:docMk/>
          <pc:sldMk cId="952885680" sldId="259"/>
        </pc:sldMkLst>
        <pc:spChg chg="mod">
          <ac:chgData name="EDSON COMPANY COLALTO JUNIOR" userId="75bdd23f-9df8-4baf-99bf-6fd7546b34fc" providerId="ADAL" clId="{C7B30283-D55F-42B6-9CF9-1D7C470870C2}" dt="2020-06-22T19:20:44.460" v="368" actId="255"/>
          <ac:spMkLst>
            <pc:docMk/>
            <pc:sldMk cId="952885680" sldId="259"/>
            <ac:spMk id="2" creationId="{4FBEABB9-B052-C647-8412-E3B3791E61EE}"/>
          </ac:spMkLst>
        </pc:spChg>
        <pc:spChg chg="del">
          <ac:chgData name="EDSON COMPANY COLALTO JUNIOR" userId="75bdd23f-9df8-4baf-99bf-6fd7546b34fc" providerId="ADAL" clId="{C7B30283-D55F-42B6-9CF9-1D7C470870C2}" dt="2020-06-22T19:19:40.693" v="340" actId="478"/>
          <ac:spMkLst>
            <pc:docMk/>
            <pc:sldMk cId="952885680" sldId="259"/>
            <ac:spMk id="3" creationId="{E961BFB9-E5E2-914E-82DB-D58116A2586E}"/>
          </ac:spMkLst>
        </pc:spChg>
        <pc:spChg chg="add mod">
          <ac:chgData name="EDSON COMPANY COLALTO JUNIOR" userId="75bdd23f-9df8-4baf-99bf-6fd7546b34fc" providerId="ADAL" clId="{C7B30283-D55F-42B6-9CF9-1D7C470870C2}" dt="2020-06-22T19:20:38.766" v="367" actId="255"/>
          <ac:spMkLst>
            <pc:docMk/>
            <pc:sldMk cId="952885680" sldId="259"/>
            <ac:spMk id="5" creationId="{0FF621B5-1C84-4C86-B11D-C9D48297CF6B}"/>
          </ac:spMkLst>
        </pc:spChg>
        <pc:picChg chg="add mod">
          <ac:chgData name="EDSON COMPANY COLALTO JUNIOR" userId="75bdd23f-9df8-4baf-99bf-6fd7546b34fc" providerId="ADAL" clId="{C7B30283-D55F-42B6-9CF9-1D7C470870C2}" dt="2020-06-22T21:13:38.367" v="995"/>
          <ac:picMkLst>
            <pc:docMk/>
            <pc:sldMk cId="952885680" sldId="259"/>
            <ac:picMk id="3" creationId="{F5CEB277-E6F0-433E-A8DA-F47DB10B8EEF}"/>
          </ac:picMkLst>
        </pc:picChg>
      </pc:sldChg>
      <pc:sldChg chg="addSp modSp new mod">
        <pc:chgData name="EDSON COMPANY COLALTO JUNIOR" userId="75bdd23f-9df8-4baf-99bf-6fd7546b34fc" providerId="ADAL" clId="{C7B30283-D55F-42B6-9CF9-1D7C470870C2}" dt="2020-06-22T21:13:38.367" v="995"/>
        <pc:sldMkLst>
          <pc:docMk/>
          <pc:sldMk cId="2214240294" sldId="260"/>
        </pc:sldMkLst>
        <pc:spChg chg="mod">
          <ac:chgData name="EDSON COMPANY COLALTO JUNIOR" userId="75bdd23f-9df8-4baf-99bf-6fd7546b34fc" providerId="ADAL" clId="{C7B30283-D55F-42B6-9CF9-1D7C470870C2}" dt="2020-06-22T19:38:48.385" v="405" actId="255"/>
          <ac:spMkLst>
            <pc:docMk/>
            <pc:sldMk cId="2214240294" sldId="260"/>
            <ac:spMk id="2" creationId="{95C3A20D-3A31-45E8-9161-2443E1D2414C}"/>
          </ac:spMkLst>
        </pc:spChg>
        <pc:spChg chg="mod">
          <ac:chgData name="EDSON COMPANY COLALTO JUNIOR" userId="75bdd23f-9df8-4baf-99bf-6fd7546b34fc" providerId="ADAL" clId="{C7B30283-D55F-42B6-9CF9-1D7C470870C2}" dt="2020-06-22T19:42:03.887" v="448" actId="14100"/>
          <ac:spMkLst>
            <pc:docMk/>
            <pc:sldMk cId="2214240294" sldId="260"/>
            <ac:spMk id="3" creationId="{DA2FC34A-B571-4F38-AB27-6BC037C8B503}"/>
          </ac:spMkLst>
        </pc:spChg>
        <pc:picChg chg="add mod">
          <ac:chgData name="EDSON COMPANY COLALTO JUNIOR" userId="75bdd23f-9df8-4baf-99bf-6fd7546b34fc" providerId="ADAL" clId="{C7B30283-D55F-42B6-9CF9-1D7C470870C2}" dt="2020-06-22T19:41:57.560" v="447" actId="1035"/>
          <ac:picMkLst>
            <pc:docMk/>
            <pc:sldMk cId="2214240294" sldId="260"/>
            <ac:picMk id="4" creationId="{C2181080-3E76-473C-AA43-2DB970D7071D}"/>
          </ac:picMkLst>
        </pc:picChg>
        <pc:picChg chg="add mod">
          <ac:chgData name="EDSON COMPANY COLALTO JUNIOR" userId="75bdd23f-9df8-4baf-99bf-6fd7546b34fc" providerId="ADAL" clId="{C7B30283-D55F-42B6-9CF9-1D7C470870C2}" dt="2020-06-22T19:42:31.432" v="452" actId="1076"/>
          <ac:picMkLst>
            <pc:docMk/>
            <pc:sldMk cId="2214240294" sldId="260"/>
            <ac:picMk id="5" creationId="{4E1ECF22-D74D-4DF4-ACB4-E7F37043DF89}"/>
          </ac:picMkLst>
        </pc:picChg>
        <pc:picChg chg="add mod">
          <ac:chgData name="EDSON COMPANY COLALTO JUNIOR" userId="75bdd23f-9df8-4baf-99bf-6fd7546b34fc" providerId="ADAL" clId="{C7B30283-D55F-42B6-9CF9-1D7C470870C2}" dt="2020-06-22T21:13:38.367" v="995"/>
          <ac:picMkLst>
            <pc:docMk/>
            <pc:sldMk cId="2214240294" sldId="260"/>
            <ac:picMk id="6" creationId="{A549A3C0-E3C6-4920-8811-650DF663B0F9}"/>
          </ac:picMkLst>
        </pc:picChg>
      </pc:sldChg>
      <pc:sldChg chg="addSp delSp modSp new mod setBg modClrScheme chgLayout">
        <pc:chgData name="EDSON COMPANY COLALTO JUNIOR" userId="75bdd23f-9df8-4baf-99bf-6fd7546b34fc" providerId="ADAL" clId="{C7B30283-D55F-42B6-9CF9-1D7C470870C2}" dt="2020-06-22T21:13:38.367" v="995"/>
        <pc:sldMkLst>
          <pc:docMk/>
          <pc:sldMk cId="2413685375" sldId="261"/>
        </pc:sldMkLst>
        <pc:spChg chg="mod ord">
          <ac:chgData name="EDSON COMPANY COLALTO JUNIOR" userId="75bdd23f-9df8-4baf-99bf-6fd7546b34fc" providerId="ADAL" clId="{C7B30283-D55F-42B6-9CF9-1D7C470870C2}" dt="2020-06-22T19:52:58.824" v="620" actId="1076"/>
          <ac:spMkLst>
            <pc:docMk/>
            <pc:sldMk cId="2413685375" sldId="261"/>
            <ac:spMk id="2" creationId="{5B7834F6-E14E-44CF-AFEA-13A7D535A20B}"/>
          </ac:spMkLst>
        </pc:spChg>
        <pc:spChg chg="del">
          <ac:chgData name="EDSON COMPANY COLALTO JUNIOR" userId="75bdd23f-9df8-4baf-99bf-6fd7546b34fc" providerId="ADAL" clId="{C7B30283-D55F-42B6-9CF9-1D7C470870C2}" dt="2020-06-22T19:45:39.381" v="498"/>
          <ac:spMkLst>
            <pc:docMk/>
            <pc:sldMk cId="2413685375" sldId="261"/>
            <ac:spMk id="3" creationId="{499E63F0-5E1B-4F9A-AA24-FD24DDD32CB9}"/>
          </ac:spMkLst>
        </pc:spChg>
        <pc:spChg chg="add mod ord">
          <ac:chgData name="EDSON COMPANY COLALTO JUNIOR" userId="75bdd23f-9df8-4baf-99bf-6fd7546b34fc" providerId="ADAL" clId="{C7B30283-D55F-42B6-9CF9-1D7C470870C2}" dt="2020-06-22T19:53:17.622" v="623" actId="790"/>
          <ac:spMkLst>
            <pc:docMk/>
            <pc:sldMk cId="2413685375" sldId="261"/>
            <ac:spMk id="5" creationId="{AC7B8CA5-D42F-4473-8B6C-78D2A3A2A588}"/>
          </ac:spMkLst>
        </pc:spChg>
        <pc:spChg chg="add del">
          <ac:chgData name="EDSON COMPANY COLALTO JUNIOR" userId="75bdd23f-9df8-4baf-99bf-6fd7546b34fc" providerId="ADAL" clId="{C7B30283-D55F-42B6-9CF9-1D7C470870C2}" dt="2020-06-22T19:46:01.316" v="504" actId="26606"/>
          <ac:spMkLst>
            <pc:docMk/>
            <pc:sldMk cId="2413685375" sldId="261"/>
            <ac:spMk id="22" creationId="{AA330523-F25B-4007-B3E5-ABB5637D160A}"/>
          </ac:spMkLst>
        </pc:spChg>
        <pc:spChg chg="add del">
          <ac:chgData name="EDSON COMPANY COLALTO JUNIOR" userId="75bdd23f-9df8-4baf-99bf-6fd7546b34fc" providerId="ADAL" clId="{C7B30283-D55F-42B6-9CF9-1D7C470870C2}" dt="2020-06-22T19:52:28.417" v="613" actId="26606"/>
          <ac:spMkLst>
            <pc:docMk/>
            <pc:sldMk cId="2413685375" sldId="261"/>
            <ac:spMk id="24" creationId="{D6320AF9-619A-4175-865B-5663E1AEF4C5}"/>
          </ac:spMkLst>
        </pc:spChg>
        <pc:spChg chg="add del">
          <ac:chgData name="EDSON COMPANY COLALTO JUNIOR" userId="75bdd23f-9df8-4baf-99bf-6fd7546b34fc" providerId="ADAL" clId="{C7B30283-D55F-42B6-9CF9-1D7C470870C2}" dt="2020-06-22T19:52:28.417" v="613" actId="26606"/>
          <ac:spMkLst>
            <pc:docMk/>
            <pc:sldMk cId="2413685375" sldId="261"/>
            <ac:spMk id="27" creationId="{A65AC7D1-EAA9-48F5-B509-60A7F50BF703}"/>
          </ac:spMkLst>
        </pc:spChg>
        <pc:spChg chg="add del">
          <ac:chgData name="EDSON COMPANY COLALTO JUNIOR" userId="75bdd23f-9df8-4baf-99bf-6fd7546b34fc" providerId="ADAL" clId="{C7B30283-D55F-42B6-9CF9-1D7C470870C2}" dt="2020-06-22T19:52:28.417" v="613" actId="26606"/>
          <ac:spMkLst>
            <pc:docMk/>
            <pc:sldMk cId="2413685375" sldId="261"/>
            <ac:spMk id="30" creationId="{7E018740-5C2B-4A41-AC1A-7E68D1EC1954}"/>
          </ac:spMkLst>
        </pc:spChg>
        <pc:spChg chg="add del">
          <ac:chgData name="EDSON COMPANY COLALTO JUNIOR" userId="75bdd23f-9df8-4baf-99bf-6fd7546b34fc" providerId="ADAL" clId="{C7B30283-D55F-42B6-9CF9-1D7C470870C2}" dt="2020-06-22T19:52:28.417" v="613" actId="26606"/>
          <ac:spMkLst>
            <pc:docMk/>
            <pc:sldMk cId="2413685375" sldId="261"/>
            <ac:spMk id="32" creationId="{166F75A4-C475-4941-8EE2-B80A06A2C1BB}"/>
          </ac:spMkLst>
        </pc:spChg>
        <pc:spChg chg="add del">
          <ac:chgData name="EDSON COMPANY COLALTO JUNIOR" userId="75bdd23f-9df8-4baf-99bf-6fd7546b34fc" providerId="ADAL" clId="{C7B30283-D55F-42B6-9CF9-1D7C470870C2}" dt="2020-06-22T19:52:28.417" v="613" actId="26606"/>
          <ac:spMkLst>
            <pc:docMk/>
            <pc:sldMk cId="2413685375" sldId="261"/>
            <ac:spMk id="34" creationId="{A032553A-72E8-4B0D-8405-FF9771C9AF05}"/>
          </ac:spMkLst>
        </pc:spChg>
        <pc:spChg chg="add del">
          <ac:chgData name="EDSON COMPANY COLALTO JUNIOR" userId="75bdd23f-9df8-4baf-99bf-6fd7546b34fc" providerId="ADAL" clId="{C7B30283-D55F-42B6-9CF9-1D7C470870C2}" dt="2020-06-22T19:52:28.417" v="613" actId="26606"/>
          <ac:spMkLst>
            <pc:docMk/>
            <pc:sldMk cId="2413685375" sldId="261"/>
            <ac:spMk id="36" creationId="{765800AC-C3B9-498E-87BC-29FAE4C76B21}"/>
          </ac:spMkLst>
        </pc:spChg>
        <pc:spChg chg="add del">
          <ac:chgData name="EDSON COMPANY COLALTO JUNIOR" userId="75bdd23f-9df8-4baf-99bf-6fd7546b34fc" providerId="ADAL" clId="{C7B30283-D55F-42B6-9CF9-1D7C470870C2}" dt="2020-06-22T19:52:28.417" v="613" actId="26606"/>
          <ac:spMkLst>
            <pc:docMk/>
            <pc:sldMk cId="2413685375" sldId="261"/>
            <ac:spMk id="38" creationId="{1F9D6ACB-2FF4-49F9-978A-E0D5327FC635}"/>
          </ac:spMkLst>
        </pc:spChg>
        <pc:spChg chg="add del">
          <ac:chgData name="EDSON COMPANY COLALTO JUNIOR" userId="75bdd23f-9df8-4baf-99bf-6fd7546b34fc" providerId="ADAL" clId="{C7B30283-D55F-42B6-9CF9-1D7C470870C2}" dt="2020-06-22T19:52:28.417" v="613" actId="26606"/>
          <ac:spMkLst>
            <pc:docMk/>
            <pc:sldMk cId="2413685375" sldId="261"/>
            <ac:spMk id="40" creationId="{A5EC319D-0FEA-4B95-A3EA-01E35672C95B}"/>
          </ac:spMkLst>
        </pc:spChg>
        <pc:spChg chg="add">
          <ac:chgData name="EDSON COMPANY COLALTO JUNIOR" userId="75bdd23f-9df8-4baf-99bf-6fd7546b34fc" providerId="ADAL" clId="{C7B30283-D55F-42B6-9CF9-1D7C470870C2}" dt="2020-06-22T19:52:28.417" v="613" actId="26606"/>
          <ac:spMkLst>
            <pc:docMk/>
            <pc:sldMk cId="2413685375" sldId="261"/>
            <ac:spMk id="57" creationId="{9F4444CE-BC8D-4D61-B303-4C05614E62AB}"/>
          </ac:spMkLst>
        </pc:spChg>
        <pc:spChg chg="add">
          <ac:chgData name="EDSON COMPANY COLALTO JUNIOR" userId="75bdd23f-9df8-4baf-99bf-6fd7546b34fc" providerId="ADAL" clId="{C7B30283-D55F-42B6-9CF9-1D7C470870C2}" dt="2020-06-22T19:52:28.417" v="613" actId="26606"/>
          <ac:spMkLst>
            <pc:docMk/>
            <pc:sldMk cId="2413685375" sldId="261"/>
            <ac:spMk id="59" creationId="{62423CA5-E2E1-4789-B759-9906C1C94063}"/>
          </ac:spMkLst>
        </pc:spChg>
        <pc:spChg chg="add">
          <ac:chgData name="EDSON COMPANY COLALTO JUNIOR" userId="75bdd23f-9df8-4baf-99bf-6fd7546b34fc" providerId="ADAL" clId="{C7B30283-D55F-42B6-9CF9-1D7C470870C2}" dt="2020-06-22T19:52:28.417" v="613" actId="26606"/>
          <ac:spMkLst>
            <pc:docMk/>
            <pc:sldMk cId="2413685375" sldId="261"/>
            <ac:spMk id="61" creationId="{73772B81-181F-48B7-8826-4D9686D15DF5}"/>
          </ac:spMkLst>
        </pc:spChg>
        <pc:spChg chg="add">
          <ac:chgData name="EDSON COMPANY COLALTO JUNIOR" userId="75bdd23f-9df8-4baf-99bf-6fd7546b34fc" providerId="ADAL" clId="{C7B30283-D55F-42B6-9CF9-1D7C470870C2}" dt="2020-06-22T19:52:28.417" v="613" actId="26606"/>
          <ac:spMkLst>
            <pc:docMk/>
            <pc:sldMk cId="2413685375" sldId="261"/>
            <ac:spMk id="63" creationId="{B2205F6E-03C6-4E92-877C-E2482F6599AA}"/>
          </ac:spMkLst>
        </pc:spChg>
        <pc:grpChg chg="add del">
          <ac:chgData name="EDSON COMPANY COLALTO JUNIOR" userId="75bdd23f-9df8-4baf-99bf-6fd7546b34fc" providerId="ADAL" clId="{C7B30283-D55F-42B6-9CF9-1D7C470870C2}" dt="2020-06-22T19:46:01.316" v="504" actId="26606"/>
          <ac:grpSpMkLst>
            <pc:docMk/>
            <pc:sldMk cId="2413685375" sldId="261"/>
            <ac:grpSpMk id="10" creationId="{B4DE830A-B531-4A3B-96F6-0ECE88B08555}"/>
          </ac:grpSpMkLst>
        </pc:grpChg>
        <pc:grpChg chg="add del">
          <ac:chgData name="EDSON COMPANY COLALTO JUNIOR" userId="75bdd23f-9df8-4baf-99bf-6fd7546b34fc" providerId="ADAL" clId="{C7B30283-D55F-42B6-9CF9-1D7C470870C2}" dt="2020-06-22T19:52:28.417" v="613" actId="26606"/>
          <ac:grpSpMkLst>
            <pc:docMk/>
            <pc:sldMk cId="2413685375" sldId="261"/>
            <ac:grpSpMk id="25" creationId="{1F2B4773-3207-44CC-B7AC-892B70498211}"/>
          </ac:grpSpMkLst>
        </pc:grpChg>
        <pc:grpChg chg="add">
          <ac:chgData name="EDSON COMPANY COLALTO JUNIOR" userId="75bdd23f-9df8-4baf-99bf-6fd7546b34fc" providerId="ADAL" clId="{C7B30283-D55F-42B6-9CF9-1D7C470870C2}" dt="2020-06-22T19:52:28.417" v="613" actId="26606"/>
          <ac:grpSpMkLst>
            <pc:docMk/>
            <pc:sldMk cId="2413685375" sldId="261"/>
            <ac:grpSpMk id="45" creationId="{1F2B4773-3207-44CC-B7AC-892B70498211}"/>
          </ac:grpSpMkLst>
        </pc:grpChg>
        <pc:picChg chg="add mod">
          <ac:chgData name="EDSON COMPANY COLALTO JUNIOR" userId="75bdd23f-9df8-4baf-99bf-6fd7546b34fc" providerId="ADAL" clId="{C7B30283-D55F-42B6-9CF9-1D7C470870C2}" dt="2020-06-22T21:13:38.367" v="995"/>
          <ac:picMkLst>
            <pc:docMk/>
            <pc:sldMk cId="2413685375" sldId="261"/>
            <ac:picMk id="3" creationId="{69E51EEE-AE2A-406B-98A8-67887401AB84}"/>
          </ac:picMkLst>
        </pc:picChg>
        <pc:picChg chg="add mod ord">
          <ac:chgData name="EDSON COMPANY COLALTO JUNIOR" userId="75bdd23f-9df8-4baf-99bf-6fd7546b34fc" providerId="ADAL" clId="{C7B30283-D55F-42B6-9CF9-1D7C470870C2}" dt="2020-06-22T19:53:29.663" v="625" actId="1076"/>
          <ac:picMkLst>
            <pc:docMk/>
            <pc:sldMk cId="2413685375" sldId="261"/>
            <ac:picMk id="4" creationId="{C7B0AE26-7708-40F8-A97D-6C69BFDF61A9}"/>
          </ac:picMkLst>
        </pc:picChg>
        <pc:cxnChg chg="add del">
          <ac:chgData name="EDSON COMPANY COLALTO JUNIOR" userId="75bdd23f-9df8-4baf-99bf-6fd7546b34fc" providerId="ADAL" clId="{C7B30283-D55F-42B6-9CF9-1D7C470870C2}" dt="2020-06-22T19:52:28.417" v="613" actId="26606"/>
          <ac:cxnSpMkLst>
            <pc:docMk/>
            <pc:sldMk cId="2413685375" sldId="261"/>
            <ac:cxnSpMk id="26" creationId="{063B6EC6-D752-4EE7-908B-F8F19E8C7FEA}"/>
          </ac:cxnSpMkLst>
        </pc:cxnChg>
        <pc:cxnChg chg="add del">
          <ac:chgData name="EDSON COMPANY COLALTO JUNIOR" userId="75bdd23f-9df8-4baf-99bf-6fd7546b34fc" providerId="ADAL" clId="{C7B30283-D55F-42B6-9CF9-1D7C470870C2}" dt="2020-06-22T19:52:28.417" v="613" actId="26606"/>
          <ac:cxnSpMkLst>
            <pc:docMk/>
            <pc:sldMk cId="2413685375" sldId="261"/>
            <ac:cxnSpMk id="28" creationId="{EFECD4E8-AD3E-4228-82A2-9461958EA94D}"/>
          </ac:cxnSpMkLst>
        </pc:cxnChg>
      </pc:sldChg>
      <pc:sldChg chg="addSp delSp modSp new mod setBg modClrScheme chgLayout">
        <pc:chgData name="EDSON COMPANY COLALTO JUNIOR" userId="75bdd23f-9df8-4baf-99bf-6fd7546b34fc" providerId="ADAL" clId="{C7B30283-D55F-42B6-9CF9-1D7C470870C2}" dt="2020-06-22T21:13:38.367" v="995"/>
        <pc:sldMkLst>
          <pc:docMk/>
          <pc:sldMk cId="30216045" sldId="262"/>
        </pc:sldMkLst>
        <pc:spChg chg="del mod ord">
          <ac:chgData name="EDSON COMPANY COLALTO JUNIOR" userId="75bdd23f-9df8-4baf-99bf-6fd7546b34fc" providerId="ADAL" clId="{C7B30283-D55F-42B6-9CF9-1D7C470870C2}" dt="2020-06-22T19:51:08.009" v="587" actId="700"/>
          <ac:spMkLst>
            <pc:docMk/>
            <pc:sldMk cId="30216045" sldId="262"/>
            <ac:spMk id="2" creationId="{E0717892-5EC8-4356-B7AB-E1BA2EA5AEC1}"/>
          </ac:spMkLst>
        </pc:spChg>
        <pc:spChg chg="del mod ord">
          <ac:chgData name="EDSON COMPANY COLALTO JUNIOR" userId="75bdd23f-9df8-4baf-99bf-6fd7546b34fc" providerId="ADAL" clId="{C7B30283-D55F-42B6-9CF9-1D7C470870C2}" dt="2020-06-22T19:51:08.009" v="587" actId="700"/>
          <ac:spMkLst>
            <pc:docMk/>
            <pc:sldMk cId="30216045" sldId="262"/>
            <ac:spMk id="3" creationId="{BAF1BC16-D164-4339-B508-2420A1567147}"/>
          </ac:spMkLst>
        </pc:spChg>
        <pc:spChg chg="del">
          <ac:chgData name="EDSON COMPANY COLALTO JUNIOR" userId="75bdd23f-9df8-4baf-99bf-6fd7546b34fc" providerId="ADAL" clId="{C7B30283-D55F-42B6-9CF9-1D7C470870C2}" dt="2020-06-22T19:51:08.009" v="587" actId="700"/>
          <ac:spMkLst>
            <pc:docMk/>
            <pc:sldMk cId="30216045" sldId="262"/>
            <ac:spMk id="4" creationId="{E98D378F-89BB-4C13-ADC5-00B1F6E671A7}"/>
          </ac:spMkLst>
        </pc:spChg>
        <pc:spChg chg="add mod ord">
          <ac:chgData name="EDSON COMPANY COLALTO JUNIOR" userId="75bdd23f-9df8-4baf-99bf-6fd7546b34fc" providerId="ADAL" clId="{C7B30283-D55F-42B6-9CF9-1D7C470870C2}" dt="2020-06-22T20:02:49.261" v="992" actId="26606"/>
          <ac:spMkLst>
            <pc:docMk/>
            <pc:sldMk cId="30216045" sldId="262"/>
            <ac:spMk id="5" creationId="{8CB4B073-13FA-4C0C-96D1-33B4A9073A0A}"/>
          </ac:spMkLst>
        </pc:spChg>
        <pc:spChg chg="add del mod ord">
          <ac:chgData name="EDSON COMPANY COLALTO JUNIOR" userId="75bdd23f-9df8-4baf-99bf-6fd7546b34fc" providerId="ADAL" clId="{C7B30283-D55F-42B6-9CF9-1D7C470870C2}" dt="2020-06-22T20:02:54.445" v="993" actId="478"/>
          <ac:spMkLst>
            <pc:docMk/>
            <pc:sldMk cId="30216045" sldId="262"/>
            <ac:spMk id="6" creationId="{16458E46-23A5-4148-B676-A59508BD6FF2}"/>
          </ac:spMkLst>
        </pc:spChg>
        <pc:spChg chg="add del">
          <ac:chgData name="EDSON COMPANY COLALTO JUNIOR" userId="75bdd23f-9df8-4baf-99bf-6fd7546b34fc" providerId="ADAL" clId="{C7B30283-D55F-42B6-9CF9-1D7C470870C2}" dt="2020-06-22T20:01:29.983" v="920" actId="26606"/>
          <ac:spMkLst>
            <pc:docMk/>
            <pc:sldMk cId="30216045" sldId="262"/>
            <ac:spMk id="9" creationId="{655AE6B0-AC9E-4167-806F-E9DB135FC46B}"/>
          </ac:spMkLst>
        </pc:spChg>
        <pc:spChg chg="add del">
          <ac:chgData name="EDSON COMPANY COLALTO JUNIOR" userId="75bdd23f-9df8-4baf-99bf-6fd7546b34fc" providerId="ADAL" clId="{C7B30283-D55F-42B6-9CF9-1D7C470870C2}" dt="2020-06-22T20:01:29.983" v="920" actId="26606"/>
          <ac:spMkLst>
            <pc:docMk/>
            <pc:sldMk cId="30216045" sldId="262"/>
            <ac:spMk id="11" creationId="{87BD1F4E-A66D-4C06-86DA-8D56CA7A3B41}"/>
          </ac:spMkLst>
        </pc:spChg>
        <pc:spChg chg="add del">
          <ac:chgData name="EDSON COMPANY COLALTO JUNIOR" userId="75bdd23f-9df8-4baf-99bf-6fd7546b34fc" providerId="ADAL" clId="{C7B30283-D55F-42B6-9CF9-1D7C470870C2}" dt="2020-06-22T20:00:38.609" v="860" actId="26606"/>
          <ac:spMkLst>
            <pc:docMk/>
            <pc:sldMk cId="30216045" sldId="262"/>
            <ac:spMk id="12" creationId="{655AE6B0-AC9E-4167-806F-E9DB135FC46B}"/>
          </ac:spMkLst>
        </pc:spChg>
        <pc:spChg chg="add del">
          <ac:chgData name="EDSON COMPANY COLALTO JUNIOR" userId="75bdd23f-9df8-4baf-99bf-6fd7546b34fc" providerId="ADAL" clId="{C7B30283-D55F-42B6-9CF9-1D7C470870C2}" dt="2020-06-22T20:02:47.236" v="991" actId="26606"/>
          <ac:spMkLst>
            <pc:docMk/>
            <pc:sldMk cId="30216045" sldId="262"/>
            <ac:spMk id="24" creationId="{655AE6B0-AC9E-4167-806F-E9DB135FC46B}"/>
          </ac:spMkLst>
        </pc:spChg>
        <pc:spChg chg="add del">
          <ac:chgData name="EDSON COMPANY COLALTO JUNIOR" userId="75bdd23f-9df8-4baf-99bf-6fd7546b34fc" providerId="ADAL" clId="{C7B30283-D55F-42B6-9CF9-1D7C470870C2}" dt="2020-06-22T20:00:38.609" v="860" actId="26606"/>
          <ac:spMkLst>
            <pc:docMk/>
            <pc:sldMk cId="30216045" sldId="262"/>
            <ac:spMk id="25" creationId="{87BD1F4E-A66D-4C06-86DA-8D56CA7A3B41}"/>
          </ac:spMkLst>
        </pc:spChg>
        <pc:spChg chg="add del">
          <ac:chgData name="EDSON COMPANY COLALTO JUNIOR" userId="75bdd23f-9df8-4baf-99bf-6fd7546b34fc" providerId="ADAL" clId="{C7B30283-D55F-42B6-9CF9-1D7C470870C2}" dt="2020-06-22T20:02:47.236" v="991" actId="26606"/>
          <ac:spMkLst>
            <pc:docMk/>
            <pc:sldMk cId="30216045" sldId="262"/>
            <ac:spMk id="27" creationId="{87BD1F4E-A66D-4C06-86DA-8D56CA7A3B41}"/>
          </ac:spMkLst>
        </pc:spChg>
        <pc:spChg chg="add">
          <ac:chgData name="EDSON COMPANY COLALTO JUNIOR" userId="75bdd23f-9df8-4baf-99bf-6fd7546b34fc" providerId="ADAL" clId="{C7B30283-D55F-42B6-9CF9-1D7C470870C2}" dt="2020-06-22T20:02:49.261" v="992" actId="26606"/>
          <ac:spMkLst>
            <pc:docMk/>
            <pc:sldMk cId="30216045" sldId="262"/>
            <ac:spMk id="29" creationId="{655AE6B0-AC9E-4167-806F-E9DB135FC46B}"/>
          </ac:spMkLst>
        </pc:spChg>
        <pc:spChg chg="add">
          <ac:chgData name="EDSON COMPANY COLALTO JUNIOR" userId="75bdd23f-9df8-4baf-99bf-6fd7546b34fc" providerId="ADAL" clId="{C7B30283-D55F-42B6-9CF9-1D7C470870C2}" dt="2020-06-22T20:02:49.261" v="992" actId="26606"/>
          <ac:spMkLst>
            <pc:docMk/>
            <pc:sldMk cId="30216045" sldId="262"/>
            <ac:spMk id="31" creationId="{87BD1F4E-A66D-4C06-86DA-8D56CA7A3B41}"/>
          </ac:spMkLst>
        </pc:spChg>
        <pc:grpChg chg="add del">
          <ac:chgData name="EDSON COMPANY COLALTO JUNIOR" userId="75bdd23f-9df8-4baf-99bf-6fd7546b34fc" providerId="ADAL" clId="{C7B30283-D55F-42B6-9CF9-1D7C470870C2}" dt="2020-06-22T20:01:29.983" v="920" actId="26606"/>
          <ac:grpSpMkLst>
            <pc:docMk/>
            <pc:sldMk cId="30216045" sldId="262"/>
            <ac:grpSpMk id="10" creationId="{3523416A-383B-4FDC-B4C9-D8EDDFE9C043}"/>
          </ac:grpSpMkLst>
        </pc:grpChg>
        <pc:grpChg chg="add del">
          <ac:chgData name="EDSON COMPANY COLALTO JUNIOR" userId="75bdd23f-9df8-4baf-99bf-6fd7546b34fc" providerId="ADAL" clId="{C7B30283-D55F-42B6-9CF9-1D7C470870C2}" dt="2020-06-22T20:00:38.609" v="860" actId="26606"/>
          <ac:grpSpMkLst>
            <pc:docMk/>
            <pc:sldMk cId="30216045" sldId="262"/>
            <ac:grpSpMk id="14" creationId="{3523416A-383B-4FDC-B4C9-D8EDDFE9C043}"/>
          </ac:grpSpMkLst>
        </pc:grpChg>
        <pc:grpChg chg="add del">
          <ac:chgData name="EDSON COMPANY COLALTO JUNIOR" userId="75bdd23f-9df8-4baf-99bf-6fd7546b34fc" providerId="ADAL" clId="{C7B30283-D55F-42B6-9CF9-1D7C470870C2}" dt="2020-06-22T20:02:47.236" v="991" actId="26606"/>
          <ac:grpSpMkLst>
            <pc:docMk/>
            <pc:sldMk cId="30216045" sldId="262"/>
            <ac:grpSpMk id="26" creationId="{3523416A-383B-4FDC-B4C9-D8EDDFE9C043}"/>
          </ac:grpSpMkLst>
        </pc:grpChg>
        <pc:grpChg chg="add">
          <ac:chgData name="EDSON COMPANY COLALTO JUNIOR" userId="75bdd23f-9df8-4baf-99bf-6fd7546b34fc" providerId="ADAL" clId="{C7B30283-D55F-42B6-9CF9-1D7C470870C2}" dt="2020-06-22T20:02:49.261" v="992" actId="26606"/>
          <ac:grpSpMkLst>
            <pc:docMk/>
            <pc:sldMk cId="30216045" sldId="262"/>
            <ac:grpSpMk id="30" creationId="{3523416A-383B-4FDC-B4C9-D8EDDFE9C043}"/>
          </ac:grpSpMkLst>
        </pc:grpChg>
        <pc:graphicFrameChg chg="add del">
          <ac:chgData name="EDSON COMPANY COLALTO JUNIOR" userId="75bdd23f-9df8-4baf-99bf-6fd7546b34fc" providerId="ADAL" clId="{C7B30283-D55F-42B6-9CF9-1D7C470870C2}" dt="2020-06-22T20:00:38.609" v="860" actId="26606"/>
          <ac:graphicFrameMkLst>
            <pc:docMk/>
            <pc:sldMk cId="30216045" sldId="262"/>
            <ac:graphicFrameMk id="8" creationId="{7628A689-E5DE-488B-B131-BBEA44C3A191}"/>
          </ac:graphicFrameMkLst>
        </pc:graphicFrameChg>
        <pc:graphicFrameChg chg="add del">
          <ac:chgData name="EDSON COMPANY COLALTO JUNIOR" userId="75bdd23f-9df8-4baf-99bf-6fd7546b34fc" providerId="ADAL" clId="{C7B30283-D55F-42B6-9CF9-1D7C470870C2}" dt="2020-06-22T20:01:29.983" v="920" actId="26606"/>
          <ac:graphicFrameMkLst>
            <pc:docMk/>
            <pc:sldMk cId="30216045" sldId="262"/>
            <ac:graphicFrameMk id="13" creationId="{8A60164F-6682-4855-AFF6-02CDAA3B6D10}"/>
          </ac:graphicFrameMkLst>
        </pc:graphicFrameChg>
        <pc:graphicFrameChg chg="add del">
          <ac:chgData name="EDSON COMPANY COLALTO JUNIOR" userId="75bdd23f-9df8-4baf-99bf-6fd7546b34fc" providerId="ADAL" clId="{C7B30283-D55F-42B6-9CF9-1D7C470870C2}" dt="2020-06-22T20:02:47.236" v="991" actId="26606"/>
          <ac:graphicFrameMkLst>
            <pc:docMk/>
            <pc:sldMk cId="30216045" sldId="262"/>
            <ac:graphicFrameMk id="28" creationId="{A2D03966-C0E7-401C-9618-D22E0E198F6C}"/>
          </ac:graphicFrameMkLst>
        </pc:graphicFrameChg>
        <pc:graphicFrameChg chg="add mod">
          <ac:chgData name="EDSON COMPANY COLALTO JUNIOR" userId="75bdd23f-9df8-4baf-99bf-6fd7546b34fc" providerId="ADAL" clId="{C7B30283-D55F-42B6-9CF9-1D7C470870C2}" dt="2020-06-22T20:03:01.743" v="994" actId="20577"/>
          <ac:graphicFrameMkLst>
            <pc:docMk/>
            <pc:sldMk cId="30216045" sldId="262"/>
            <ac:graphicFrameMk id="32" creationId="{A2D03966-C0E7-401C-9618-D22E0E198F6C}"/>
          </ac:graphicFrameMkLst>
        </pc:graphicFrameChg>
        <pc:picChg chg="add mod">
          <ac:chgData name="EDSON COMPANY COLALTO JUNIOR" userId="75bdd23f-9df8-4baf-99bf-6fd7546b34fc" providerId="ADAL" clId="{C7B30283-D55F-42B6-9CF9-1D7C470870C2}" dt="2020-06-22T21:13:38.367" v="995"/>
          <ac:picMkLst>
            <pc:docMk/>
            <pc:sldMk cId="30216045" sldId="262"/>
            <ac:picMk id="2" creationId="{78C18F8F-B7BF-4747-A527-F61E02E7B287}"/>
          </ac:picMkLst>
        </pc:picChg>
      </pc:sldChg>
    </pc:docChg>
  </pc:docChgLst>
  <pc:docChgLst>
    <pc:chgData name="EDSON COMPANY COLALTO JUNIOR" userId="75bdd23f-9df8-4baf-99bf-6fd7546b34fc" providerId="ADAL" clId="{C0C7AE9E-8B28-4A4A-8C16-8F6B5C760A1A}"/>
    <pc:docChg chg="modSld modShowInfo">
      <pc:chgData name="EDSON COMPANY COLALTO JUNIOR" userId="75bdd23f-9df8-4baf-99bf-6fd7546b34fc" providerId="ADAL" clId="{C0C7AE9E-8B28-4A4A-8C16-8F6B5C760A1A}" dt="2021-08-21T11:35:29.417" v="22" actId="2744"/>
      <pc:docMkLst>
        <pc:docMk/>
      </pc:docMkLst>
      <pc:sldChg chg="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4025312898" sldId="256"/>
        </pc:sldMkLst>
      </pc:sldChg>
      <pc:sldChg chg="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170804296" sldId="257"/>
        </pc:sldMkLst>
      </pc:sldChg>
      <pc:sldChg chg="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2912112547" sldId="258"/>
        </pc:sldMkLst>
      </pc:sldChg>
      <pc:sldChg chg="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952885680" sldId="259"/>
        </pc:sldMkLst>
      </pc:sldChg>
      <pc:sldChg chg="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2214240294" sldId="260"/>
        </pc:sldMkLst>
      </pc:sldChg>
      <pc:sldChg chg="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2413685375" sldId="261"/>
        </pc:sldMkLst>
      </pc:sldChg>
      <pc:sldChg chg="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30216045" sldId="262"/>
        </pc:sldMkLst>
      </pc:sldChg>
      <pc:sldChg chg="modSp mod 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1762900554" sldId="263"/>
        </pc:sldMkLst>
        <pc:spChg chg="mod">
          <ac:chgData name="EDSON COMPANY COLALTO JUNIOR" userId="75bdd23f-9df8-4baf-99bf-6fd7546b34fc" providerId="ADAL" clId="{C0C7AE9E-8B28-4A4A-8C16-8F6B5C760A1A}" dt="2021-08-21T10:49:36.893" v="20" actId="1076"/>
          <ac:spMkLst>
            <pc:docMk/>
            <pc:sldMk cId="1762900554" sldId="263"/>
            <ac:spMk id="3" creationId="{B4266E3B-BD2A-48F0-B9B8-6CA1D63F2BC8}"/>
          </ac:spMkLst>
        </pc:spChg>
      </pc:sldChg>
      <pc:sldChg chg="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4114542298" sldId="264"/>
        </pc:sldMkLst>
      </pc:sldChg>
      <pc:sldChg chg="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2784917687" sldId="265"/>
        </pc:sldMkLst>
      </pc:sldChg>
      <pc:sldChg chg="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1888353283" sldId="266"/>
        </pc:sldMkLst>
      </pc:sldChg>
      <pc:sldChg chg="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1583041704" sldId="267"/>
        </pc:sldMkLst>
      </pc:sldChg>
      <pc:sldChg chg="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4248715261" sldId="268"/>
        </pc:sldMkLst>
      </pc:sldChg>
      <pc:sldChg chg="modTransition">
        <pc:chgData name="EDSON COMPANY COLALTO JUNIOR" userId="75bdd23f-9df8-4baf-99bf-6fd7546b34fc" providerId="ADAL" clId="{C0C7AE9E-8B28-4A4A-8C16-8F6B5C760A1A}" dt="2021-08-21T11:35:23.030" v="21"/>
        <pc:sldMkLst>
          <pc:docMk/>
          <pc:sldMk cId="695230964" sldId="269"/>
        </pc:sldMkLst>
      </pc:sldChg>
    </pc:docChg>
  </pc:docChgLst>
  <pc:docChgLst>
    <pc:chgData name="EDSON COMPANY COLALTO JUNIOR" userId="75bdd23f-9df8-4baf-99bf-6fd7546b34fc" providerId="ADAL" clId="{624D2437-3059-4193-A7F5-A0DA43A4C593}"/>
    <pc:docChg chg="undo custSel modSld modMainMaster">
      <pc:chgData name="EDSON COMPANY COLALTO JUNIOR" userId="75bdd23f-9df8-4baf-99bf-6fd7546b34fc" providerId="ADAL" clId="{624D2437-3059-4193-A7F5-A0DA43A4C593}" dt="2022-03-10T18:31:29.291" v="35" actId="403"/>
      <pc:docMkLst>
        <pc:docMk/>
      </pc:docMkLst>
      <pc:sldChg chg="setBg">
        <pc:chgData name="EDSON COMPANY COLALTO JUNIOR" userId="75bdd23f-9df8-4baf-99bf-6fd7546b34fc" providerId="ADAL" clId="{624D2437-3059-4193-A7F5-A0DA43A4C593}" dt="2022-03-10T18:28:53.456" v="0"/>
        <pc:sldMkLst>
          <pc:docMk/>
          <pc:sldMk cId="4025312898" sldId="256"/>
        </pc:sldMkLst>
      </pc:sldChg>
      <pc:sldChg chg="setBg">
        <pc:chgData name="EDSON COMPANY COLALTO JUNIOR" userId="75bdd23f-9df8-4baf-99bf-6fd7546b34fc" providerId="ADAL" clId="{624D2437-3059-4193-A7F5-A0DA43A4C593}" dt="2022-03-10T18:28:53.456" v="0"/>
        <pc:sldMkLst>
          <pc:docMk/>
          <pc:sldMk cId="170804296" sldId="257"/>
        </pc:sldMkLst>
      </pc:sldChg>
      <pc:sldChg chg="setBg">
        <pc:chgData name="EDSON COMPANY COLALTO JUNIOR" userId="75bdd23f-9df8-4baf-99bf-6fd7546b34fc" providerId="ADAL" clId="{624D2437-3059-4193-A7F5-A0DA43A4C593}" dt="2022-03-10T18:28:53.456" v="0"/>
        <pc:sldMkLst>
          <pc:docMk/>
          <pc:sldMk cId="2912112547" sldId="258"/>
        </pc:sldMkLst>
      </pc:sldChg>
      <pc:sldChg chg="addSp delSp modSp mod setBg">
        <pc:chgData name="EDSON COMPANY COLALTO JUNIOR" userId="75bdd23f-9df8-4baf-99bf-6fd7546b34fc" providerId="ADAL" clId="{624D2437-3059-4193-A7F5-A0DA43A4C593}" dt="2022-03-10T18:30:01.629" v="14" actId="207"/>
        <pc:sldMkLst>
          <pc:docMk/>
          <pc:sldMk cId="952885680" sldId="259"/>
        </pc:sldMkLst>
        <pc:spChg chg="mod">
          <ac:chgData name="EDSON COMPANY COLALTO JUNIOR" userId="75bdd23f-9df8-4baf-99bf-6fd7546b34fc" providerId="ADAL" clId="{624D2437-3059-4193-A7F5-A0DA43A4C593}" dt="2022-03-10T18:29:44.483" v="8" actId="403"/>
          <ac:spMkLst>
            <pc:docMk/>
            <pc:sldMk cId="952885680" sldId="259"/>
            <ac:spMk id="2" creationId="{4FBEABB9-B052-C647-8412-E3B3791E61EE}"/>
          </ac:spMkLst>
        </pc:spChg>
        <pc:spChg chg="add del">
          <ac:chgData name="EDSON COMPANY COLALTO JUNIOR" userId="75bdd23f-9df8-4baf-99bf-6fd7546b34fc" providerId="ADAL" clId="{624D2437-3059-4193-A7F5-A0DA43A4C593}" dt="2022-03-10T18:29:27.505" v="3" actId="26606"/>
          <ac:spMkLst>
            <pc:docMk/>
            <pc:sldMk cId="952885680" sldId="259"/>
            <ac:spMk id="5" creationId="{0FF621B5-1C84-4C86-B11D-C9D48297CF6B}"/>
          </ac:spMkLst>
        </pc:spChg>
        <pc:spChg chg="add mod">
          <ac:chgData name="EDSON COMPANY COLALTO JUNIOR" userId="75bdd23f-9df8-4baf-99bf-6fd7546b34fc" providerId="ADAL" clId="{624D2437-3059-4193-A7F5-A0DA43A4C593}" dt="2022-03-10T18:29:53.057" v="12" actId="14100"/>
          <ac:spMkLst>
            <pc:docMk/>
            <pc:sldMk cId="952885680" sldId="259"/>
            <ac:spMk id="10" creationId="{0FF621B5-1C84-4C86-B11D-C9D48297CF6B}"/>
          </ac:spMkLst>
        </pc:spChg>
        <pc:graphicFrameChg chg="add del">
          <ac:chgData name="EDSON COMPANY COLALTO JUNIOR" userId="75bdd23f-9df8-4baf-99bf-6fd7546b34fc" providerId="ADAL" clId="{624D2437-3059-4193-A7F5-A0DA43A4C593}" dt="2022-03-10T18:29:27.490" v="2" actId="26606"/>
          <ac:graphicFrameMkLst>
            <pc:docMk/>
            <pc:sldMk cId="952885680" sldId="259"/>
            <ac:graphicFrameMk id="7" creationId="{65089779-8D16-4495-804E-7E6C8395256F}"/>
          </ac:graphicFrameMkLst>
        </pc:graphicFrameChg>
        <pc:picChg chg="add mod">
          <ac:chgData name="EDSON COMPANY COLALTO JUNIOR" userId="75bdd23f-9df8-4baf-99bf-6fd7546b34fc" providerId="ADAL" clId="{624D2437-3059-4193-A7F5-A0DA43A4C593}" dt="2022-03-10T18:30:01.629" v="14" actId="207"/>
          <ac:picMkLst>
            <pc:docMk/>
            <pc:sldMk cId="952885680" sldId="259"/>
            <ac:picMk id="9" creationId="{EAE19184-3B65-4226-96E2-B7331BBDA96B}"/>
          </ac:picMkLst>
        </pc:picChg>
      </pc:sldChg>
      <pc:sldChg chg="setBg">
        <pc:chgData name="EDSON COMPANY COLALTO JUNIOR" userId="75bdd23f-9df8-4baf-99bf-6fd7546b34fc" providerId="ADAL" clId="{624D2437-3059-4193-A7F5-A0DA43A4C593}" dt="2022-03-10T18:28:53.456" v="0"/>
        <pc:sldMkLst>
          <pc:docMk/>
          <pc:sldMk cId="2413685375" sldId="261"/>
        </pc:sldMkLst>
      </pc:sldChg>
      <pc:sldChg chg="setBg">
        <pc:chgData name="EDSON COMPANY COLALTO JUNIOR" userId="75bdd23f-9df8-4baf-99bf-6fd7546b34fc" providerId="ADAL" clId="{624D2437-3059-4193-A7F5-A0DA43A4C593}" dt="2022-03-10T18:28:53.456" v="0"/>
        <pc:sldMkLst>
          <pc:docMk/>
          <pc:sldMk cId="30216045" sldId="262"/>
        </pc:sldMkLst>
      </pc:sldChg>
      <pc:sldChg chg="modSp mod">
        <pc:chgData name="EDSON COMPANY COLALTO JUNIOR" userId="75bdd23f-9df8-4baf-99bf-6fd7546b34fc" providerId="ADAL" clId="{624D2437-3059-4193-A7F5-A0DA43A4C593}" dt="2022-03-10T18:31:29.291" v="35" actId="403"/>
        <pc:sldMkLst>
          <pc:docMk/>
          <pc:sldMk cId="1762900554" sldId="263"/>
        </pc:sldMkLst>
        <pc:spChg chg="mod">
          <ac:chgData name="EDSON COMPANY COLALTO JUNIOR" userId="75bdd23f-9df8-4baf-99bf-6fd7546b34fc" providerId="ADAL" clId="{624D2437-3059-4193-A7F5-A0DA43A4C593}" dt="2022-03-10T18:31:29.291" v="35" actId="403"/>
          <ac:spMkLst>
            <pc:docMk/>
            <pc:sldMk cId="1762900554" sldId="263"/>
            <ac:spMk id="2" creationId="{D3CC50D1-0F2A-4FCE-BBD5-A32BE0AEF0B8}"/>
          </ac:spMkLst>
        </pc:spChg>
      </pc:sldChg>
      <pc:sldChg chg="modSp mod">
        <pc:chgData name="EDSON COMPANY COLALTO JUNIOR" userId="75bdd23f-9df8-4baf-99bf-6fd7546b34fc" providerId="ADAL" clId="{624D2437-3059-4193-A7F5-A0DA43A4C593}" dt="2022-03-10T18:31:24.132" v="32" actId="403"/>
        <pc:sldMkLst>
          <pc:docMk/>
          <pc:sldMk cId="4114542298" sldId="264"/>
        </pc:sldMkLst>
        <pc:spChg chg="mod">
          <ac:chgData name="EDSON COMPANY COLALTO JUNIOR" userId="75bdd23f-9df8-4baf-99bf-6fd7546b34fc" providerId="ADAL" clId="{624D2437-3059-4193-A7F5-A0DA43A4C593}" dt="2022-03-10T18:31:24.132" v="32" actId="403"/>
          <ac:spMkLst>
            <pc:docMk/>
            <pc:sldMk cId="4114542298" sldId="264"/>
            <ac:spMk id="2" creationId="{D3CC50D1-0F2A-4FCE-BBD5-A32BE0AEF0B8}"/>
          </ac:spMkLst>
        </pc:spChg>
      </pc:sldChg>
      <pc:sldChg chg="modSp mod">
        <pc:chgData name="EDSON COMPANY COLALTO JUNIOR" userId="75bdd23f-9df8-4baf-99bf-6fd7546b34fc" providerId="ADAL" clId="{624D2437-3059-4193-A7F5-A0DA43A4C593}" dt="2022-03-10T18:31:18.590" v="29" actId="14100"/>
        <pc:sldMkLst>
          <pc:docMk/>
          <pc:sldMk cId="2784917687" sldId="265"/>
        </pc:sldMkLst>
        <pc:spChg chg="mod">
          <ac:chgData name="EDSON COMPANY COLALTO JUNIOR" userId="75bdd23f-9df8-4baf-99bf-6fd7546b34fc" providerId="ADAL" clId="{624D2437-3059-4193-A7F5-A0DA43A4C593}" dt="2022-03-10T18:31:18.590" v="29" actId="14100"/>
          <ac:spMkLst>
            <pc:docMk/>
            <pc:sldMk cId="2784917687" sldId="265"/>
            <ac:spMk id="2" creationId="{D379265B-1FE3-42B8-AC56-D4E0B25D18C1}"/>
          </ac:spMkLst>
        </pc:spChg>
      </pc:sldChg>
      <pc:sldChg chg="modSp mod">
        <pc:chgData name="EDSON COMPANY COLALTO JUNIOR" userId="75bdd23f-9df8-4baf-99bf-6fd7546b34fc" providerId="ADAL" clId="{624D2437-3059-4193-A7F5-A0DA43A4C593}" dt="2022-03-10T18:31:06.599" v="26" actId="403"/>
        <pc:sldMkLst>
          <pc:docMk/>
          <pc:sldMk cId="1888353283" sldId="266"/>
        </pc:sldMkLst>
        <pc:spChg chg="mod">
          <ac:chgData name="EDSON COMPANY COLALTO JUNIOR" userId="75bdd23f-9df8-4baf-99bf-6fd7546b34fc" providerId="ADAL" clId="{624D2437-3059-4193-A7F5-A0DA43A4C593}" dt="2022-03-10T18:31:06.599" v="26" actId="403"/>
          <ac:spMkLst>
            <pc:docMk/>
            <pc:sldMk cId="1888353283" sldId="266"/>
            <ac:spMk id="2" creationId="{BCC3E630-18B0-4238-9E3C-7E8A11446124}"/>
          </ac:spMkLst>
        </pc:spChg>
      </pc:sldChg>
      <pc:sldChg chg="modSp mod">
        <pc:chgData name="EDSON COMPANY COLALTO JUNIOR" userId="75bdd23f-9df8-4baf-99bf-6fd7546b34fc" providerId="ADAL" clId="{624D2437-3059-4193-A7F5-A0DA43A4C593}" dt="2022-03-10T18:31:00.123" v="23" actId="403"/>
        <pc:sldMkLst>
          <pc:docMk/>
          <pc:sldMk cId="1583041704" sldId="267"/>
        </pc:sldMkLst>
        <pc:spChg chg="mod">
          <ac:chgData name="EDSON COMPANY COLALTO JUNIOR" userId="75bdd23f-9df8-4baf-99bf-6fd7546b34fc" providerId="ADAL" clId="{624D2437-3059-4193-A7F5-A0DA43A4C593}" dt="2022-03-10T18:31:00.123" v="23" actId="403"/>
          <ac:spMkLst>
            <pc:docMk/>
            <pc:sldMk cId="1583041704" sldId="267"/>
            <ac:spMk id="2" creationId="{41FF32A5-9A18-4839-883D-BA2E7AF23C55}"/>
          </ac:spMkLst>
        </pc:spChg>
      </pc:sldChg>
      <pc:sldChg chg="modSp mod setBg">
        <pc:chgData name="EDSON COMPANY COLALTO JUNIOR" userId="75bdd23f-9df8-4baf-99bf-6fd7546b34fc" providerId="ADAL" clId="{624D2437-3059-4193-A7F5-A0DA43A4C593}" dt="2022-03-10T18:30:53.928" v="21" actId="403"/>
        <pc:sldMkLst>
          <pc:docMk/>
          <pc:sldMk cId="4248715261" sldId="268"/>
        </pc:sldMkLst>
        <pc:spChg chg="mod">
          <ac:chgData name="EDSON COMPANY COLALTO JUNIOR" userId="75bdd23f-9df8-4baf-99bf-6fd7546b34fc" providerId="ADAL" clId="{624D2437-3059-4193-A7F5-A0DA43A4C593}" dt="2022-03-10T18:30:53.928" v="21" actId="403"/>
          <ac:spMkLst>
            <pc:docMk/>
            <pc:sldMk cId="4248715261" sldId="268"/>
            <ac:spMk id="2" creationId="{8B21E970-20FD-405A-894C-79C24F0E7EE5}"/>
          </ac:spMkLst>
        </pc:spChg>
      </pc:sldChg>
      <pc:sldChg chg="modSp mod">
        <pc:chgData name="EDSON COMPANY COLALTO JUNIOR" userId="75bdd23f-9df8-4baf-99bf-6fd7546b34fc" providerId="ADAL" clId="{624D2437-3059-4193-A7F5-A0DA43A4C593}" dt="2022-03-10T18:30:46.029" v="18" actId="1076"/>
        <pc:sldMkLst>
          <pc:docMk/>
          <pc:sldMk cId="695230964" sldId="269"/>
        </pc:sldMkLst>
        <pc:spChg chg="mod">
          <ac:chgData name="EDSON COMPANY COLALTO JUNIOR" userId="75bdd23f-9df8-4baf-99bf-6fd7546b34fc" providerId="ADAL" clId="{624D2437-3059-4193-A7F5-A0DA43A4C593}" dt="2022-03-10T18:30:46.029" v="18" actId="1076"/>
          <ac:spMkLst>
            <pc:docMk/>
            <pc:sldMk cId="695230964" sldId="269"/>
            <ac:spMk id="2" creationId="{526610AB-D999-4F8D-9889-B22C969D9AC6}"/>
          </ac:spMkLst>
        </pc:spChg>
        <pc:picChg chg="mod">
          <ac:chgData name="EDSON COMPANY COLALTO JUNIOR" userId="75bdd23f-9df8-4baf-99bf-6fd7546b34fc" providerId="ADAL" clId="{624D2437-3059-4193-A7F5-A0DA43A4C593}" dt="2022-03-10T18:30:38.720" v="15" actId="207"/>
          <ac:picMkLst>
            <pc:docMk/>
            <pc:sldMk cId="695230964" sldId="269"/>
            <ac:picMk id="5" creationId="{F495DB21-6B2C-418A-9EAF-58A7D420D194}"/>
          </ac:picMkLst>
        </pc:picChg>
      </pc:sldChg>
      <pc:sldMasterChg chg="setBg">
        <pc:chgData name="EDSON COMPANY COLALTO JUNIOR" userId="75bdd23f-9df8-4baf-99bf-6fd7546b34fc" providerId="ADAL" clId="{624D2437-3059-4193-A7F5-A0DA43A4C593}" dt="2022-03-10T18:29:35.293" v="4"/>
        <pc:sldMasterMkLst>
          <pc:docMk/>
          <pc:sldMasterMk cId="3050386918" sldId="2147483668"/>
        </pc:sldMasterMkLst>
      </pc:sldMasterChg>
    </pc:docChg>
  </pc:docChgLst>
  <pc:docChgLst>
    <pc:chgData name="EDSON COMPANY COLALTO JUNIOR" userId="75bdd23f-9df8-4baf-99bf-6fd7546b34fc" providerId="ADAL" clId="{A1942BB1-9EED-460F-8EE1-5209EA288405}"/>
    <pc:docChg chg="modSld">
      <pc:chgData name="EDSON COMPANY COLALTO JUNIOR" userId="75bdd23f-9df8-4baf-99bf-6fd7546b34fc" providerId="ADAL" clId="{A1942BB1-9EED-460F-8EE1-5209EA288405}" dt="2021-02-27T11:04:38.431" v="83" actId="404"/>
      <pc:docMkLst>
        <pc:docMk/>
      </pc:docMkLst>
      <pc:sldChg chg="delSp modSp mod delDesignElem">
        <pc:chgData name="EDSON COMPANY COLALTO JUNIOR" userId="75bdd23f-9df8-4baf-99bf-6fd7546b34fc" providerId="ADAL" clId="{A1942BB1-9EED-460F-8EE1-5209EA288405}" dt="2021-02-27T10:57:27.854" v="8" actId="27349"/>
        <pc:sldMkLst>
          <pc:docMk/>
          <pc:sldMk cId="4025312898" sldId="256"/>
        </pc:sldMkLst>
        <pc:spChg chg="mod">
          <ac:chgData name="EDSON COMPANY COLALTO JUNIOR" userId="75bdd23f-9df8-4baf-99bf-6fd7546b34fc" providerId="ADAL" clId="{A1942BB1-9EED-460F-8EE1-5209EA288405}" dt="2021-02-27T10:56:45.811" v="6" actId="207"/>
          <ac:spMkLst>
            <pc:docMk/>
            <pc:sldMk cId="4025312898" sldId="256"/>
            <ac:spMk id="2" creationId="{EE645659-6120-964B-B896-BB530975CF97}"/>
          </ac:spMkLst>
        </pc:spChg>
        <pc:spChg chg="del">
          <ac:chgData name="EDSON COMPANY COLALTO JUNIOR" userId="75bdd23f-9df8-4baf-99bf-6fd7546b34fc" providerId="ADAL" clId="{A1942BB1-9EED-460F-8EE1-5209EA288405}" dt="2021-02-27T10:55:10.578" v="5"/>
          <ac:spMkLst>
            <pc:docMk/>
            <pc:sldMk cId="4025312898" sldId="256"/>
            <ac:spMk id="9" creationId="{5A7802B6-FF37-40CF-A7E2-6F2A0D9A91EF}"/>
          </ac:spMkLst>
        </pc:spChg>
        <pc:picChg chg="mod">
          <ac:chgData name="EDSON COMPANY COLALTO JUNIOR" userId="75bdd23f-9df8-4baf-99bf-6fd7546b34fc" providerId="ADAL" clId="{A1942BB1-9EED-460F-8EE1-5209EA288405}" dt="2021-02-27T10:57:27.854" v="8" actId="27349"/>
          <ac:picMkLst>
            <pc:docMk/>
            <pc:sldMk cId="4025312898" sldId="256"/>
            <ac:picMk id="6" creationId="{5A9FF2FE-A5BB-4AE3-9BF6-7AB55EC2A152}"/>
          </ac:picMkLst>
        </pc:picChg>
      </pc:sldChg>
      <pc:sldChg chg="delSp modSp mod delDesignElem">
        <pc:chgData name="EDSON COMPANY COLALTO JUNIOR" userId="75bdd23f-9df8-4baf-99bf-6fd7546b34fc" providerId="ADAL" clId="{A1942BB1-9EED-460F-8EE1-5209EA288405}" dt="2021-02-27T10:57:51.725" v="14" actId="403"/>
        <pc:sldMkLst>
          <pc:docMk/>
          <pc:sldMk cId="170804296" sldId="257"/>
        </pc:sldMkLst>
        <pc:spChg chg="mod">
          <ac:chgData name="EDSON COMPANY COLALTO JUNIOR" userId="75bdd23f-9df8-4baf-99bf-6fd7546b34fc" providerId="ADAL" clId="{A1942BB1-9EED-460F-8EE1-5209EA288405}" dt="2021-02-27T10:57:51.725" v="14" actId="403"/>
          <ac:spMkLst>
            <pc:docMk/>
            <pc:sldMk cId="170804296" sldId="257"/>
            <ac:spMk id="2" creationId="{E097DDA4-0CFE-1949-801E-8A4A526290EA}"/>
          </ac:spMkLst>
        </pc:spChg>
        <pc:spChg chg="del">
          <ac:chgData name="EDSON COMPANY COLALTO JUNIOR" userId="75bdd23f-9df8-4baf-99bf-6fd7546b34fc" providerId="ADAL" clId="{A1942BB1-9EED-460F-8EE1-5209EA288405}" dt="2021-02-27T10:55:10.578" v="5"/>
          <ac:spMkLst>
            <pc:docMk/>
            <pc:sldMk cId="170804296" sldId="257"/>
            <ac:spMk id="9" creationId="{655AE6B0-AC9E-4167-806F-E9DB135FC46B}"/>
          </ac:spMkLst>
        </pc:spChg>
        <pc:spChg chg="del">
          <ac:chgData name="EDSON COMPANY COLALTO JUNIOR" userId="75bdd23f-9df8-4baf-99bf-6fd7546b34fc" providerId="ADAL" clId="{A1942BB1-9EED-460F-8EE1-5209EA288405}" dt="2021-02-27T10:55:10.578" v="5"/>
          <ac:spMkLst>
            <pc:docMk/>
            <pc:sldMk cId="170804296" sldId="257"/>
            <ac:spMk id="22" creationId="{87BD1F4E-A66D-4C06-86DA-8D56CA7A3B41}"/>
          </ac:spMkLst>
        </pc:spChg>
        <pc:grpChg chg="del">
          <ac:chgData name="EDSON COMPANY COLALTO JUNIOR" userId="75bdd23f-9df8-4baf-99bf-6fd7546b34fc" providerId="ADAL" clId="{A1942BB1-9EED-460F-8EE1-5209EA288405}" dt="2021-02-27T10:55:10.578" v="5"/>
          <ac:grpSpMkLst>
            <pc:docMk/>
            <pc:sldMk cId="170804296" sldId="257"/>
            <ac:grpSpMk id="11" creationId="{3523416A-383B-4FDC-B4C9-D8EDDFE9C043}"/>
          </ac:grpSpMkLst>
        </pc:grpChg>
      </pc:sldChg>
      <pc:sldChg chg="delSp modSp mod delDesignElem">
        <pc:chgData name="EDSON COMPANY COLALTO JUNIOR" userId="75bdd23f-9df8-4baf-99bf-6fd7546b34fc" providerId="ADAL" clId="{A1942BB1-9EED-460F-8EE1-5209EA288405}" dt="2021-02-27T11:04:38.431" v="83" actId="404"/>
        <pc:sldMkLst>
          <pc:docMk/>
          <pc:sldMk cId="2912112547" sldId="258"/>
        </pc:sldMkLst>
        <pc:spChg chg="mod">
          <ac:chgData name="EDSON COMPANY COLALTO JUNIOR" userId="75bdd23f-9df8-4baf-99bf-6fd7546b34fc" providerId="ADAL" clId="{A1942BB1-9EED-460F-8EE1-5209EA288405}" dt="2021-02-27T10:58:08.759" v="19" actId="403"/>
          <ac:spMkLst>
            <pc:docMk/>
            <pc:sldMk cId="2912112547" sldId="258"/>
            <ac:spMk id="2" creationId="{D807FE05-58FA-0B43-9A66-CDB1EDF49236}"/>
          </ac:spMkLst>
        </pc:spChg>
        <pc:spChg chg="del">
          <ac:chgData name="EDSON COMPANY COLALTO JUNIOR" userId="75bdd23f-9df8-4baf-99bf-6fd7546b34fc" providerId="ADAL" clId="{A1942BB1-9EED-460F-8EE1-5209EA288405}" dt="2021-02-27T10:55:10.578" v="5"/>
          <ac:spMkLst>
            <pc:docMk/>
            <pc:sldMk cId="2912112547" sldId="258"/>
            <ac:spMk id="13" creationId="{9F4444CE-BC8D-4D61-B303-4C05614E62AB}"/>
          </ac:spMkLst>
        </pc:spChg>
        <pc:spChg chg="del">
          <ac:chgData name="EDSON COMPANY COLALTO JUNIOR" userId="75bdd23f-9df8-4baf-99bf-6fd7546b34fc" providerId="ADAL" clId="{A1942BB1-9EED-460F-8EE1-5209EA288405}" dt="2021-02-27T10:55:10.578" v="5"/>
          <ac:spMkLst>
            <pc:docMk/>
            <pc:sldMk cId="2912112547" sldId="258"/>
            <ac:spMk id="15" creationId="{73772B81-181F-48B7-8826-4D9686D15DF5}"/>
          </ac:spMkLst>
        </pc:spChg>
        <pc:spChg chg="del">
          <ac:chgData name="EDSON COMPANY COLALTO JUNIOR" userId="75bdd23f-9df8-4baf-99bf-6fd7546b34fc" providerId="ADAL" clId="{A1942BB1-9EED-460F-8EE1-5209EA288405}" dt="2021-02-27T10:55:10.578" v="5"/>
          <ac:spMkLst>
            <pc:docMk/>
            <pc:sldMk cId="2912112547" sldId="258"/>
            <ac:spMk id="17" creationId="{B2205F6E-03C6-4E92-877C-E2482F6599AA}"/>
          </ac:spMkLst>
        </pc:spChg>
        <pc:graphicFrameChg chg="mod modGraphic">
          <ac:chgData name="EDSON COMPANY COLALTO JUNIOR" userId="75bdd23f-9df8-4baf-99bf-6fd7546b34fc" providerId="ADAL" clId="{A1942BB1-9EED-460F-8EE1-5209EA288405}" dt="2021-02-27T11:04:38.431" v="83" actId="404"/>
          <ac:graphicFrameMkLst>
            <pc:docMk/>
            <pc:sldMk cId="2912112547" sldId="258"/>
            <ac:graphicFrameMk id="9" creationId="{A628A75C-0562-46F6-B1B5-1FD68BCD64A8}"/>
          </ac:graphicFrameMkLst>
        </pc:graphicFrameChg>
      </pc:sldChg>
      <pc:sldChg chg="modSp mod">
        <pc:chgData name="EDSON COMPANY COLALTO JUNIOR" userId="75bdd23f-9df8-4baf-99bf-6fd7546b34fc" providerId="ADAL" clId="{A1942BB1-9EED-460F-8EE1-5209EA288405}" dt="2021-02-27T11:02:27.253" v="46" actId="14100"/>
        <pc:sldMkLst>
          <pc:docMk/>
          <pc:sldMk cId="952885680" sldId="259"/>
        </pc:sldMkLst>
        <pc:spChg chg="mod">
          <ac:chgData name="EDSON COMPANY COLALTO JUNIOR" userId="75bdd23f-9df8-4baf-99bf-6fd7546b34fc" providerId="ADAL" clId="{A1942BB1-9EED-460F-8EE1-5209EA288405}" dt="2021-02-27T10:58:17.221" v="23" actId="403"/>
          <ac:spMkLst>
            <pc:docMk/>
            <pc:sldMk cId="952885680" sldId="259"/>
            <ac:spMk id="2" creationId="{4FBEABB9-B052-C647-8412-E3B3791E61EE}"/>
          </ac:spMkLst>
        </pc:spChg>
        <pc:spChg chg="mod">
          <ac:chgData name="EDSON COMPANY COLALTO JUNIOR" userId="75bdd23f-9df8-4baf-99bf-6fd7546b34fc" providerId="ADAL" clId="{A1942BB1-9EED-460F-8EE1-5209EA288405}" dt="2021-02-27T11:02:27.253" v="46" actId="14100"/>
          <ac:spMkLst>
            <pc:docMk/>
            <pc:sldMk cId="952885680" sldId="259"/>
            <ac:spMk id="5" creationId="{0FF621B5-1C84-4C86-B11D-C9D48297CF6B}"/>
          </ac:spMkLst>
        </pc:spChg>
      </pc:sldChg>
      <pc:sldChg chg="modSp mod">
        <pc:chgData name="EDSON COMPANY COLALTO JUNIOR" userId="75bdd23f-9df8-4baf-99bf-6fd7546b34fc" providerId="ADAL" clId="{A1942BB1-9EED-460F-8EE1-5209EA288405}" dt="2021-02-27T11:02:12.742" v="44" actId="1035"/>
        <pc:sldMkLst>
          <pc:docMk/>
          <pc:sldMk cId="2214240294" sldId="260"/>
        </pc:sldMkLst>
        <pc:spChg chg="mod">
          <ac:chgData name="EDSON COMPANY COLALTO JUNIOR" userId="75bdd23f-9df8-4baf-99bf-6fd7546b34fc" providerId="ADAL" clId="{A1942BB1-9EED-460F-8EE1-5209EA288405}" dt="2021-02-27T10:58:24.049" v="27" actId="403"/>
          <ac:spMkLst>
            <pc:docMk/>
            <pc:sldMk cId="2214240294" sldId="260"/>
            <ac:spMk id="2" creationId="{95C3A20D-3A31-45E8-9161-2443E1D2414C}"/>
          </ac:spMkLst>
        </pc:spChg>
        <pc:spChg chg="mod">
          <ac:chgData name="EDSON COMPANY COLALTO JUNIOR" userId="75bdd23f-9df8-4baf-99bf-6fd7546b34fc" providerId="ADAL" clId="{A1942BB1-9EED-460F-8EE1-5209EA288405}" dt="2021-02-27T11:02:08.516" v="37" actId="1076"/>
          <ac:spMkLst>
            <pc:docMk/>
            <pc:sldMk cId="2214240294" sldId="260"/>
            <ac:spMk id="3" creationId="{DA2FC34A-B571-4F38-AB27-6BC037C8B503}"/>
          </ac:spMkLst>
        </pc:spChg>
        <pc:picChg chg="mod">
          <ac:chgData name="EDSON COMPANY COLALTO JUNIOR" userId="75bdd23f-9df8-4baf-99bf-6fd7546b34fc" providerId="ADAL" clId="{A1942BB1-9EED-460F-8EE1-5209EA288405}" dt="2021-02-27T11:02:12.742" v="44" actId="1035"/>
          <ac:picMkLst>
            <pc:docMk/>
            <pc:sldMk cId="2214240294" sldId="260"/>
            <ac:picMk id="5" creationId="{4E1ECF22-D74D-4DF4-ACB4-E7F37043DF89}"/>
          </ac:picMkLst>
        </pc:picChg>
      </pc:sldChg>
      <pc:sldChg chg="delSp modSp mod delDesignElem">
        <pc:chgData name="EDSON COMPANY COLALTO JUNIOR" userId="75bdd23f-9df8-4baf-99bf-6fd7546b34fc" providerId="ADAL" clId="{A1942BB1-9EED-460F-8EE1-5209EA288405}" dt="2021-02-27T10:58:38.525" v="31" actId="14100"/>
        <pc:sldMkLst>
          <pc:docMk/>
          <pc:sldMk cId="2413685375" sldId="261"/>
        </pc:sldMkLst>
        <pc:spChg chg="mod">
          <ac:chgData name="EDSON COMPANY COLALTO JUNIOR" userId="75bdd23f-9df8-4baf-99bf-6fd7546b34fc" providerId="ADAL" clId="{A1942BB1-9EED-460F-8EE1-5209EA288405}" dt="2021-02-27T10:58:38.525" v="31" actId="14100"/>
          <ac:spMkLst>
            <pc:docMk/>
            <pc:sldMk cId="2413685375" sldId="261"/>
            <ac:spMk id="5" creationId="{AC7B8CA5-D42F-4473-8B6C-78D2A3A2A588}"/>
          </ac:spMkLst>
        </pc:spChg>
        <pc:spChg chg="del">
          <ac:chgData name="EDSON COMPANY COLALTO JUNIOR" userId="75bdd23f-9df8-4baf-99bf-6fd7546b34fc" providerId="ADAL" clId="{A1942BB1-9EED-460F-8EE1-5209EA288405}" dt="2021-02-27T10:55:10.578" v="5"/>
          <ac:spMkLst>
            <pc:docMk/>
            <pc:sldMk cId="2413685375" sldId="261"/>
            <ac:spMk id="57" creationId="{9F4444CE-BC8D-4D61-B303-4C05614E62AB}"/>
          </ac:spMkLst>
        </pc:spChg>
        <pc:spChg chg="del">
          <ac:chgData name="EDSON COMPANY COLALTO JUNIOR" userId="75bdd23f-9df8-4baf-99bf-6fd7546b34fc" providerId="ADAL" clId="{A1942BB1-9EED-460F-8EE1-5209EA288405}" dt="2021-02-27T10:55:10.578" v="5"/>
          <ac:spMkLst>
            <pc:docMk/>
            <pc:sldMk cId="2413685375" sldId="261"/>
            <ac:spMk id="59" creationId="{62423CA5-E2E1-4789-B759-9906C1C94063}"/>
          </ac:spMkLst>
        </pc:spChg>
        <pc:spChg chg="del">
          <ac:chgData name="EDSON COMPANY COLALTO JUNIOR" userId="75bdd23f-9df8-4baf-99bf-6fd7546b34fc" providerId="ADAL" clId="{A1942BB1-9EED-460F-8EE1-5209EA288405}" dt="2021-02-27T10:55:10.578" v="5"/>
          <ac:spMkLst>
            <pc:docMk/>
            <pc:sldMk cId="2413685375" sldId="261"/>
            <ac:spMk id="61" creationId="{73772B81-181F-48B7-8826-4D9686D15DF5}"/>
          </ac:spMkLst>
        </pc:spChg>
        <pc:spChg chg="del">
          <ac:chgData name="EDSON COMPANY COLALTO JUNIOR" userId="75bdd23f-9df8-4baf-99bf-6fd7546b34fc" providerId="ADAL" clId="{A1942BB1-9EED-460F-8EE1-5209EA288405}" dt="2021-02-27T10:55:10.578" v="5"/>
          <ac:spMkLst>
            <pc:docMk/>
            <pc:sldMk cId="2413685375" sldId="261"/>
            <ac:spMk id="63" creationId="{B2205F6E-03C6-4E92-877C-E2482F6599AA}"/>
          </ac:spMkLst>
        </pc:spChg>
        <pc:grpChg chg="del">
          <ac:chgData name="EDSON COMPANY COLALTO JUNIOR" userId="75bdd23f-9df8-4baf-99bf-6fd7546b34fc" providerId="ADAL" clId="{A1942BB1-9EED-460F-8EE1-5209EA288405}" dt="2021-02-27T10:55:10.578" v="5"/>
          <ac:grpSpMkLst>
            <pc:docMk/>
            <pc:sldMk cId="2413685375" sldId="261"/>
            <ac:grpSpMk id="45" creationId="{1F2B4773-3207-44CC-B7AC-892B70498211}"/>
          </ac:grpSpMkLst>
        </pc:grpChg>
      </pc:sldChg>
      <pc:sldChg chg="delSp modSp mod delDesignElem">
        <pc:chgData name="EDSON COMPANY COLALTO JUNIOR" userId="75bdd23f-9df8-4baf-99bf-6fd7546b34fc" providerId="ADAL" clId="{A1942BB1-9EED-460F-8EE1-5209EA288405}" dt="2021-02-27T10:58:51.759" v="36" actId="122"/>
        <pc:sldMkLst>
          <pc:docMk/>
          <pc:sldMk cId="30216045" sldId="262"/>
        </pc:sldMkLst>
        <pc:spChg chg="mod">
          <ac:chgData name="EDSON COMPANY COLALTO JUNIOR" userId="75bdd23f-9df8-4baf-99bf-6fd7546b34fc" providerId="ADAL" clId="{A1942BB1-9EED-460F-8EE1-5209EA288405}" dt="2021-02-27T10:58:51.759" v="36" actId="122"/>
          <ac:spMkLst>
            <pc:docMk/>
            <pc:sldMk cId="30216045" sldId="262"/>
            <ac:spMk id="5" creationId="{8CB4B073-13FA-4C0C-96D1-33B4A9073A0A}"/>
          </ac:spMkLst>
        </pc:spChg>
        <pc:spChg chg="del">
          <ac:chgData name="EDSON COMPANY COLALTO JUNIOR" userId="75bdd23f-9df8-4baf-99bf-6fd7546b34fc" providerId="ADAL" clId="{A1942BB1-9EED-460F-8EE1-5209EA288405}" dt="2021-02-27T10:55:10.578" v="5"/>
          <ac:spMkLst>
            <pc:docMk/>
            <pc:sldMk cId="30216045" sldId="262"/>
            <ac:spMk id="29" creationId="{655AE6B0-AC9E-4167-806F-E9DB135FC46B}"/>
          </ac:spMkLst>
        </pc:spChg>
        <pc:spChg chg="del">
          <ac:chgData name="EDSON COMPANY COLALTO JUNIOR" userId="75bdd23f-9df8-4baf-99bf-6fd7546b34fc" providerId="ADAL" clId="{A1942BB1-9EED-460F-8EE1-5209EA288405}" dt="2021-02-27T10:55:10.578" v="5"/>
          <ac:spMkLst>
            <pc:docMk/>
            <pc:sldMk cId="30216045" sldId="262"/>
            <ac:spMk id="31" creationId="{87BD1F4E-A66D-4C06-86DA-8D56CA7A3B41}"/>
          </ac:spMkLst>
        </pc:spChg>
        <pc:grpChg chg="del">
          <ac:chgData name="EDSON COMPANY COLALTO JUNIOR" userId="75bdd23f-9df8-4baf-99bf-6fd7546b34fc" providerId="ADAL" clId="{A1942BB1-9EED-460F-8EE1-5209EA288405}" dt="2021-02-27T10:55:10.578" v="5"/>
          <ac:grpSpMkLst>
            <pc:docMk/>
            <pc:sldMk cId="30216045" sldId="262"/>
            <ac:grpSpMk id="30" creationId="{3523416A-383B-4FDC-B4C9-D8EDDFE9C043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B6CA3-FB78-46C1-9E02-DF80551BA2D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C21FD3-40FC-4030-81C4-3780EC995FB9}">
      <dgm:prSet/>
      <dgm:spPr/>
      <dgm:t>
        <a:bodyPr/>
        <a:lstStyle/>
        <a:p>
          <a:r>
            <a:rPr lang="pt-BR"/>
            <a:t>HTML significa Hyper Text Markup Language (Linguagem de Marcação de Hipertexto)</a:t>
          </a:r>
          <a:endParaRPr lang="en-US"/>
        </a:p>
      </dgm:t>
    </dgm:pt>
    <dgm:pt modelId="{D5BAA71E-5693-4AF7-97C1-EEFBDF32F865}" type="parTrans" cxnId="{9BB2616B-3D33-4672-8988-B9E98CE0334F}">
      <dgm:prSet/>
      <dgm:spPr/>
      <dgm:t>
        <a:bodyPr/>
        <a:lstStyle/>
        <a:p>
          <a:endParaRPr lang="en-US"/>
        </a:p>
      </dgm:t>
    </dgm:pt>
    <dgm:pt modelId="{984339BD-24D5-487D-A8AE-CE9E9A9DEFF7}" type="sibTrans" cxnId="{9BB2616B-3D33-4672-8988-B9E98CE0334F}">
      <dgm:prSet/>
      <dgm:spPr/>
      <dgm:t>
        <a:bodyPr/>
        <a:lstStyle/>
        <a:p>
          <a:endParaRPr lang="en-US"/>
        </a:p>
      </dgm:t>
    </dgm:pt>
    <dgm:pt modelId="{473DDF3E-F429-4F9D-87F1-99FA0F9D54DE}">
      <dgm:prSet/>
      <dgm:spPr/>
      <dgm:t>
        <a:bodyPr/>
        <a:lstStyle/>
        <a:p>
          <a:r>
            <a:rPr lang="pt-BR"/>
            <a:t>HTML é a linguagem de marcação padrão para criar páginas da Web</a:t>
          </a:r>
          <a:endParaRPr lang="en-US"/>
        </a:p>
      </dgm:t>
    </dgm:pt>
    <dgm:pt modelId="{F3D747FD-23E6-4695-B199-87D3A7038050}" type="parTrans" cxnId="{2A28BE51-FD6D-4F35-A6B1-A6E32BB46982}">
      <dgm:prSet/>
      <dgm:spPr/>
      <dgm:t>
        <a:bodyPr/>
        <a:lstStyle/>
        <a:p>
          <a:endParaRPr lang="en-US"/>
        </a:p>
      </dgm:t>
    </dgm:pt>
    <dgm:pt modelId="{4AE9D4E1-1C37-4DFD-A729-13104BDC7203}" type="sibTrans" cxnId="{2A28BE51-FD6D-4F35-A6B1-A6E32BB46982}">
      <dgm:prSet/>
      <dgm:spPr/>
      <dgm:t>
        <a:bodyPr/>
        <a:lstStyle/>
        <a:p>
          <a:endParaRPr lang="en-US"/>
        </a:p>
      </dgm:t>
    </dgm:pt>
    <dgm:pt modelId="{39FE96A7-78FD-4F28-B832-079BAF272AD5}">
      <dgm:prSet/>
      <dgm:spPr/>
      <dgm:t>
        <a:bodyPr/>
        <a:lstStyle/>
        <a:p>
          <a:r>
            <a:rPr lang="pt-BR"/>
            <a:t>HTML descreve a estrutura de uma página da Web</a:t>
          </a:r>
          <a:endParaRPr lang="en-US"/>
        </a:p>
      </dgm:t>
    </dgm:pt>
    <dgm:pt modelId="{25C0ADA2-8BA9-4F3C-B8C3-C5BBCF38CF4E}" type="parTrans" cxnId="{815B4DBA-4E55-404D-9870-26060D99A7EF}">
      <dgm:prSet/>
      <dgm:spPr/>
      <dgm:t>
        <a:bodyPr/>
        <a:lstStyle/>
        <a:p>
          <a:endParaRPr lang="en-US"/>
        </a:p>
      </dgm:t>
    </dgm:pt>
    <dgm:pt modelId="{42D56CFA-EC0B-49D8-9100-17D76E1CE2D8}" type="sibTrans" cxnId="{815B4DBA-4E55-404D-9870-26060D99A7EF}">
      <dgm:prSet/>
      <dgm:spPr/>
      <dgm:t>
        <a:bodyPr/>
        <a:lstStyle/>
        <a:p>
          <a:endParaRPr lang="en-US"/>
        </a:p>
      </dgm:t>
    </dgm:pt>
    <dgm:pt modelId="{CE1E46A6-D2CF-4D36-A0EB-39490F8C35F4}" type="pres">
      <dgm:prSet presAssocID="{BE0B6CA3-FB78-46C1-9E02-DF80551BA2D9}" presName="linear" presStyleCnt="0">
        <dgm:presLayoutVars>
          <dgm:animLvl val="lvl"/>
          <dgm:resizeHandles val="exact"/>
        </dgm:presLayoutVars>
      </dgm:prSet>
      <dgm:spPr/>
    </dgm:pt>
    <dgm:pt modelId="{7B569DCD-39D4-41BD-9294-C4DC4E18DD13}" type="pres">
      <dgm:prSet presAssocID="{A6C21FD3-40FC-4030-81C4-3780EC995F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5DE91C-7BE1-4E37-94F2-9A7FA59E6B03}" type="pres">
      <dgm:prSet presAssocID="{984339BD-24D5-487D-A8AE-CE9E9A9DEFF7}" presName="spacer" presStyleCnt="0"/>
      <dgm:spPr/>
    </dgm:pt>
    <dgm:pt modelId="{0C15DB86-9853-44A3-B2D2-CA411B692B08}" type="pres">
      <dgm:prSet presAssocID="{473DDF3E-F429-4F9D-87F1-99FA0F9D54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C9044B-A6CA-4D6D-940F-29CBCFA5F898}" type="pres">
      <dgm:prSet presAssocID="{4AE9D4E1-1C37-4DFD-A729-13104BDC7203}" presName="spacer" presStyleCnt="0"/>
      <dgm:spPr/>
    </dgm:pt>
    <dgm:pt modelId="{AF4AA0B2-3C1D-4C5B-9968-4B178CFF0581}" type="pres">
      <dgm:prSet presAssocID="{39FE96A7-78FD-4F28-B832-079BAF272A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C76530-B9B7-4A5F-ADF4-F83BFB96D300}" type="presOf" srcId="{A6C21FD3-40FC-4030-81C4-3780EC995FB9}" destId="{7B569DCD-39D4-41BD-9294-C4DC4E18DD13}" srcOrd="0" destOrd="0" presId="urn:microsoft.com/office/officeart/2005/8/layout/vList2"/>
    <dgm:cxn modelId="{9BB2616B-3D33-4672-8988-B9E98CE0334F}" srcId="{BE0B6CA3-FB78-46C1-9E02-DF80551BA2D9}" destId="{A6C21FD3-40FC-4030-81C4-3780EC995FB9}" srcOrd="0" destOrd="0" parTransId="{D5BAA71E-5693-4AF7-97C1-EEFBDF32F865}" sibTransId="{984339BD-24D5-487D-A8AE-CE9E9A9DEFF7}"/>
    <dgm:cxn modelId="{2A28BE51-FD6D-4F35-A6B1-A6E32BB46982}" srcId="{BE0B6CA3-FB78-46C1-9E02-DF80551BA2D9}" destId="{473DDF3E-F429-4F9D-87F1-99FA0F9D54DE}" srcOrd="1" destOrd="0" parTransId="{F3D747FD-23E6-4695-B199-87D3A7038050}" sibTransId="{4AE9D4E1-1C37-4DFD-A729-13104BDC7203}"/>
    <dgm:cxn modelId="{94E0BF76-5C59-4D8B-A66B-445E9DABE043}" type="presOf" srcId="{39FE96A7-78FD-4F28-B832-079BAF272AD5}" destId="{AF4AA0B2-3C1D-4C5B-9968-4B178CFF0581}" srcOrd="0" destOrd="0" presId="urn:microsoft.com/office/officeart/2005/8/layout/vList2"/>
    <dgm:cxn modelId="{DD02195A-71FC-4E59-9272-D53E87ADD59C}" type="presOf" srcId="{473DDF3E-F429-4F9D-87F1-99FA0F9D54DE}" destId="{0C15DB86-9853-44A3-B2D2-CA411B692B08}" srcOrd="0" destOrd="0" presId="urn:microsoft.com/office/officeart/2005/8/layout/vList2"/>
    <dgm:cxn modelId="{815B4DBA-4E55-404D-9870-26060D99A7EF}" srcId="{BE0B6CA3-FB78-46C1-9E02-DF80551BA2D9}" destId="{39FE96A7-78FD-4F28-B832-079BAF272AD5}" srcOrd="2" destOrd="0" parTransId="{25C0ADA2-8BA9-4F3C-B8C3-C5BBCF38CF4E}" sibTransId="{42D56CFA-EC0B-49D8-9100-17D76E1CE2D8}"/>
    <dgm:cxn modelId="{E7BB34F7-6650-4AC2-8CB0-0731093749EF}" type="presOf" srcId="{BE0B6CA3-FB78-46C1-9E02-DF80551BA2D9}" destId="{CE1E46A6-D2CF-4D36-A0EB-39490F8C35F4}" srcOrd="0" destOrd="0" presId="urn:microsoft.com/office/officeart/2005/8/layout/vList2"/>
    <dgm:cxn modelId="{754BE412-16B0-4F77-A04D-3E2DDB95AF85}" type="presParOf" srcId="{CE1E46A6-D2CF-4D36-A0EB-39490F8C35F4}" destId="{7B569DCD-39D4-41BD-9294-C4DC4E18DD13}" srcOrd="0" destOrd="0" presId="urn:microsoft.com/office/officeart/2005/8/layout/vList2"/>
    <dgm:cxn modelId="{18DB6F73-2748-4FC6-A569-2268F3047B9B}" type="presParOf" srcId="{CE1E46A6-D2CF-4D36-A0EB-39490F8C35F4}" destId="{E85DE91C-7BE1-4E37-94F2-9A7FA59E6B03}" srcOrd="1" destOrd="0" presId="urn:microsoft.com/office/officeart/2005/8/layout/vList2"/>
    <dgm:cxn modelId="{4EBC8055-5A00-4DFF-A290-CC0DEC69CF47}" type="presParOf" srcId="{CE1E46A6-D2CF-4D36-A0EB-39490F8C35F4}" destId="{0C15DB86-9853-44A3-B2D2-CA411B692B08}" srcOrd="2" destOrd="0" presId="urn:microsoft.com/office/officeart/2005/8/layout/vList2"/>
    <dgm:cxn modelId="{F43973D6-7EB1-45AD-B1E1-563AC7E700DB}" type="presParOf" srcId="{CE1E46A6-D2CF-4D36-A0EB-39490F8C35F4}" destId="{47C9044B-A6CA-4D6D-940F-29CBCFA5F898}" srcOrd="3" destOrd="0" presId="urn:microsoft.com/office/officeart/2005/8/layout/vList2"/>
    <dgm:cxn modelId="{BDCAE75C-1B26-4817-B34E-EFC01316E669}" type="presParOf" srcId="{CE1E46A6-D2CF-4D36-A0EB-39490F8C35F4}" destId="{AF4AA0B2-3C1D-4C5B-9968-4B178CFF058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FA36F-4F18-4EF0-A48D-E7472CDC601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01F515-A7C4-4492-B027-A4651A7B052D}">
      <dgm:prSet custT="1"/>
      <dgm:spPr/>
      <dgm:t>
        <a:bodyPr/>
        <a:lstStyle/>
        <a:p>
          <a:r>
            <a:rPr lang="pt-BR" sz="1400" dirty="0"/>
            <a:t>1989	Tim Berners-Lee </a:t>
          </a:r>
          <a:r>
            <a:rPr lang="pt-BR" sz="1600" dirty="0"/>
            <a:t>inventou</a:t>
          </a:r>
          <a:r>
            <a:rPr lang="pt-BR" sz="1400" dirty="0"/>
            <a:t> </a:t>
          </a:r>
          <a:r>
            <a:rPr lang="pt-BR" sz="1400" dirty="0" err="1"/>
            <a:t>www</a:t>
          </a:r>
          <a:endParaRPr lang="en-US" sz="1400" dirty="0"/>
        </a:p>
      </dgm:t>
    </dgm:pt>
    <dgm:pt modelId="{371DC40F-805C-4B98-A661-6C0826CACF0A}" type="parTrans" cxnId="{563A1199-5019-427F-B540-CF7E79420393}">
      <dgm:prSet/>
      <dgm:spPr/>
      <dgm:t>
        <a:bodyPr/>
        <a:lstStyle/>
        <a:p>
          <a:endParaRPr lang="en-US"/>
        </a:p>
      </dgm:t>
    </dgm:pt>
    <dgm:pt modelId="{107CFDEA-36B3-4C9A-8E10-756A8E7F0AA6}" type="sibTrans" cxnId="{563A1199-5019-427F-B540-CF7E79420393}">
      <dgm:prSet/>
      <dgm:spPr/>
      <dgm:t>
        <a:bodyPr/>
        <a:lstStyle/>
        <a:p>
          <a:endParaRPr lang="en-US"/>
        </a:p>
      </dgm:t>
    </dgm:pt>
    <dgm:pt modelId="{25012EC5-8FAD-42AE-BB17-A6EBFFFFA9CD}">
      <dgm:prSet custT="1"/>
      <dgm:spPr/>
      <dgm:t>
        <a:bodyPr/>
        <a:lstStyle/>
        <a:p>
          <a:r>
            <a:rPr lang="pt-BR" sz="1400" dirty="0"/>
            <a:t>1991	Tim Berners-Lee </a:t>
          </a:r>
          <a:r>
            <a:rPr lang="pt-BR" sz="1600" dirty="0"/>
            <a:t>inventou</a:t>
          </a:r>
          <a:r>
            <a:rPr lang="pt-BR" sz="1400" dirty="0"/>
            <a:t> HTML</a:t>
          </a:r>
          <a:endParaRPr lang="en-US" sz="1400" dirty="0"/>
        </a:p>
      </dgm:t>
    </dgm:pt>
    <dgm:pt modelId="{3C321F87-48F1-4F19-8D9C-6FD5573B96ED}" type="parTrans" cxnId="{79E1E240-F6A2-48B1-B2B4-3977058EE395}">
      <dgm:prSet/>
      <dgm:spPr/>
      <dgm:t>
        <a:bodyPr/>
        <a:lstStyle/>
        <a:p>
          <a:endParaRPr lang="en-US"/>
        </a:p>
      </dgm:t>
    </dgm:pt>
    <dgm:pt modelId="{D30870E3-CC5B-4091-9B0E-E0079E40B6E4}" type="sibTrans" cxnId="{79E1E240-F6A2-48B1-B2B4-3977058EE395}">
      <dgm:prSet/>
      <dgm:spPr/>
      <dgm:t>
        <a:bodyPr/>
        <a:lstStyle/>
        <a:p>
          <a:endParaRPr lang="en-US"/>
        </a:p>
      </dgm:t>
    </dgm:pt>
    <dgm:pt modelId="{B8FC5762-5C8D-4D96-9B46-F76389021DA6}">
      <dgm:prSet custT="1"/>
      <dgm:spPr/>
      <dgm:t>
        <a:bodyPr/>
        <a:lstStyle/>
        <a:p>
          <a:r>
            <a:rPr lang="pt-BR" sz="1400" dirty="0"/>
            <a:t>1993	Dave </a:t>
          </a:r>
          <a:r>
            <a:rPr lang="pt-BR" sz="1400" dirty="0" err="1"/>
            <a:t>Raggett</a:t>
          </a:r>
          <a:r>
            <a:rPr lang="pt-BR" sz="1400" dirty="0"/>
            <a:t> elaborou HTML+</a:t>
          </a:r>
          <a:endParaRPr lang="en-US" sz="1400" dirty="0"/>
        </a:p>
      </dgm:t>
    </dgm:pt>
    <dgm:pt modelId="{E640DFBF-2010-4EAF-A8FA-9C4BF5A3ED4A}" type="parTrans" cxnId="{F479F5FE-A920-4D76-93DB-1B822468CDB6}">
      <dgm:prSet/>
      <dgm:spPr/>
      <dgm:t>
        <a:bodyPr/>
        <a:lstStyle/>
        <a:p>
          <a:endParaRPr lang="en-US"/>
        </a:p>
      </dgm:t>
    </dgm:pt>
    <dgm:pt modelId="{479E6988-4E66-4F19-9752-A9FAF9556D9B}" type="sibTrans" cxnId="{F479F5FE-A920-4D76-93DB-1B822468CDB6}">
      <dgm:prSet/>
      <dgm:spPr/>
      <dgm:t>
        <a:bodyPr/>
        <a:lstStyle/>
        <a:p>
          <a:endParaRPr lang="en-US"/>
        </a:p>
      </dgm:t>
    </dgm:pt>
    <dgm:pt modelId="{59DFD17B-AC26-497B-86DD-122926DD40C9}">
      <dgm:prSet custT="1"/>
      <dgm:spPr/>
      <dgm:t>
        <a:bodyPr/>
        <a:lstStyle/>
        <a:p>
          <a:r>
            <a:rPr lang="pt-BR" sz="1400" dirty="0"/>
            <a:t>1995	Definido o grupo de trabalho para o HTML 2.0</a:t>
          </a:r>
          <a:endParaRPr lang="en-US" sz="1400" dirty="0"/>
        </a:p>
      </dgm:t>
    </dgm:pt>
    <dgm:pt modelId="{FBBD7E6D-439B-4CC0-BE49-FB650D754AE8}" type="parTrans" cxnId="{2B972A46-2E4A-4697-9F9B-C74E9A8D9362}">
      <dgm:prSet/>
      <dgm:spPr/>
      <dgm:t>
        <a:bodyPr/>
        <a:lstStyle/>
        <a:p>
          <a:endParaRPr lang="en-US"/>
        </a:p>
      </dgm:t>
    </dgm:pt>
    <dgm:pt modelId="{7BCACD72-6C28-4092-B42E-5EA8D75C4108}" type="sibTrans" cxnId="{2B972A46-2E4A-4697-9F9B-C74E9A8D9362}">
      <dgm:prSet/>
      <dgm:spPr/>
      <dgm:t>
        <a:bodyPr/>
        <a:lstStyle/>
        <a:p>
          <a:endParaRPr lang="en-US"/>
        </a:p>
      </dgm:t>
    </dgm:pt>
    <dgm:pt modelId="{9ACD7919-23E8-4D52-9E2B-242D3F718526}">
      <dgm:prSet custT="1"/>
      <dgm:spPr/>
      <dgm:t>
        <a:bodyPr/>
        <a:lstStyle/>
        <a:p>
          <a:r>
            <a:rPr lang="pt-BR" sz="1400" dirty="0"/>
            <a:t>1997</a:t>
          </a:r>
        </a:p>
        <a:p>
          <a:r>
            <a:rPr lang="pt-BR" sz="1400" dirty="0"/>
            <a:t>Recomendação W3C: HTML 3.2</a:t>
          </a:r>
          <a:endParaRPr lang="en-US" sz="1400" dirty="0"/>
        </a:p>
      </dgm:t>
    </dgm:pt>
    <dgm:pt modelId="{DD9B4777-7C7F-49E5-BE53-9191D0922412}" type="parTrans" cxnId="{2BF802FB-FDB0-4BAB-B451-48D58EEFED75}">
      <dgm:prSet/>
      <dgm:spPr/>
      <dgm:t>
        <a:bodyPr/>
        <a:lstStyle/>
        <a:p>
          <a:endParaRPr lang="en-US"/>
        </a:p>
      </dgm:t>
    </dgm:pt>
    <dgm:pt modelId="{872E3CBC-5906-4898-B120-6D07F5754A30}" type="sibTrans" cxnId="{2BF802FB-FDB0-4BAB-B451-48D58EEFED75}">
      <dgm:prSet/>
      <dgm:spPr/>
      <dgm:t>
        <a:bodyPr/>
        <a:lstStyle/>
        <a:p>
          <a:endParaRPr lang="en-US"/>
        </a:p>
      </dgm:t>
    </dgm:pt>
    <dgm:pt modelId="{1AEB1199-D083-431B-B739-C7CC2C6009D1}">
      <dgm:prSet custT="1"/>
      <dgm:spPr/>
      <dgm:t>
        <a:bodyPr/>
        <a:lstStyle/>
        <a:p>
          <a:pPr algn="ctr"/>
          <a:r>
            <a:rPr lang="pt-BR" sz="1400" dirty="0"/>
            <a:t>1999</a:t>
          </a:r>
        </a:p>
        <a:p>
          <a:pPr algn="ctr"/>
          <a:r>
            <a:rPr lang="pt-BR" sz="1400" dirty="0"/>
            <a:t>Recomendação W3C: HTML 4.01</a:t>
          </a:r>
          <a:endParaRPr lang="en-US" sz="1400" dirty="0"/>
        </a:p>
      </dgm:t>
    </dgm:pt>
    <dgm:pt modelId="{CEC8666F-BE88-4E91-9E3A-3690FAED22C0}" type="parTrans" cxnId="{A419BDA1-899D-4226-AC94-1338B3658B73}">
      <dgm:prSet/>
      <dgm:spPr/>
      <dgm:t>
        <a:bodyPr/>
        <a:lstStyle/>
        <a:p>
          <a:endParaRPr lang="en-US"/>
        </a:p>
      </dgm:t>
    </dgm:pt>
    <dgm:pt modelId="{AF63227C-7F90-45E8-9557-C718A576D282}" type="sibTrans" cxnId="{A419BDA1-899D-4226-AC94-1338B3658B73}">
      <dgm:prSet/>
      <dgm:spPr/>
      <dgm:t>
        <a:bodyPr/>
        <a:lstStyle/>
        <a:p>
          <a:endParaRPr lang="en-US"/>
        </a:p>
      </dgm:t>
    </dgm:pt>
    <dgm:pt modelId="{A1A3C764-39CD-43AF-92DB-CCFE82B5486F}">
      <dgm:prSet custT="1"/>
      <dgm:spPr/>
      <dgm:t>
        <a:bodyPr/>
        <a:lstStyle/>
        <a:p>
          <a:r>
            <a:rPr lang="pt-BR" sz="1400" dirty="0"/>
            <a:t>2000</a:t>
          </a:r>
        </a:p>
        <a:p>
          <a:r>
            <a:rPr lang="pt-BR" sz="1400" dirty="0"/>
            <a:t>Recomendação W3C: XHTML 1.0</a:t>
          </a:r>
          <a:endParaRPr lang="en-US" sz="1400" dirty="0"/>
        </a:p>
      </dgm:t>
    </dgm:pt>
    <dgm:pt modelId="{43D9B65D-0CD0-4E26-A1DE-62F088166DD6}" type="parTrans" cxnId="{7B697ACB-6947-42A9-9285-CB870C4FF034}">
      <dgm:prSet/>
      <dgm:spPr/>
      <dgm:t>
        <a:bodyPr/>
        <a:lstStyle/>
        <a:p>
          <a:endParaRPr lang="en-US"/>
        </a:p>
      </dgm:t>
    </dgm:pt>
    <dgm:pt modelId="{3FD204D1-AACE-45F0-A7E2-0A7656A9ADF5}" type="sibTrans" cxnId="{7B697ACB-6947-42A9-9285-CB870C4FF034}">
      <dgm:prSet/>
      <dgm:spPr/>
      <dgm:t>
        <a:bodyPr/>
        <a:lstStyle/>
        <a:p>
          <a:endParaRPr lang="en-US"/>
        </a:p>
      </dgm:t>
    </dgm:pt>
    <dgm:pt modelId="{AE485A40-F935-4EB3-BAD0-6382324B89EA}">
      <dgm:prSet custT="1"/>
      <dgm:spPr/>
      <dgm:t>
        <a:bodyPr/>
        <a:lstStyle/>
        <a:p>
          <a:r>
            <a:rPr lang="pt-BR" sz="1400" dirty="0"/>
            <a:t>2008</a:t>
          </a:r>
        </a:p>
        <a:p>
          <a:r>
            <a:rPr lang="pt-BR" sz="1400" dirty="0"/>
            <a:t>WHATWG Primeiro rascunho público do HTML-5</a:t>
          </a:r>
          <a:endParaRPr lang="en-US" sz="1400" dirty="0"/>
        </a:p>
      </dgm:t>
    </dgm:pt>
    <dgm:pt modelId="{2C0F5E5A-C49D-4B90-9BE1-88422CDB7459}" type="parTrans" cxnId="{93170108-B9B7-4906-82DD-6AAD0807663A}">
      <dgm:prSet/>
      <dgm:spPr/>
      <dgm:t>
        <a:bodyPr/>
        <a:lstStyle/>
        <a:p>
          <a:endParaRPr lang="en-US"/>
        </a:p>
      </dgm:t>
    </dgm:pt>
    <dgm:pt modelId="{1710A980-4199-45B9-A97C-6E6A73F3F94F}" type="sibTrans" cxnId="{93170108-B9B7-4906-82DD-6AAD0807663A}">
      <dgm:prSet/>
      <dgm:spPr/>
      <dgm:t>
        <a:bodyPr/>
        <a:lstStyle/>
        <a:p>
          <a:endParaRPr lang="en-US"/>
        </a:p>
      </dgm:t>
    </dgm:pt>
    <dgm:pt modelId="{53C50B31-47A1-4481-8ABC-3AA71D097634}">
      <dgm:prSet custT="1"/>
      <dgm:spPr/>
      <dgm:t>
        <a:bodyPr/>
        <a:lstStyle/>
        <a:p>
          <a:r>
            <a:rPr lang="pt-BR" sz="1400" dirty="0"/>
            <a:t>2012</a:t>
          </a:r>
        </a:p>
        <a:p>
          <a:r>
            <a:rPr lang="pt-BR" sz="1400" dirty="0"/>
            <a:t>WHATWG Padronização do HTML-5</a:t>
          </a:r>
          <a:endParaRPr lang="en-US" sz="1400" dirty="0"/>
        </a:p>
      </dgm:t>
    </dgm:pt>
    <dgm:pt modelId="{6F85ACE4-A5E9-45C6-BE5B-827C44E5692F}" type="parTrans" cxnId="{8A01FB33-9E6E-4DF1-B3C7-AC9C41268BE8}">
      <dgm:prSet/>
      <dgm:spPr/>
      <dgm:t>
        <a:bodyPr/>
        <a:lstStyle/>
        <a:p>
          <a:endParaRPr lang="en-US"/>
        </a:p>
      </dgm:t>
    </dgm:pt>
    <dgm:pt modelId="{9F886736-CD8C-46ED-B77A-6E0BCEA866DE}" type="sibTrans" cxnId="{8A01FB33-9E6E-4DF1-B3C7-AC9C41268BE8}">
      <dgm:prSet/>
      <dgm:spPr/>
      <dgm:t>
        <a:bodyPr/>
        <a:lstStyle/>
        <a:p>
          <a:endParaRPr lang="en-US"/>
        </a:p>
      </dgm:t>
    </dgm:pt>
    <dgm:pt modelId="{8F762686-44BA-4ECA-A92A-C5BD84B03396}">
      <dgm:prSet custT="1"/>
      <dgm:spPr/>
      <dgm:t>
        <a:bodyPr/>
        <a:lstStyle/>
        <a:p>
          <a:r>
            <a:rPr lang="pt-BR" sz="1400" dirty="0"/>
            <a:t>2014</a:t>
          </a:r>
        </a:p>
        <a:p>
          <a:r>
            <a:rPr lang="pt-BR" sz="1400" dirty="0"/>
            <a:t>Recomendação W3C: HTML5</a:t>
          </a:r>
          <a:endParaRPr lang="en-US" sz="1400" dirty="0"/>
        </a:p>
      </dgm:t>
    </dgm:pt>
    <dgm:pt modelId="{EB4691F6-8D4A-4BA8-A743-958FB0E8C954}" type="parTrans" cxnId="{F35FF188-0F2D-4946-A132-AADB07FFB57A}">
      <dgm:prSet/>
      <dgm:spPr/>
      <dgm:t>
        <a:bodyPr/>
        <a:lstStyle/>
        <a:p>
          <a:endParaRPr lang="en-US"/>
        </a:p>
      </dgm:t>
    </dgm:pt>
    <dgm:pt modelId="{EC185309-6C17-46B1-85C2-8AD8779C01D1}" type="sibTrans" cxnId="{F35FF188-0F2D-4946-A132-AADB07FFB57A}">
      <dgm:prSet/>
      <dgm:spPr/>
      <dgm:t>
        <a:bodyPr/>
        <a:lstStyle/>
        <a:p>
          <a:endParaRPr lang="en-US"/>
        </a:p>
      </dgm:t>
    </dgm:pt>
    <dgm:pt modelId="{1AD36F04-8E2D-4DDE-9A93-92E504EA35EB}">
      <dgm:prSet custT="1"/>
      <dgm:spPr/>
      <dgm:t>
        <a:bodyPr/>
        <a:lstStyle/>
        <a:p>
          <a:r>
            <a:rPr lang="pt-BR" sz="1400" dirty="0"/>
            <a:t>2016</a:t>
          </a:r>
        </a:p>
        <a:p>
          <a:r>
            <a:rPr lang="pt-BR" sz="1400" dirty="0"/>
            <a:t>Recomendação W3C: HTML 5.1</a:t>
          </a:r>
          <a:endParaRPr lang="en-US" sz="1400" dirty="0"/>
        </a:p>
      </dgm:t>
    </dgm:pt>
    <dgm:pt modelId="{9EE5667A-6808-4D0C-AEFA-72B9C2510E2A}" type="parTrans" cxnId="{9CC3C8E5-F542-4B47-8414-E971F504831E}">
      <dgm:prSet/>
      <dgm:spPr/>
      <dgm:t>
        <a:bodyPr/>
        <a:lstStyle/>
        <a:p>
          <a:endParaRPr lang="en-US"/>
        </a:p>
      </dgm:t>
    </dgm:pt>
    <dgm:pt modelId="{6C2B5759-5967-4FA1-8EFE-D58FF7C2C0F1}" type="sibTrans" cxnId="{9CC3C8E5-F542-4B47-8414-E971F504831E}">
      <dgm:prSet/>
      <dgm:spPr/>
      <dgm:t>
        <a:bodyPr/>
        <a:lstStyle/>
        <a:p>
          <a:endParaRPr lang="en-US"/>
        </a:p>
      </dgm:t>
    </dgm:pt>
    <dgm:pt modelId="{BB027FC3-5784-4379-BBC0-19D19060E989}">
      <dgm:prSet custT="1"/>
      <dgm:spPr/>
      <dgm:t>
        <a:bodyPr/>
        <a:lstStyle/>
        <a:p>
          <a:r>
            <a:rPr lang="pt-BR" sz="1400" dirty="0"/>
            <a:t>2017</a:t>
          </a:r>
        </a:p>
        <a:p>
          <a:r>
            <a:rPr lang="pt-BR" sz="1400" dirty="0"/>
            <a:t>Recomendação W3C: HTML5.1 2nd </a:t>
          </a:r>
          <a:r>
            <a:rPr lang="pt-BR" sz="1400" dirty="0" err="1"/>
            <a:t>Edition</a:t>
          </a:r>
          <a:endParaRPr lang="en-US" sz="1400" dirty="0"/>
        </a:p>
      </dgm:t>
    </dgm:pt>
    <dgm:pt modelId="{A3FB6308-BB1E-460B-9D47-B9A699642F33}" type="parTrans" cxnId="{847DEE76-9358-4036-B7D9-86527A9DDF4D}">
      <dgm:prSet/>
      <dgm:spPr/>
      <dgm:t>
        <a:bodyPr/>
        <a:lstStyle/>
        <a:p>
          <a:endParaRPr lang="en-US"/>
        </a:p>
      </dgm:t>
    </dgm:pt>
    <dgm:pt modelId="{47D0D4B1-3C17-44D1-99D1-A2CB11B38A3D}" type="sibTrans" cxnId="{847DEE76-9358-4036-B7D9-86527A9DDF4D}">
      <dgm:prSet/>
      <dgm:spPr/>
      <dgm:t>
        <a:bodyPr/>
        <a:lstStyle/>
        <a:p>
          <a:endParaRPr lang="en-US"/>
        </a:p>
      </dgm:t>
    </dgm:pt>
    <dgm:pt modelId="{10BD3C06-01CC-4C3A-9CB6-966F93E27773}">
      <dgm:prSet custT="1"/>
      <dgm:spPr/>
      <dgm:t>
        <a:bodyPr/>
        <a:lstStyle/>
        <a:p>
          <a:r>
            <a:rPr lang="pt-BR" sz="1400" dirty="0"/>
            <a:t>2017</a:t>
          </a:r>
        </a:p>
        <a:p>
          <a:r>
            <a:rPr lang="pt-BR" sz="1400" dirty="0"/>
            <a:t>Recomendação W3C: HTML5.2</a:t>
          </a:r>
          <a:endParaRPr lang="en-US" sz="1400" dirty="0"/>
        </a:p>
      </dgm:t>
    </dgm:pt>
    <dgm:pt modelId="{8CE37F78-0A16-4596-A53C-E9680C55E4D9}" type="parTrans" cxnId="{9A9F6C43-0AC6-45F3-9CF6-826386598DF2}">
      <dgm:prSet/>
      <dgm:spPr/>
      <dgm:t>
        <a:bodyPr/>
        <a:lstStyle/>
        <a:p>
          <a:endParaRPr lang="en-US"/>
        </a:p>
      </dgm:t>
    </dgm:pt>
    <dgm:pt modelId="{5E2855B6-E027-43E1-8610-E14EF1D1991C}" type="sibTrans" cxnId="{9A9F6C43-0AC6-45F3-9CF6-826386598DF2}">
      <dgm:prSet/>
      <dgm:spPr/>
      <dgm:t>
        <a:bodyPr/>
        <a:lstStyle/>
        <a:p>
          <a:endParaRPr lang="en-US"/>
        </a:p>
      </dgm:t>
    </dgm:pt>
    <dgm:pt modelId="{60FE4EEE-F65E-4C7C-8688-135EC72A6270}" type="pres">
      <dgm:prSet presAssocID="{2F4FA36F-4F18-4EF0-A48D-E7472CDC601A}" presName="diagram" presStyleCnt="0">
        <dgm:presLayoutVars>
          <dgm:dir/>
          <dgm:resizeHandles val="exact"/>
        </dgm:presLayoutVars>
      </dgm:prSet>
      <dgm:spPr/>
    </dgm:pt>
    <dgm:pt modelId="{92908550-A120-4AD3-90DC-1ECDD8B7C943}" type="pres">
      <dgm:prSet presAssocID="{3D01F515-A7C4-4492-B027-A4651A7B052D}" presName="node" presStyleLbl="node1" presStyleIdx="0" presStyleCnt="13">
        <dgm:presLayoutVars>
          <dgm:bulletEnabled val="1"/>
        </dgm:presLayoutVars>
      </dgm:prSet>
      <dgm:spPr/>
    </dgm:pt>
    <dgm:pt modelId="{08C82A4E-849F-4D81-9E68-E094C895B99A}" type="pres">
      <dgm:prSet presAssocID="{107CFDEA-36B3-4C9A-8E10-756A8E7F0AA6}" presName="sibTrans" presStyleCnt="0"/>
      <dgm:spPr/>
    </dgm:pt>
    <dgm:pt modelId="{D03919F3-5BB9-4C4B-BA45-E1C71A096A66}" type="pres">
      <dgm:prSet presAssocID="{25012EC5-8FAD-42AE-BB17-A6EBFFFFA9CD}" presName="node" presStyleLbl="node1" presStyleIdx="1" presStyleCnt="13">
        <dgm:presLayoutVars>
          <dgm:bulletEnabled val="1"/>
        </dgm:presLayoutVars>
      </dgm:prSet>
      <dgm:spPr/>
    </dgm:pt>
    <dgm:pt modelId="{660CAA38-774A-4547-8007-EDD1D1AF3072}" type="pres">
      <dgm:prSet presAssocID="{D30870E3-CC5B-4091-9B0E-E0079E40B6E4}" presName="sibTrans" presStyleCnt="0"/>
      <dgm:spPr/>
    </dgm:pt>
    <dgm:pt modelId="{6572ED07-7566-4AE7-A567-4D648E0EA9C9}" type="pres">
      <dgm:prSet presAssocID="{B8FC5762-5C8D-4D96-9B46-F76389021DA6}" presName="node" presStyleLbl="node1" presStyleIdx="2" presStyleCnt="13">
        <dgm:presLayoutVars>
          <dgm:bulletEnabled val="1"/>
        </dgm:presLayoutVars>
      </dgm:prSet>
      <dgm:spPr/>
    </dgm:pt>
    <dgm:pt modelId="{8637BED9-1601-4B74-8A8A-D795C284B161}" type="pres">
      <dgm:prSet presAssocID="{479E6988-4E66-4F19-9752-A9FAF9556D9B}" presName="sibTrans" presStyleCnt="0"/>
      <dgm:spPr/>
    </dgm:pt>
    <dgm:pt modelId="{555953E0-1026-43BC-B364-F0B5CA4577DA}" type="pres">
      <dgm:prSet presAssocID="{59DFD17B-AC26-497B-86DD-122926DD40C9}" presName="node" presStyleLbl="node1" presStyleIdx="3" presStyleCnt="13">
        <dgm:presLayoutVars>
          <dgm:bulletEnabled val="1"/>
        </dgm:presLayoutVars>
      </dgm:prSet>
      <dgm:spPr/>
    </dgm:pt>
    <dgm:pt modelId="{1B56B2FC-936A-420C-A871-5BC2A5B964E3}" type="pres">
      <dgm:prSet presAssocID="{7BCACD72-6C28-4092-B42E-5EA8D75C4108}" presName="sibTrans" presStyleCnt="0"/>
      <dgm:spPr/>
    </dgm:pt>
    <dgm:pt modelId="{88F760AB-887C-498B-A609-341084782953}" type="pres">
      <dgm:prSet presAssocID="{9ACD7919-23E8-4D52-9E2B-242D3F718526}" presName="node" presStyleLbl="node1" presStyleIdx="4" presStyleCnt="13">
        <dgm:presLayoutVars>
          <dgm:bulletEnabled val="1"/>
        </dgm:presLayoutVars>
      </dgm:prSet>
      <dgm:spPr/>
    </dgm:pt>
    <dgm:pt modelId="{F5B51FF1-C8E8-497D-A114-89B08569ED0D}" type="pres">
      <dgm:prSet presAssocID="{872E3CBC-5906-4898-B120-6D07F5754A30}" presName="sibTrans" presStyleCnt="0"/>
      <dgm:spPr/>
    </dgm:pt>
    <dgm:pt modelId="{3F54BF8B-FAE5-4922-9AE7-ADA2EDA93FB4}" type="pres">
      <dgm:prSet presAssocID="{1AEB1199-D083-431B-B739-C7CC2C6009D1}" presName="node" presStyleLbl="node1" presStyleIdx="5" presStyleCnt="13">
        <dgm:presLayoutVars>
          <dgm:bulletEnabled val="1"/>
        </dgm:presLayoutVars>
      </dgm:prSet>
      <dgm:spPr/>
    </dgm:pt>
    <dgm:pt modelId="{10910FDE-C271-442A-AFA7-2EA1690030DB}" type="pres">
      <dgm:prSet presAssocID="{AF63227C-7F90-45E8-9557-C718A576D282}" presName="sibTrans" presStyleCnt="0"/>
      <dgm:spPr/>
    </dgm:pt>
    <dgm:pt modelId="{06E977C3-6FD4-4302-8978-46DBCB7672DF}" type="pres">
      <dgm:prSet presAssocID="{A1A3C764-39CD-43AF-92DB-CCFE82B5486F}" presName="node" presStyleLbl="node1" presStyleIdx="6" presStyleCnt="13">
        <dgm:presLayoutVars>
          <dgm:bulletEnabled val="1"/>
        </dgm:presLayoutVars>
      </dgm:prSet>
      <dgm:spPr/>
    </dgm:pt>
    <dgm:pt modelId="{649CB232-C477-469A-A88C-8452344F34E9}" type="pres">
      <dgm:prSet presAssocID="{3FD204D1-AACE-45F0-A7E2-0A7656A9ADF5}" presName="sibTrans" presStyleCnt="0"/>
      <dgm:spPr/>
    </dgm:pt>
    <dgm:pt modelId="{8A9C2253-25F9-4542-B7BD-4C87D462BC60}" type="pres">
      <dgm:prSet presAssocID="{AE485A40-F935-4EB3-BAD0-6382324B89EA}" presName="node" presStyleLbl="node1" presStyleIdx="7" presStyleCnt="13">
        <dgm:presLayoutVars>
          <dgm:bulletEnabled val="1"/>
        </dgm:presLayoutVars>
      </dgm:prSet>
      <dgm:spPr/>
    </dgm:pt>
    <dgm:pt modelId="{1E2A4891-B7B9-4FBF-8F32-A83CFA4D8A71}" type="pres">
      <dgm:prSet presAssocID="{1710A980-4199-45B9-A97C-6E6A73F3F94F}" presName="sibTrans" presStyleCnt="0"/>
      <dgm:spPr/>
    </dgm:pt>
    <dgm:pt modelId="{B1B40CD5-607E-4AEE-AC07-5CF6F3F117EA}" type="pres">
      <dgm:prSet presAssocID="{53C50B31-47A1-4481-8ABC-3AA71D097634}" presName="node" presStyleLbl="node1" presStyleIdx="8" presStyleCnt="13">
        <dgm:presLayoutVars>
          <dgm:bulletEnabled val="1"/>
        </dgm:presLayoutVars>
      </dgm:prSet>
      <dgm:spPr/>
    </dgm:pt>
    <dgm:pt modelId="{62644830-0806-4E78-836A-5366EA0C0B6D}" type="pres">
      <dgm:prSet presAssocID="{9F886736-CD8C-46ED-B77A-6E0BCEA866DE}" presName="sibTrans" presStyleCnt="0"/>
      <dgm:spPr/>
    </dgm:pt>
    <dgm:pt modelId="{277C5319-CF21-4F4B-898B-4B5B8744B08E}" type="pres">
      <dgm:prSet presAssocID="{8F762686-44BA-4ECA-A92A-C5BD84B03396}" presName="node" presStyleLbl="node1" presStyleIdx="9" presStyleCnt="13">
        <dgm:presLayoutVars>
          <dgm:bulletEnabled val="1"/>
        </dgm:presLayoutVars>
      </dgm:prSet>
      <dgm:spPr/>
    </dgm:pt>
    <dgm:pt modelId="{ED8D025B-1638-40A3-A9B8-F741A6767E28}" type="pres">
      <dgm:prSet presAssocID="{EC185309-6C17-46B1-85C2-8AD8779C01D1}" presName="sibTrans" presStyleCnt="0"/>
      <dgm:spPr/>
    </dgm:pt>
    <dgm:pt modelId="{A7A9680D-796F-4556-ACE3-BBE9E9502798}" type="pres">
      <dgm:prSet presAssocID="{1AD36F04-8E2D-4DDE-9A93-92E504EA35EB}" presName="node" presStyleLbl="node1" presStyleIdx="10" presStyleCnt="13">
        <dgm:presLayoutVars>
          <dgm:bulletEnabled val="1"/>
        </dgm:presLayoutVars>
      </dgm:prSet>
      <dgm:spPr/>
    </dgm:pt>
    <dgm:pt modelId="{A5DED258-B5CA-4DEC-B425-BAD474BB2A8D}" type="pres">
      <dgm:prSet presAssocID="{6C2B5759-5967-4FA1-8EFE-D58FF7C2C0F1}" presName="sibTrans" presStyleCnt="0"/>
      <dgm:spPr/>
    </dgm:pt>
    <dgm:pt modelId="{074C8D8A-B1EF-42F3-882A-E581236C8EDC}" type="pres">
      <dgm:prSet presAssocID="{BB027FC3-5784-4379-BBC0-19D19060E989}" presName="node" presStyleLbl="node1" presStyleIdx="11" presStyleCnt="13">
        <dgm:presLayoutVars>
          <dgm:bulletEnabled val="1"/>
        </dgm:presLayoutVars>
      </dgm:prSet>
      <dgm:spPr/>
    </dgm:pt>
    <dgm:pt modelId="{2DF0D271-C209-4F89-ACF1-90FE5C76EB10}" type="pres">
      <dgm:prSet presAssocID="{47D0D4B1-3C17-44D1-99D1-A2CB11B38A3D}" presName="sibTrans" presStyleCnt="0"/>
      <dgm:spPr/>
    </dgm:pt>
    <dgm:pt modelId="{332FD879-9E3A-46BC-B67F-84A511C7049E}" type="pres">
      <dgm:prSet presAssocID="{10BD3C06-01CC-4C3A-9CB6-966F93E27773}" presName="node" presStyleLbl="node1" presStyleIdx="12" presStyleCnt="13">
        <dgm:presLayoutVars>
          <dgm:bulletEnabled val="1"/>
        </dgm:presLayoutVars>
      </dgm:prSet>
      <dgm:spPr/>
    </dgm:pt>
  </dgm:ptLst>
  <dgm:cxnLst>
    <dgm:cxn modelId="{93170108-B9B7-4906-82DD-6AAD0807663A}" srcId="{2F4FA36F-4F18-4EF0-A48D-E7472CDC601A}" destId="{AE485A40-F935-4EB3-BAD0-6382324B89EA}" srcOrd="7" destOrd="0" parTransId="{2C0F5E5A-C49D-4B90-9BE1-88422CDB7459}" sibTransId="{1710A980-4199-45B9-A97C-6E6A73F3F94F}"/>
    <dgm:cxn modelId="{223A240F-7E2B-4EB0-84F7-591D63CCB8A4}" type="presOf" srcId="{25012EC5-8FAD-42AE-BB17-A6EBFFFFA9CD}" destId="{D03919F3-5BB9-4C4B-BA45-E1C71A096A66}" srcOrd="0" destOrd="0" presId="urn:microsoft.com/office/officeart/2005/8/layout/default"/>
    <dgm:cxn modelId="{AB442216-408F-42AC-B0CA-A675B18484F5}" type="presOf" srcId="{AE485A40-F935-4EB3-BAD0-6382324B89EA}" destId="{8A9C2253-25F9-4542-B7BD-4C87D462BC60}" srcOrd="0" destOrd="0" presId="urn:microsoft.com/office/officeart/2005/8/layout/default"/>
    <dgm:cxn modelId="{10448A17-1ECD-4E21-B705-D633C7C85378}" type="presOf" srcId="{53C50B31-47A1-4481-8ABC-3AA71D097634}" destId="{B1B40CD5-607E-4AEE-AC07-5CF6F3F117EA}" srcOrd="0" destOrd="0" presId="urn:microsoft.com/office/officeart/2005/8/layout/default"/>
    <dgm:cxn modelId="{8A01FB33-9E6E-4DF1-B3C7-AC9C41268BE8}" srcId="{2F4FA36F-4F18-4EF0-A48D-E7472CDC601A}" destId="{53C50B31-47A1-4481-8ABC-3AA71D097634}" srcOrd="8" destOrd="0" parTransId="{6F85ACE4-A5E9-45C6-BE5B-827C44E5692F}" sibTransId="{9F886736-CD8C-46ED-B77A-6E0BCEA866DE}"/>
    <dgm:cxn modelId="{9AEA3A35-A559-4F6A-B446-3321BDBC9A87}" type="presOf" srcId="{3D01F515-A7C4-4492-B027-A4651A7B052D}" destId="{92908550-A120-4AD3-90DC-1ECDD8B7C943}" srcOrd="0" destOrd="0" presId="urn:microsoft.com/office/officeart/2005/8/layout/default"/>
    <dgm:cxn modelId="{79E1E240-F6A2-48B1-B2B4-3977058EE395}" srcId="{2F4FA36F-4F18-4EF0-A48D-E7472CDC601A}" destId="{25012EC5-8FAD-42AE-BB17-A6EBFFFFA9CD}" srcOrd="1" destOrd="0" parTransId="{3C321F87-48F1-4F19-8D9C-6FD5573B96ED}" sibTransId="{D30870E3-CC5B-4091-9B0E-E0079E40B6E4}"/>
    <dgm:cxn modelId="{5412E362-92B2-4A06-8E6E-5CF0B9380052}" type="presOf" srcId="{59DFD17B-AC26-497B-86DD-122926DD40C9}" destId="{555953E0-1026-43BC-B364-F0B5CA4577DA}" srcOrd="0" destOrd="0" presId="urn:microsoft.com/office/officeart/2005/8/layout/default"/>
    <dgm:cxn modelId="{9A9F6C43-0AC6-45F3-9CF6-826386598DF2}" srcId="{2F4FA36F-4F18-4EF0-A48D-E7472CDC601A}" destId="{10BD3C06-01CC-4C3A-9CB6-966F93E27773}" srcOrd="12" destOrd="0" parTransId="{8CE37F78-0A16-4596-A53C-E9680C55E4D9}" sibTransId="{5E2855B6-E027-43E1-8610-E14EF1D1991C}"/>
    <dgm:cxn modelId="{2B972A46-2E4A-4697-9F9B-C74E9A8D9362}" srcId="{2F4FA36F-4F18-4EF0-A48D-E7472CDC601A}" destId="{59DFD17B-AC26-497B-86DD-122926DD40C9}" srcOrd="3" destOrd="0" parTransId="{FBBD7E6D-439B-4CC0-BE49-FB650D754AE8}" sibTransId="{7BCACD72-6C28-4092-B42E-5EA8D75C4108}"/>
    <dgm:cxn modelId="{BCF34E6C-9CB6-4AC3-93EB-5A13883E6269}" type="presOf" srcId="{A1A3C764-39CD-43AF-92DB-CCFE82B5486F}" destId="{06E977C3-6FD4-4302-8978-46DBCB7672DF}" srcOrd="0" destOrd="0" presId="urn:microsoft.com/office/officeart/2005/8/layout/default"/>
    <dgm:cxn modelId="{A0C28B4C-8F4F-4CCF-A81D-275EE8224029}" type="presOf" srcId="{BB027FC3-5784-4379-BBC0-19D19060E989}" destId="{074C8D8A-B1EF-42F3-882A-E581236C8EDC}" srcOrd="0" destOrd="0" presId="urn:microsoft.com/office/officeart/2005/8/layout/default"/>
    <dgm:cxn modelId="{847DEE76-9358-4036-B7D9-86527A9DDF4D}" srcId="{2F4FA36F-4F18-4EF0-A48D-E7472CDC601A}" destId="{BB027FC3-5784-4379-BBC0-19D19060E989}" srcOrd="11" destOrd="0" parTransId="{A3FB6308-BB1E-460B-9D47-B9A699642F33}" sibTransId="{47D0D4B1-3C17-44D1-99D1-A2CB11B38A3D}"/>
    <dgm:cxn modelId="{F35FF188-0F2D-4946-A132-AADB07FFB57A}" srcId="{2F4FA36F-4F18-4EF0-A48D-E7472CDC601A}" destId="{8F762686-44BA-4ECA-A92A-C5BD84B03396}" srcOrd="9" destOrd="0" parTransId="{EB4691F6-8D4A-4BA8-A743-958FB0E8C954}" sibTransId="{EC185309-6C17-46B1-85C2-8AD8779C01D1}"/>
    <dgm:cxn modelId="{563A1199-5019-427F-B540-CF7E79420393}" srcId="{2F4FA36F-4F18-4EF0-A48D-E7472CDC601A}" destId="{3D01F515-A7C4-4492-B027-A4651A7B052D}" srcOrd="0" destOrd="0" parTransId="{371DC40F-805C-4B98-A661-6C0826CACF0A}" sibTransId="{107CFDEA-36B3-4C9A-8E10-756A8E7F0AA6}"/>
    <dgm:cxn modelId="{A419BDA1-899D-4226-AC94-1338B3658B73}" srcId="{2F4FA36F-4F18-4EF0-A48D-E7472CDC601A}" destId="{1AEB1199-D083-431B-B739-C7CC2C6009D1}" srcOrd="5" destOrd="0" parTransId="{CEC8666F-BE88-4E91-9E3A-3690FAED22C0}" sibTransId="{AF63227C-7F90-45E8-9557-C718A576D282}"/>
    <dgm:cxn modelId="{B2FD0AA4-63D9-4953-A00C-70703B20ED19}" type="presOf" srcId="{1AD36F04-8E2D-4DDE-9A93-92E504EA35EB}" destId="{A7A9680D-796F-4556-ACE3-BBE9E9502798}" srcOrd="0" destOrd="0" presId="urn:microsoft.com/office/officeart/2005/8/layout/default"/>
    <dgm:cxn modelId="{8A98C3AB-12D3-4143-B4ED-78B84A94F8CF}" type="presOf" srcId="{2F4FA36F-4F18-4EF0-A48D-E7472CDC601A}" destId="{60FE4EEE-F65E-4C7C-8688-135EC72A6270}" srcOrd="0" destOrd="0" presId="urn:microsoft.com/office/officeart/2005/8/layout/default"/>
    <dgm:cxn modelId="{DD2BDBB2-8FD3-47F3-8911-0E1CF4DFD784}" type="presOf" srcId="{8F762686-44BA-4ECA-A92A-C5BD84B03396}" destId="{277C5319-CF21-4F4B-898B-4B5B8744B08E}" srcOrd="0" destOrd="0" presId="urn:microsoft.com/office/officeart/2005/8/layout/default"/>
    <dgm:cxn modelId="{873A25B3-D510-4BA0-9003-5E5DE8E49D0E}" type="presOf" srcId="{B8FC5762-5C8D-4D96-9B46-F76389021DA6}" destId="{6572ED07-7566-4AE7-A567-4D648E0EA9C9}" srcOrd="0" destOrd="0" presId="urn:microsoft.com/office/officeart/2005/8/layout/default"/>
    <dgm:cxn modelId="{774DC8B4-FDA4-4357-ADAA-46411C852AD8}" type="presOf" srcId="{1AEB1199-D083-431B-B739-C7CC2C6009D1}" destId="{3F54BF8B-FAE5-4922-9AE7-ADA2EDA93FB4}" srcOrd="0" destOrd="0" presId="urn:microsoft.com/office/officeart/2005/8/layout/default"/>
    <dgm:cxn modelId="{024147BB-AE93-4909-99AB-26804C9DB385}" type="presOf" srcId="{9ACD7919-23E8-4D52-9E2B-242D3F718526}" destId="{88F760AB-887C-498B-A609-341084782953}" srcOrd="0" destOrd="0" presId="urn:microsoft.com/office/officeart/2005/8/layout/default"/>
    <dgm:cxn modelId="{7B697ACB-6947-42A9-9285-CB870C4FF034}" srcId="{2F4FA36F-4F18-4EF0-A48D-E7472CDC601A}" destId="{A1A3C764-39CD-43AF-92DB-CCFE82B5486F}" srcOrd="6" destOrd="0" parTransId="{43D9B65D-0CD0-4E26-A1DE-62F088166DD6}" sibTransId="{3FD204D1-AACE-45F0-A7E2-0A7656A9ADF5}"/>
    <dgm:cxn modelId="{9CC3C8E5-F542-4B47-8414-E971F504831E}" srcId="{2F4FA36F-4F18-4EF0-A48D-E7472CDC601A}" destId="{1AD36F04-8E2D-4DDE-9A93-92E504EA35EB}" srcOrd="10" destOrd="0" parTransId="{9EE5667A-6808-4D0C-AEFA-72B9C2510E2A}" sibTransId="{6C2B5759-5967-4FA1-8EFE-D58FF7C2C0F1}"/>
    <dgm:cxn modelId="{B8ED08F6-6952-4107-9E41-5D7ABB2F247C}" type="presOf" srcId="{10BD3C06-01CC-4C3A-9CB6-966F93E27773}" destId="{332FD879-9E3A-46BC-B67F-84A511C7049E}" srcOrd="0" destOrd="0" presId="urn:microsoft.com/office/officeart/2005/8/layout/default"/>
    <dgm:cxn modelId="{2BF802FB-FDB0-4BAB-B451-48D58EEFED75}" srcId="{2F4FA36F-4F18-4EF0-A48D-E7472CDC601A}" destId="{9ACD7919-23E8-4D52-9E2B-242D3F718526}" srcOrd="4" destOrd="0" parTransId="{DD9B4777-7C7F-49E5-BE53-9191D0922412}" sibTransId="{872E3CBC-5906-4898-B120-6D07F5754A30}"/>
    <dgm:cxn modelId="{F479F5FE-A920-4D76-93DB-1B822468CDB6}" srcId="{2F4FA36F-4F18-4EF0-A48D-E7472CDC601A}" destId="{B8FC5762-5C8D-4D96-9B46-F76389021DA6}" srcOrd="2" destOrd="0" parTransId="{E640DFBF-2010-4EAF-A8FA-9C4BF5A3ED4A}" sibTransId="{479E6988-4E66-4F19-9752-A9FAF9556D9B}"/>
    <dgm:cxn modelId="{F2BDAC88-0D23-48B8-AED3-52AF63EA7E9C}" type="presParOf" srcId="{60FE4EEE-F65E-4C7C-8688-135EC72A6270}" destId="{92908550-A120-4AD3-90DC-1ECDD8B7C943}" srcOrd="0" destOrd="0" presId="urn:microsoft.com/office/officeart/2005/8/layout/default"/>
    <dgm:cxn modelId="{3A10CB09-9066-4EE1-BA10-F5694935960D}" type="presParOf" srcId="{60FE4EEE-F65E-4C7C-8688-135EC72A6270}" destId="{08C82A4E-849F-4D81-9E68-E094C895B99A}" srcOrd="1" destOrd="0" presId="urn:microsoft.com/office/officeart/2005/8/layout/default"/>
    <dgm:cxn modelId="{A58808AC-6D03-48A2-AFA5-5C1DBE7326E6}" type="presParOf" srcId="{60FE4EEE-F65E-4C7C-8688-135EC72A6270}" destId="{D03919F3-5BB9-4C4B-BA45-E1C71A096A66}" srcOrd="2" destOrd="0" presId="urn:microsoft.com/office/officeart/2005/8/layout/default"/>
    <dgm:cxn modelId="{4586CD54-A094-4902-B1ED-10DED263CC3E}" type="presParOf" srcId="{60FE4EEE-F65E-4C7C-8688-135EC72A6270}" destId="{660CAA38-774A-4547-8007-EDD1D1AF3072}" srcOrd="3" destOrd="0" presId="urn:microsoft.com/office/officeart/2005/8/layout/default"/>
    <dgm:cxn modelId="{EACE6127-A04A-4C8C-A84D-E9E0D47E7FCA}" type="presParOf" srcId="{60FE4EEE-F65E-4C7C-8688-135EC72A6270}" destId="{6572ED07-7566-4AE7-A567-4D648E0EA9C9}" srcOrd="4" destOrd="0" presId="urn:microsoft.com/office/officeart/2005/8/layout/default"/>
    <dgm:cxn modelId="{0D4CDC16-3A00-4173-BF45-164C14679236}" type="presParOf" srcId="{60FE4EEE-F65E-4C7C-8688-135EC72A6270}" destId="{8637BED9-1601-4B74-8A8A-D795C284B161}" srcOrd="5" destOrd="0" presId="urn:microsoft.com/office/officeart/2005/8/layout/default"/>
    <dgm:cxn modelId="{A9D8E484-4E3A-45AA-9933-1E6C988FBF5F}" type="presParOf" srcId="{60FE4EEE-F65E-4C7C-8688-135EC72A6270}" destId="{555953E0-1026-43BC-B364-F0B5CA4577DA}" srcOrd="6" destOrd="0" presId="urn:microsoft.com/office/officeart/2005/8/layout/default"/>
    <dgm:cxn modelId="{6A74C98D-BE9B-463E-B6E6-10C89E53A5C1}" type="presParOf" srcId="{60FE4EEE-F65E-4C7C-8688-135EC72A6270}" destId="{1B56B2FC-936A-420C-A871-5BC2A5B964E3}" srcOrd="7" destOrd="0" presId="urn:microsoft.com/office/officeart/2005/8/layout/default"/>
    <dgm:cxn modelId="{41442B8F-BA43-406A-8D44-6EC7FC1EBE37}" type="presParOf" srcId="{60FE4EEE-F65E-4C7C-8688-135EC72A6270}" destId="{88F760AB-887C-498B-A609-341084782953}" srcOrd="8" destOrd="0" presId="urn:microsoft.com/office/officeart/2005/8/layout/default"/>
    <dgm:cxn modelId="{13683F05-C55F-4D26-9A99-4C644C3D997D}" type="presParOf" srcId="{60FE4EEE-F65E-4C7C-8688-135EC72A6270}" destId="{F5B51FF1-C8E8-497D-A114-89B08569ED0D}" srcOrd="9" destOrd="0" presId="urn:microsoft.com/office/officeart/2005/8/layout/default"/>
    <dgm:cxn modelId="{7100C959-C9FC-46A1-98ED-293124C3FC82}" type="presParOf" srcId="{60FE4EEE-F65E-4C7C-8688-135EC72A6270}" destId="{3F54BF8B-FAE5-4922-9AE7-ADA2EDA93FB4}" srcOrd="10" destOrd="0" presId="urn:microsoft.com/office/officeart/2005/8/layout/default"/>
    <dgm:cxn modelId="{7F39B4D8-E2F0-4B58-8332-958B54AF7D63}" type="presParOf" srcId="{60FE4EEE-F65E-4C7C-8688-135EC72A6270}" destId="{10910FDE-C271-442A-AFA7-2EA1690030DB}" srcOrd="11" destOrd="0" presId="urn:microsoft.com/office/officeart/2005/8/layout/default"/>
    <dgm:cxn modelId="{E4E5C77C-A2F8-4DD5-9906-B89AB75F10F6}" type="presParOf" srcId="{60FE4EEE-F65E-4C7C-8688-135EC72A6270}" destId="{06E977C3-6FD4-4302-8978-46DBCB7672DF}" srcOrd="12" destOrd="0" presId="urn:microsoft.com/office/officeart/2005/8/layout/default"/>
    <dgm:cxn modelId="{7AB3F653-769C-48E1-8EC9-58E14254CD3A}" type="presParOf" srcId="{60FE4EEE-F65E-4C7C-8688-135EC72A6270}" destId="{649CB232-C477-469A-A88C-8452344F34E9}" srcOrd="13" destOrd="0" presId="urn:microsoft.com/office/officeart/2005/8/layout/default"/>
    <dgm:cxn modelId="{D3259E5B-5C41-4A48-9E9D-3A808F64BEC6}" type="presParOf" srcId="{60FE4EEE-F65E-4C7C-8688-135EC72A6270}" destId="{8A9C2253-25F9-4542-B7BD-4C87D462BC60}" srcOrd="14" destOrd="0" presId="urn:microsoft.com/office/officeart/2005/8/layout/default"/>
    <dgm:cxn modelId="{17258F25-7621-42FC-B306-3AFDF1CF5059}" type="presParOf" srcId="{60FE4EEE-F65E-4C7C-8688-135EC72A6270}" destId="{1E2A4891-B7B9-4FBF-8F32-A83CFA4D8A71}" srcOrd="15" destOrd="0" presId="urn:microsoft.com/office/officeart/2005/8/layout/default"/>
    <dgm:cxn modelId="{2F1EB934-453C-420A-9B35-71448D85819D}" type="presParOf" srcId="{60FE4EEE-F65E-4C7C-8688-135EC72A6270}" destId="{B1B40CD5-607E-4AEE-AC07-5CF6F3F117EA}" srcOrd="16" destOrd="0" presId="urn:microsoft.com/office/officeart/2005/8/layout/default"/>
    <dgm:cxn modelId="{1A21A716-C7AB-41F6-9A10-E0419AAD15FF}" type="presParOf" srcId="{60FE4EEE-F65E-4C7C-8688-135EC72A6270}" destId="{62644830-0806-4E78-836A-5366EA0C0B6D}" srcOrd="17" destOrd="0" presId="urn:microsoft.com/office/officeart/2005/8/layout/default"/>
    <dgm:cxn modelId="{3B2250D8-157B-43F9-99C9-3E0B1139ACE8}" type="presParOf" srcId="{60FE4EEE-F65E-4C7C-8688-135EC72A6270}" destId="{277C5319-CF21-4F4B-898B-4B5B8744B08E}" srcOrd="18" destOrd="0" presId="urn:microsoft.com/office/officeart/2005/8/layout/default"/>
    <dgm:cxn modelId="{C9AFE7A7-8FFF-4E70-B81F-15FA88F9C661}" type="presParOf" srcId="{60FE4EEE-F65E-4C7C-8688-135EC72A6270}" destId="{ED8D025B-1638-40A3-A9B8-F741A6767E28}" srcOrd="19" destOrd="0" presId="urn:microsoft.com/office/officeart/2005/8/layout/default"/>
    <dgm:cxn modelId="{1DD2401E-4592-4DE5-B42D-EDED07882849}" type="presParOf" srcId="{60FE4EEE-F65E-4C7C-8688-135EC72A6270}" destId="{A7A9680D-796F-4556-ACE3-BBE9E9502798}" srcOrd="20" destOrd="0" presId="urn:microsoft.com/office/officeart/2005/8/layout/default"/>
    <dgm:cxn modelId="{BFB95002-4FFC-4916-A7F8-93BAC02592F0}" type="presParOf" srcId="{60FE4EEE-F65E-4C7C-8688-135EC72A6270}" destId="{A5DED258-B5CA-4DEC-B425-BAD474BB2A8D}" srcOrd="21" destOrd="0" presId="urn:microsoft.com/office/officeart/2005/8/layout/default"/>
    <dgm:cxn modelId="{020BE4AF-9452-4561-BDD5-4F365B3B5F92}" type="presParOf" srcId="{60FE4EEE-F65E-4C7C-8688-135EC72A6270}" destId="{074C8D8A-B1EF-42F3-882A-E581236C8EDC}" srcOrd="22" destOrd="0" presId="urn:microsoft.com/office/officeart/2005/8/layout/default"/>
    <dgm:cxn modelId="{D2E3797B-C8FE-4E83-A152-944E5A152914}" type="presParOf" srcId="{60FE4EEE-F65E-4C7C-8688-135EC72A6270}" destId="{2DF0D271-C209-4F89-ACF1-90FE5C76EB10}" srcOrd="23" destOrd="0" presId="urn:microsoft.com/office/officeart/2005/8/layout/default"/>
    <dgm:cxn modelId="{DD9F2AD4-7585-4D66-9E9E-EA338239BC06}" type="presParOf" srcId="{60FE4EEE-F65E-4C7C-8688-135EC72A6270}" destId="{332FD879-9E3A-46BC-B67F-84A511C7049E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77EF10-0749-445A-B8CC-6FCDCF552CB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48B2AB-5F36-46D5-96FF-DE1021F7BAAB}">
      <dgm:prSet/>
      <dgm:spPr/>
      <dgm:t>
        <a:bodyPr/>
        <a:lstStyle/>
        <a:p>
          <a:r>
            <a:rPr lang="pt-BR" dirty="0"/>
            <a:t>PARA DESKTOP</a:t>
          </a:r>
          <a:endParaRPr lang="en-US" dirty="0"/>
        </a:p>
      </dgm:t>
    </dgm:pt>
    <dgm:pt modelId="{BB5E22A7-FC97-4363-A7DF-3A7BE920D6F5}" type="parTrans" cxnId="{CE7459B1-0E63-4251-91AA-65FD33733E4C}">
      <dgm:prSet/>
      <dgm:spPr/>
      <dgm:t>
        <a:bodyPr/>
        <a:lstStyle/>
        <a:p>
          <a:endParaRPr lang="en-US"/>
        </a:p>
      </dgm:t>
    </dgm:pt>
    <dgm:pt modelId="{1550732E-01B5-4262-8BB3-2B3E46B2C5C0}" type="sibTrans" cxnId="{CE7459B1-0E63-4251-91AA-65FD33733E4C}">
      <dgm:prSet/>
      <dgm:spPr/>
      <dgm:t>
        <a:bodyPr/>
        <a:lstStyle/>
        <a:p>
          <a:endParaRPr lang="en-US"/>
        </a:p>
      </dgm:t>
    </dgm:pt>
    <dgm:pt modelId="{4B535AB3-396F-4294-A0EB-48D93D5FFA19}">
      <dgm:prSet/>
      <dgm:spPr/>
      <dgm:t>
        <a:bodyPr/>
        <a:lstStyle/>
        <a:p>
          <a:r>
            <a:rPr lang="pt-BR" dirty="0"/>
            <a:t>BLOCO DE NOTAS</a:t>
          </a:r>
          <a:endParaRPr lang="en-US" dirty="0"/>
        </a:p>
      </dgm:t>
    </dgm:pt>
    <dgm:pt modelId="{B1D41FBB-B3EC-4DFE-95B6-5C7BAFC51C62}" type="parTrans" cxnId="{24E63DBD-E83A-44DB-B02B-CFC2760AF5DE}">
      <dgm:prSet/>
      <dgm:spPr/>
      <dgm:t>
        <a:bodyPr/>
        <a:lstStyle/>
        <a:p>
          <a:endParaRPr lang="en-US"/>
        </a:p>
      </dgm:t>
    </dgm:pt>
    <dgm:pt modelId="{D342E2AE-7484-4539-8205-CF6E0557DEF7}" type="sibTrans" cxnId="{24E63DBD-E83A-44DB-B02B-CFC2760AF5DE}">
      <dgm:prSet/>
      <dgm:spPr/>
      <dgm:t>
        <a:bodyPr/>
        <a:lstStyle/>
        <a:p>
          <a:endParaRPr lang="en-US"/>
        </a:p>
      </dgm:t>
    </dgm:pt>
    <dgm:pt modelId="{71C37C3F-2884-441B-BC07-74D12A510ED0}">
      <dgm:prSet/>
      <dgm:spPr/>
      <dgm:t>
        <a:bodyPr/>
        <a:lstStyle/>
        <a:p>
          <a:r>
            <a:rPr lang="pt-BR" dirty="0"/>
            <a:t>BRACKETS</a:t>
          </a:r>
          <a:endParaRPr lang="en-US" dirty="0"/>
        </a:p>
      </dgm:t>
    </dgm:pt>
    <dgm:pt modelId="{C7BB6886-6D2B-4FD9-ACC2-62611DD272C8}" type="parTrans" cxnId="{40B8DA7D-41A3-43A4-9AE5-D67BD77B7763}">
      <dgm:prSet/>
      <dgm:spPr/>
      <dgm:t>
        <a:bodyPr/>
        <a:lstStyle/>
        <a:p>
          <a:endParaRPr lang="en-US"/>
        </a:p>
      </dgm:t>
    </dgm:pt>
    <dgm:pt modelId="{7729AB0E-1F13-4F1C-A7B5-DAAD141941F8}" type="sibTrans" cxnId="{40B8DA7D-41A3-43A4-9AE5-D67BD77B7763}">
      <dgm:prSet/>
      <dgm:spPr/>
      <dgm:t>
        <a:bodyPr/>
        <a:lstStyle/>
        <a:p>
          <a:endParaRPr lang="en-US"/>
        </a:p>
      </dgm:t>
    </dgm:pt>
    <dgm:pt modelId="{4E81C49A-F711-487B-9B80-5135868135B0}">
      <dgm:prSet/>
      <dgm:spPr/>
      <dgm:t>
        <a:bodyPr/>
        <a:lstStyle/>
        <a:p>
          <a:r>
            <a:rPr lang="pt-BR" dirty="0"/>
            <a:t>SUBLIME TEXT</a:t>
          </a:r>
          <a:endParaRPr lang="en-US" dirty="0"/>
        </a:p>
      </dgm:t>
    </dgm:pt>
    <dgm:pt modelId="{A2A452AC-0C80-44E8-A3A4-E1D378414341}" type="parTrans" cxnId="{59ED2366-5A6E-4FE8-956A-B48E08056527}">
      <dgm:prSet/>
      <dgm:spPr/>
      <dgm:t>
        <a:bodyPr/>
        <a:lstStyle/>
        <a:p>
          <a:endParaRPr lang="en-US"/>
        </a:p>
      </dgm:t>
    </dgm:pt>
    <dgm:pt modelId="{87CD47D0-9E4B-4ABF-88A5-542944938397}" type="sibTrans" cxnId="{59ED2366-5A6E-4FE8-956A-B48E08056527}">
      <dgm:prSet/>
      <dgm:spPr/>
      <dgm:t>
        <a:bodyPr/>
        <a:lstStyle/>
        <a:p>
          <a:endParaRPr lang="en-US"/>
        </a:p>
      </dgm:t>
    </dgm:pt>
    <dgm:pt modelId="{9873B357-1980-4944-BCF3-429A65F73803}">
      <dgm:prSet/>
      <dgm:spPr/>
      <dgm:t>
        <a:bodyPr/>
        <a:lstStyle/>
        <a:p>
          <a:r>
            <a:rPr lang="pt-BR" dirty="0"/>
            <a:t>NOTEPAD ++</a:t>
          </a:r>
          <a:endParaRPr lang="en-US" dirty="0"/>
        </a:p>
      </dgm:t>
    </dgm:pt>
    <dgm:pt modelId="{6788A63D-B6BE-409C-BB56-DD0A80430E15}" type="parTrans" cxnId="{18614C7A-0419-4E3D-A197-CEEE55D981D7}">
      <dgm:prSet/>
      <dgm:spPr/>
      <dgm:t>
        <a:bodyPr/>
        <a:lstStyle/>
        <a:p>
          <a:endParaRPr lang="en-US"/>
        </a:p>
      </dgm:t>
    </dgm:pt>
    <dgm:pt modelId="{555BF231-3689-47F7-BC9D-E6C0229D59C4}" type="sibTrans" cxnId="{18614C7A-0419-4E3D-A197-CEEE55D981D7}">
      <dgm:prSet/>
      <dgm:spPr/>
      <dgm:t>
        <a:bodyPr/>
        <a:lstStyle/>
        <a:p>
          <a:endParaRPr lang="en-US"/>
        </a:p>
      </dgm:t>
    </dgm:pt>
    <dgm:pt modelId="{D7536283-916C-4107-A8EF-B62D4B64502F}">
      <dgm:prSet/>
      <dgm:spPr/>
      <dgm:t>
        <a:bodyPr/>
        <a:lstStyle/>
        <a:p>
          <a:r>
            <a:rPr lang="pt-BR" dirty="0"/>
            <a:t>PARA SMARTPHONE</a:t>
          </a:r>
          <a:endParaRPr lang="en-US" dirty="0"/>
        </a:p>
      </dgm:t>
    </dgm:pt>
    <dgm:pt modelId="{D6841357-56C0-4CAE-902D-03C41D751045}" type="parTrans" cxnId="{77444000-9D0B-426E-BEF1-5EE5BA0F30AB}">
      <dgm:prSet/>
      <dgm:spPr/>
      <dgm:t>
        <a:bodyPr/>
        <a:lstStyle/>
        <a:p>
          <a:endParaRPr lang="en-US"/>
        </a:p>
      </dgm:t>
    </dgm:pt>
    <dgm:pt modelId="{5D8AF052-AE9D-4711-B7FA-B75B4BF1E258}" type="sibTrans" cxnId="{77444000-9D0B-426E-BEF1-5EE5BA0F30AB}">
      <dgm:prSet/>
      <dgm:spPr/>
      <dgm:t>
        <a:bodyPr/>
        <a:lstStyle/>
        <a:p>
          <a:endParaRPr lang="en-US"/>
        </a:p>
      </dgm:t>
    </dgm:pt>
    <dgm:pt modelId="{2F9E7D4A-B94F-49F6-BDC9-A9D6507167EE}">
      <dgm:prSet/>
      <dgm:spPr/>
      <dgm:t>
        <a:bodyPr/>
        <a:lstStyle/>
        <a:p>
          <a:r>
            <a:rPr lang="pt-BR" dirty="0"/>
            <a:t>TREB EDIT</a:t>
          </a:r>
          <a:endParaRPr lang="en-US" dirty="0"/>
        </a:p>
      </dgm:t>
    </dgm:pt>
    <dgm:pt modelId="{79FBBF39-00A6-41E4-9362-CBDAA776BE95}" type="parTrans" cxnId="{0044FF54-8760-4725-98E0-564214E46973}">
      <dgm:prSet/>
      <dgm:spPr/>
      <dgm:t>
        <a:bodyPr/>
        <a:lstStyle/>
        <a:p>
          <a:endParaRPr lang="en-US"/>
        </a:p>
      </dgm:t>
    </dgm:pt>
    <dgm:pt modelId="{E94188F9-F179-4A49-B2FE-9642E5E3DB92}" type="sibTrans" cxnId="{0044FF54-8760-4725-98E0-564214E46973}">
      <dgm:prSet/>
      <dgm:spPr/>
      <dgm:t>
        <a:bodyPr/>
        <a:lstStyle/>
        <a:p>
          <a:endParaRPr lang="en-US"/>
        </a:p>
      </dgm:t>
    </dgm:pt>
    <dgm:pt modelId="{FF8EF03C-382E-4A34-AF3E-CE6373A32DEA}">
      <dgm:prSet/>
      <dgm:spPr/>
      <dgm:t>
        <a:bodyPr/>
        <a:lstStyle/>
        <a:p>
          <a:r>
            <a:rPr lang="pt-BR" dirty="0"/>
            <a:t>HTML EDITOR</a:t>
          </a:r>
          <a:endParaRPr lang="en-US" dirty="0"/>
        </a:p>
      </dgm:t>
    </dgm:pt>
    <dgm:pt modelId="{5F741C34-CBE6-46FF-9319-FAE64EA2DE08}" type="parTrans" cxnId="{FBE00A09-0F89-4F0B-92F5-954D941EB757}">
      <dgm:prSet/>
      <dgm:spPr/>
      <dgm:t>
        <a:bodyPr/>
        <a:lstStyle/>
        <a:p>
          <a:endParaRPr lang="en-US"/>
        </a:p>
      </dgm:t>
    </dgm:pt>
    <dgm:pt modelId="{B0916286-81E1-4F1E-AA91-C5F617EECC43}" type="sibTrans" cxnId="{FBE00A09-0F89-4F0B-92F5-954D941EB757}">
      <dgm:prSet/>
      <dgm:spPr/>
      <dgm:t>
        <a:bodyPr/>
        <a:lstStyle/>
        <a:p>
          <a:endParaRPr lang="en-US"/>
        </a:p>
      </dgm:t>
    </dgm:pt>
    <dgm:pt modelId="{2AA85E66-1209-409F-88DD-48A2F2DA3EDA}">
      <dgm:prSet/>
      <dgm:spPr/>
      <dgm:t>
        <a:bodyPr/>
        <a:lstStyle/>
        <a:p>
          <a:r>
            <a:rPr lang="pt-BR" dirty="0"/>
            <a:t>NOTEPAD PLUS</a:t>
          </a:r>
          <a:endParaRPr lang="en-US" dirty="0"/>
        </a:p>
      </dgm:t>
    </dgm:pt>
    <dgm:pt modelId="{5BBE9D91-360F-412F-B0FC-EA9A90CAB76C}" type="parTrans" cxnId="{C5F63AEF-812D-4DC5-B7BC-B1A6C4941BEF}">
      <dgm:prSet/>
      <dgm:spPr/>
      <dgm:t>
        <a:bodyPr/>
        <a:lstStyle/>
        <a:p>
          <a:endParaRPr lang="en-US"/>
        </a:p>
      </dgm:t>
    </dgm:pt>
    <dgm:pt modelId="{2127E2FC-B74D-460D-84F8-6F54A136624D}" type="sibTrans" cxnId="{C5F63AEF-812D-4DC5-B7BC-B1A6C4941BEF}">
      <dgm:prSet/>
      <dgm:spPr/>
      <dgm:t>
        <a:bodyPr/>
        <a:lstStyle/>
        <a:p>
          <a:endParaRPr lang="en-US"/>
        </a:p>
      </dgm:t>
    </dgm:pt>
    <dgm:pt modelId="{8DE2AA00-3EE9-4A5D-916C-5FDA51C87428}">
      <dgm:prSet/>
      <dgm:spPr/>
      <dgm:t>
        <a:bodyPr/>
        <a:lstStyle/>
        <a:p>
          <a:r>
            <a:rPr lang="pt-BR" dirty="0" err="1"/>
            <a:t>anWRITER</a:t>
          </a:r>
          <a:r>
            <a:rPr lang="pt-BR" dirty="0"/>
            <a:t> FREE HTML EDITOR</a:t>
          </a:r>
          <a:endParaRPr lang="en-US" dirty="0"/>
        </a:p>
      </dgm:t>
    </dgm:pt>
    <dgm:pt modelId="{61B07C54-FCE1-4AD6-AC61-30E5B2F2D62F}" type="parTrans" cxnId="{13E15532-AF30-4E01-943A-C3E58196A569}">
      <dgm:prSet/>
      <dgm:spPr/>
      <dgm:t>
        <a:bodyPr/>
        <a:lstStyle/>
        <a:p>
          <a:endParaRPr lang="en-US"/>
        </a:p>
      </dgm:t>
    </dgm:pt>
    <dgm:pt modelId="{A91E2F4E-464D-4399-860B-B5297E9B4D80}" type="sibTrans" cxnId="{13E15532-AF30-4E01-943A-C3E58196A569}">
      <dgm:prSet/>
      <dgm:spPr/>
      <dgm:t>
        <a:bodyPr/>
        <a:lstStyle/>
        <a:p>
          <a:endParaRPr lang="en-US"/>
        </a:p>
      </dgm:t>
    </dgm:pt>
    <dgm:pt modelId="{AC0D303E-097A-4F1B-AEFD-069D031C6F14}">
      <dgm:prSet/>
      <dgm:spPr/>
      <dgm:t>
        <a:bodyPr/>
        <a:lstStyle/>
        <a:p>
          <a:r>
            <a:rPr lang="pt-BR" dirty="0"/>
            <a:t>PARA AMBOS</a:t>
          </a:r>
          <a:endParaRPr lang="en-US" dirty="0"/>
        </a:p>
      </dgm:t>
    </dgm:pt>
    <dgm:pt modelId="{95C7C1D0-1302-487E-B634-E7932CE627E9}" type="parTrans" cxnId="{8BF8C282-35AB-4144-9875-6A3F7DB9D00E}">
      <dgm:prSet/>
      <dgm:spPr/>
      <dgm:t>
        <a:bodyPr/>
        <a:lstStyle/>
        <a:p>
          <a:endParaRPr lang="en-US"/>
        </a:p>
      </dgm:t>
    </dgm:pt>
    <dgm:pt modelId="{F1474024-6539-458B-838D-7E9D30CCBAD5}" type="sibTrans" cxnId="{8BF8C282-35AB-4144-9875-6A3F7DB9D00E}">
      <dgm:prSet/>
      <dgm:spPr/>
      <dgm:t>
        <a:bodyPr/>
        <a:lstStyle/>
        <a:p>
          <a:endParaRPr lang="en-US"/>
        </a:p>
      </dgm:t>
    </dgm:pt>
    <dgm:pt modelId="{21EBA211-DEB9-4BCF-B60C-F3ACCD18ACF0}">
      <dgm:prSet/>
      <dgm:spPr/>
      <dgm:t>
        <a:bodyPr/>
        <a:lstStyle/>
        <a:p>
          <a:r>
            <a:rPr lang="pt-BR" dirty="0" err="1"/>
            <a:t>Tryit</a:t>
          </a:r>
          <a:r>
            <a:rPr lang="pt-BR" dirty="0"/>
            <a:t> Editor (Editor Online do W3Schools)</a:t>
          </a:r>
          <a:endParaRPr lang="en-US" dirty="0"/>
        </a:p>
      </dgm:t>
    </dgm:pt>
    <dgm:pt modelId="{29F0C3C8-7516-4A35-A4BC-CFF9653F2D58}" type="parTrans" cxnId="{CE39CF4C-7FF6-4A6B-90A5-9EBD6855BF48}">
      <dgm:prSet/>
      <dgm:spPr/>
      <dgm:t>
        <a:bodyPr/>
        <a:lstStyle/>
        <a:p>
          <a:endParaRPr lang="en-US"/>
        </a:p>
      </dgm:t>
    </dgm:pt>
    <dgm:pt modelId="{8CE1F560-4641-465D-A47A-EFDB14D2E236}" type="sibTrans" cxnId="{CE39CF4C-7FF6-4A6B-90A5-9EBD6855BF48}">
      <dgm:prSet/>
      <dgm:spPr/>
      <dgm:t>
        <a:bodyPr/>
        <a:lstStyle/>
        <a:p>
          <a:endParaRPr lang="en-US"/>
        </a:p>
      </dgm:t>
    </dgm:pt>
    <dgm:pt modelId="{70A1ADCE-A00A-4FFE-AE80-2245E92F5ECC}">
      <dgm:prSet phldr="0"/>
      <dgm:spPr/>
      <dgm:t>
        <a:bodyPr/>
        <a:lstStyle/>
        <a:p>
          <a:pPr rtl="0"/>
          <a:r>
            <a:rPr lang="pt-BR" dirty="0">
              <a:latin typeface="Trebuchet MS" panose="020B0603020202020204"/>
            </a:rPr>
            <a:t>VISUAL STUDIO CODE</a:t>
          </a:r>
        </a:p>
      </dgm:t>
    </dgm:pt>
    <dgm:pt modelId="{33D3DA0D-7B76-4224-A183-FE6D4DAA3159}" type="parTrans" cxnId="{509F03F5-59FC-4DC0-AAEA-5412C3D9C1F3}">
      <dgm:prSet/>
      <dgm:spPr/>
    </dgm:pt>
    <dgm:pt modelId="{036094BA-9256-430E-855E-ACDF77222B54}" type="sibTrans" cxnId="{509F03F5-59FC-4DC0-AAEA-5412C3D9C1F3}">
      <dgm:prSet/>
      <dgm:spPr/>
    </dgm:pt>
    <dgm:pt modelId="{BE094F17-E511-4F0F-B887-827FC96A5C24}" type="pres">
      <dgm:prSet presAssocID="{4A77EF10-0749-445A-B8CC-6FCDCF552CB1}" presName="linear" presStyleCnt="0">
        <dgm:presLayoutVars>
          <dgm:dir/>
          <dgm:animLvl val="lvl"/>
          <dgm:resizeHandles val="exact"/>
        </dgm:presLayoutVars>
      </dgm:prSet>
      <dgm:spPr/>
    </dgm:pt>
    <dgm:pt modelId="{26753E4E-E529-4540-8D0B-A4F8CDE04675}" type="pres">
      <dgm:prSet presAssocID="{6348B2AB-5F36-46D5-96FF-DE1021F7BAAB}" presName="parentLin" presStyleCnt="0"/>
      <dgm:spPr/>
    </dgm:pt>
    <dgm:pt modelId="{FFE21942-FB5D-41DA-AE98-F2AA5086D506}" type="pres">
      <dgm:prSet presAssocID="{6348B2AB-5F36-46D5-96FF-DE1021F7BAAB}" presName="parentLeftMargin" presStyleLbl="node1" presStyleIdx="0" presStyleCnt="3"/>
      <dgm:spPr/>
    </dgm:pt>
    <dgm:pt modelId="{BAAF7D8B-CB0D-4E90-A9EC-B2E8F2AD9FA0}" type="pres">
      <dgm:prSet presAssocID="{6348B2AB-5F36-46D5-96FF-DE1021F7BA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F5A02E-19F5-4E23-90F8-73AE30E48477}" type="pres">
      <dgm:prSet presAssocID="{6348B2AB-5F36-46D5-96FF-DE1021F7BAAB}" presName="negativeSpace" presStyleCnt="0"/>
      <dgm:spPr/>
    </dgm:pt>
    <dgm:pt modelId="{35816D8C-A1A5-4F77-97A0-CCFCE6244D57}" type="pres">
      <dgm:prSet presAssocID="{6348B2AB-5F36-46D5-96FF-DE1021F7BAAB}" presName="childText" presStyleLbl="conFgAcc1" presStyleIdx="0" presStyleCnt="3">
        <dgm:presLayoutVars>
          <dgm:bulletEnabled val="1"/>
        </dgm:presLayoutVars>
      </dgm:prSet>
      <dgm:spPr/>
    </dgm:pt>
    <dgm:pt modelId="{E12D1AA2-9D60-4BBF-9340-63D80F2C36F8}" type="pres">
      <dgm:prSet presAssocID="{1550732E-01B5-4262-8BB3-2B3E46B2C5C0}" presName="spaceBetweenRectangles" presStyleCnt="0"/>
      <dgm:spPr/>
    </dgm:pt>
    <dgm:pt modelId="{9E3BE215-51AF-4B70-9968-11CA7C677EB1}" type="pres">
      <dgm:prSet presAssocID="{D7536283-916C-4107-A8EF-B62D4B64502F}" presName="parentLin" presStyleCnt="0"/>
      <dgm:spPr/>
    </dgm:pt>
    <dgm:pt modelId="{60CB97DB-3EF2-430F-BA68-A05FA20EA360}" type="pres">
      <dgm:prSet presAssocID="{D7536283-916C-4107-A8EF-B62D4B64502F}" presName="parentLeftMargin" presStyleLbl="node1" presStyleIdx="0" presStyleCnt="3"/>
      <dgm:spPr/>
    </dgm:pt>
    <dgm:pt modelId="{7DD3D7FC-FF34-4F90-ADCB-420555B48697}" type="pres">
      <dgm:prSet presAssocID="{D7536283-916C-4107-A8EF-B62D4B6450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B416F2-BD69-4F7A-BD56-242E971CB39D}" type="pres">
      <dgm:prSet presAssocID="{D7536283-916C-4107-A8EF-B62D4B64502F}" presName="negativeSpace" presStyleCnt="0"/>
      <dgm:spPr/>
    </dgm:pt>
    <dgm:pt modelId="{03CC2797-E3F5-40AF-92FD-EBDE09CCC502}" type="pres">
      <dgm:prSet presAssocID="{D7536283-916C-4107-A8EF-B62D4B64502F}" presName="childText" presStyleLbl="conFgAcc1" presStyleIdx="1" presStyleCnt="3">
        <dgm:presLayoutVars>
          <dgm:bulletEnabled val="1"/>
        </dgm:presLayoutVars>
      </dgm:prSet>
      <dgm:spPr/>
    </dgm:pt>
    <dgm:pt modelId="{7B32EA40-E5BB-4CEE-B103-D10C5961BFE7}" type="pres">
      <dgm:prSet presAssocID="{5D8AF052-AE9D-4711-B7FA-B75B4BF1E258}" presName="spaceBetweenRectangles" presStyleCnt="0"/>
      <dgm:spPr/>
    </dgm:pt>
    <dgm:pt modelId="{499FBECE-2691-44D0-839D-CA9BB8B7AD1F}" type="pres">
      <dgm:prSet presAssocID="{AC0D303E-097A-4F1B-AEFD-069D031C6F14}" presName="parentLin" presStyleCnt="0"/>
      <dgm:spPr/>
    </dgm:pt>
    <dgm:pt modelId="{881FD2A2-D748-4929-88DD-33A82B9724E4}" type="pres">
      <dgm:prSet presAssocID="{AC0D303E-097A-4F1B-AEFD-069D031C6F14}" presName="parentLeftMargin" presStyleLbl="node1" presStyleIdx="1" presStyleCnt="3"/>
      <dgm:spPr/>
    </dgm:pt>
    <dgm:pt modelId="{C690FBD1-6C55-4083-A7E1-CDBCEF7A82B5}" type="pres">
      <dgm:prSet presAssocID="{AC0D303E-097A-4F1B-AEFD-069D031C6F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BAB441F-AFFE-4C24-9414-8D71D137D499}" type="pres">
      <dgm:prSet presAssocID="{AC0D303E-097A-4F1B-AEFD-069D031C6F14}" presName="negativeSpace" presStyleCnt="0"/>
      <dgm:spPr/>
    </dgm:pt>
    <dgm:pt modelId="{7FC2A619-51EB-4513-8348-784F1B695F91}" type="pres">
      <dgm:prSet presAssocID="{AC0D303E-097A-4F1B-AEFD-069D031C6F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7444000-9D0B-426E-BEF1-5EE5BA0F30AB}" srcId="{4A77EF10-0749-445A-B8CC-6FCDCF552CB1}" destId="{D7536283-916C-4107-A8EF-B62D4B64502F}" srcOrd="1" destOrd="0" parTransId="{D6841357-56C0-4CAE-902D-03C41D751045}" sibTransId="{5D8AF052-AE9D-4711-B7FA-B75B4BF1E258}"/>
    <dgm:cxn modelId="{B0A70201-78F8-4994-AC88-B1DA9F64983E}" type="presOf" srcId="{6348B2AB-5F36-46D5-96FF-DE1021F7BAAB}" destId="{FFE21942-FB5D-41DA-AE98-F2AA5086D506}" srcOrd="0" destOrd="0" presId="urn:microsoft.com/office/officeart/2005/8/layout/list1"/>
    <dgm:cxn modelId="{FBE00A09-0F89-4F0B-92F5-954D941EB757}" srcId="{D7536283-916C-4107-A8EF-B62D4B64502F}" destId="{FF8EF03C-382E-4A34-AF3E-CE6373A32DEA}" srcOrd="1" destOrd="0" parTransId="{5F741C34-CBE6-46FF-9319-FAE64EA2DE08}" sibTransId="{B0916286-81E1-4F1E-AA91-C5F617EECC43}"/>
    <dgm:cxn modelId="{5D2E0E09-EA88-4D0A-AF12-2B3D5E5AC96E}" type="presOf" srcId="{8DE2AA00-3EE9-4A5D-916C-5FDA51C87428}" destId="{03CC2797-E3F5-40AF-92FD-EBDE09CCC502}" srcOrd="0" destOrd="3" presId="urn:microsoft.com/office/officeart/2005/8/layout/list1"/>
    <dgm:cxn modelId="{6745061F-44D0-4300-8C0C-DD65C00CB4B3}" type="presOf" srcId="{6348B2AB-5F36-46D5-96FF-DE1021F7BAAB}" destId="{BAAF7D8B-CB0D-4E90-A9EC-B2E8F2AD9FA0}" srcOrd="1" destOrd="0" presId="urn:microsoft.com/office/officeart/2005/8/layout/list1"/>
    <dgm:cxn modelId="{FA6C2522-A022-4138-A7ED-AC49B7C7D572}" type="presOf" srcId="{70A1ADCE-A00A-4FFE-AE80-2245E92F5ECC}" destId="{35816D8C-A1A5-4F77-97A0-CCFCE6244D57}" srcOrd="0" destOrd="1" presId="urn:microsoft.com/office/officeart/2005/8/layout/list1"/>
    <dgm:cxn modelId="{F54F4F2D-9CA9-4DDB-B4C0-F2BF0E7645AB}" type="presOf" srcId="{FF8EF03C-382E-4A34-AF3E-CE6373A32DEA}" destId="{03CC2797-E3F5-40AF-92FD-EBDE09CCC502}" srcOrd="0" destOrd="1" presId="urn:microsoft.com/office/officeart/2005/8/layout/list1"/>
    <dgm:cxn modelId="{F8272231-AE11-438D-B482-C39F33FCC150}" type="presOf" srcId="{D7536283-916C-4107-A8EF-B62D4B64502F}" destId="{60CB97DB-3EF2-430F-BA68-A05FA20EA360}" srcOrd="0" destOrd="0" presId="urn:microsoft.com/office/officeart/2005/8/layout/list1"/>
    <dgm:cxn modelId="{13E15532-AF30-4E01-943A-C3E58196A569}" srcId="{D7536283-916C-4107-A8EF-B62D4B64502F}" destId="{8DE2AA00-3EE9-4A5D-916C-5FDA51C87428}" srcOrd="3" destOrd="0" parTransId="{61B07C54-FCE1-4AD6-AC61-30E5B2F2D62F}" sibTransId="{A91E2F4E-464D-4399-860B-B5297E9B4D80}"/>
    <dgm:cxn modelId="{59ED2366-5A6E-4FE8-956A-B48E08056527}" srcId="{6348B2AB-5F36-46D5-96FF-DE1021F7BAAB}" destId="{4E81C49A-F711-487B-9B80-5135868135B0}" srcOrd="3" destOrd="0" parTransId="{A2A452AC-0C80-44E8-A3A4-E1D378414341}" sibTransId="{87CD47D0-9E4B-4ABF-88A5-542944938397}"/>
    <dgm:cxn modelId="{CE39CF4C-7FF6-4A6B-90A5-9EBD6855BF48}" srcId="{AC0D303E-097A-4F1B-AEFD-069D031C6F14}" destId="{21EBA211-DEB9-4BCF-B60C-F3ACCD18ACF0}" srcOrd="0" destOrd="0" parTransId="{29F0C3C8-7516-4A35-A4BC-CFF9653F2D58}" sibTransId="{8CE1F560-4641-465D-A47A-EFDB14D2E236}"/>
    <dgm:cxn modelId="{0044FF54-8760-4725-98E0-564214E46973}" srcId="{D7536283-916C-4107-A8EF-B62D4B64502F}" destId="{2F9E7D4A-B94F-49F6-BDC9-A9D6507167EE}" srcOrd="0" destOrd="0" parTransId="{79FBBF39-00A6-41E4-9362-CBDAA776BE95}" sibTransId="{E94188F9-F179-4A49-B2FE-9642E5E3DB92}"/>
    <dgm:cxn modelId="{1B9AA558-363E-4FC7-A3B8-BFB2DECBBA36}" type="presOf" srcId="{71C37C3F-2884-441B-BC07-74D12A510ED0}" destId="{35816D8C-A1A5-4F77-97A0-CCFCE6244D57}" srcOrd="0" destOrd="2" presId="urn:microsoft.com/office/officeart/2005/8/layout/list1"/>
    <dgm:cxn modelId="{18614C7A-0419-4E3D-A197-CEEE55D981D7}" srcId="{6348B2AB-5F36-46D5-96FF-DE1021F7BAAB}" destId="{9873B357-1980-4944-BCF3-429A65F73803}" srcOrd="4" destOrd="0" parTransId="{6788A63D-B6BE-409C-BB56-DD0A80430E15}" sibTransId="{555BF231-3689-47F7-BC9D-E6C0229D59C4}"/>
    <dgm:cxn modelId="{40B8DA7D-41A3-43A4-9AE5-D67BD77B7763}" srcId="{6348B2AB-5F36-46D5-96FF-DE1021F7BAAB}" destId="{71C37C3F-2884-441B-BC07-74D12A510ED0}" srcOrd="2" destOrd="0" parTransId="{C7BB6886-6D2B-4FD9-ACC2-62611DD272C8}" sibTransId="{7729AB0E-1F13-4F1C-A7B5-DAAD141941F8}"/>
    <dgm:cxn modelId="{8BF8C282-35AB-4144-9875-6A3F7DB9D00E}" srcId="{4A77EF10-0749-445A-B8CC-6FCDCF552CB1}" destId="{AC0D303E-097A-4F1B-AEFD-069D031C6F14}" srcOrd="2" destOrd="0" parTransId="{95C7C1D0-1302-487E-B634-E7932CE627E9}" sibTransId="{F1474024-6539-458B-838D-7E9D30CCBAD5}"/>
    <dgm:cxn modelId="{E9A2EC83-8896-4243-B23B-70DCC8524BD8}" type="presOf" srcId="{AC0D303E-097A-4F1B-AEFD-069D031C6F14}" destId="{C690FBD1-6C55-4083-A7E1-CDBCEF7A82B5}" srcOrd="1" destOrd="0" presId="urn:microsoft.com/office/officeart/2005/8/layout/list1"/>
    <dgm:cxn modelId="{3F95DC84-427D-4646-ACAB-E92D5A3291B8}" type="presOf" srcId="{4B535AB3-396F-4294-A0EB-48D93D5FFA19}" destId="{35816D8C-A1A5-4F77-97A0-CCFCE6244D57}" srcOrd="0" destOrd="0" presId="urn:microsoft.com/office/officeart/2005/8/layout/list1"/>
    <dgm:cxn modelId="{6571B69C-5664-4F13-B810-AFA595833075}" type="presOf" srcId="{2F9E7D4A-B94F-49F6-BDC9-A9D6507167EE}" destId="{03CC2797-E3F5-40AF-92FD-EBDE09CCC502}" srcOrd="0" destOrd="0" presId="urn:microsoft.com/office/officeart/2005/8/layout/list1"/>
    <dgm:cxn modelId="{F55D65AC-7209-4A3B-89DE-53D2339AB661}" type="presOf" srcId="{9873B357-1980-4944-BCF3-429A65F73803}" destId="{35816D8C-A1A5-4F77-97A0-CCFCE6244D57}" srcOrd="0" destOrd="4" presId="urn:microsoft.com/office/officeart/2005/8/layout/list1"/>
    <dgm:cxn modelId="{424C64AD-6230-4725-9162-07B0FD8E64D4}" type="presOf" srcId="{21EBA211-DEB9-4BCF-B60C-F3ACCD18ACF0}" destId="{7FC2A619-51EB-4513-8348-784F1B695F91}" srcOrd="0" destOrd="0" presId="urn:microsoft.com/office/officeart/2005/8/layout/list1"/>
    <dgm:cxn modelId="{4792DDAD-6B60-4C9F-9DAF-88A23A73F702}" type="presOf" srcId="{2AA85E66-1209-409F-88DD-48A2F2DA3EDA}" destId="{03CC2797-E3F5-40AF-92FD-EBDE09CCC502}" srcOrd="0" destOrd="2" presId="urn:microsoft.com/office/officeart/2005/8/layout/list1"/>
    <dgm:cxn modelId="{CE7459B1-0E63-4251-91AA-65FD33733E4C}" srcId="{4A77EF10-0749-445A-B8CC-6FCDCF552CB1}" destId="{6348B2AB-5F36-46D5-96FF-DE1021F7BAAB}" srcOrd="0" destOrd="0" parTransId="{BB5E22A7-FC97-4363-A7DF-3A7BE920D6F5}" sibTransId="{1550732E-01B5-4262-8BB3-2B3E46B2C5C0}"/>
    <dgm:cxn modelId="{C13C72BA-7812-408F-9244-76832DA713E9}" type="presOf" srcId="{4E81C49A-F711-487B-9B80-5135868135B0}" destId="{35816D8C-A1A5-4F77-97A0-CCFCE6244D57}" srcOrd="0" destOrd="3" presId="urn:microsoft.com/office/officeart/2005/8/layout/list1"/>
    <dgm:cxn modelId="{968DC8BA-B2DE-47BA-B5E7-FFFF6C894093}" type="presOf" srcId="{D7536283-916C-4107-A8EF-B62D4B64502F}" destId="{7DD3D7FC-FF34-4F90-ADCB-420555B48697}" srcOrd="1" destOrd="0" presId="urn:microsoft.com/office/officeart/2005/8/layout/list1"/>
    <dgm:cxn modelId="{24E63DBD-E83A-44DB-B02B-CFC2760AF5DE}" srcId="{6348B2AB-5F36-46D5-96FF-DE1021F7BAAB}" destId="{4B535AB3-396F-4294-A0EB-48D93D5FFA19}" srcOrd="0" destOrd="0" parTransId="{B1D41FBB-B3EC-4DFE-95B6-5C7BAFC51C62}" sibTransId="{D342E2AE-7484-4539-8205-CF6E0557DEF7}"/>
    <dgm:cxn modelId="{8A4644E7-1DC4-40DF-9E8E-AF560D1A66EF}" type="presOf" srcId="{AC0D303E-097A-4F1B-AEFD-069D031C6F14}" destId="{881FD2A2-D748-4929-88DD-33A82B9724E4}" srcOrd="0" destOrd="0" presId="urn:microsoft.com/office/officeart/2005/8/layout/list1"/>
    <dgm:cxn modelId="{BB04FBE7-05DF-4553-A9A9-3F5DDB857B33}" type="presOf" srcId="{4A77EF10-0749-445A-B8CC-6FCDCF552CB1}" destId="{BE094F17-E511-4F0F-B887-827FC96A5C24}" srcOrd="0" destOrd="0" presId="urn:microsoft.com/office/officeart/2005/8/layout/list1"/>
    <dgm:cxn modelId="{C5F63AEF-812D-4DC5-B7BC-B1A6C4941BEF}" srcId="{D7536283-916C-4107-A8EF-B62D4B64502F}" destId="{2AA85E66-1209-409F-88DD-48A2F2DA3EDA}" srcOrd="2" destOrd="0" parTransId="{5BBE9D91-360F-412F-B0FC-EA9A90CAB76C}" sibTransId="{2127E2FC-B74D-460D-84F8-6F54A136624D}"/>
    <dgm:cxn modelId="{509F03F5-59FC-4DC0-AAEA-5412C3D9C1F3}" srcId="{6348B2AB-5F36-46D5-96FF-DE1021F7BAAB}" destId="{70A1ADCE-A00A-4FFE-AE80-2245E92F5ECC}" srcOrd="1" destOrd="0" parTransId="{33D3DA0D-7B76-4224-A183-FE6D4DAA3159}" sibTransId="{036094BA-9256-430E-855E-ACDF77222B54}"/>
    <dgm:cxn modelId="{2DD8BD57-567D-4E49-9D9C-F461333D8B01}" type="presParOf" srcId="{BE094F17-E511-4F0F-B887-827FC96A5C24}" destId="{26753E4E-E529-4540-8D0B-A4F8CDE04675}" srcOrd="0" destOrd="0" presId="urn:microsoft.com/office/officeart/2005/8/layout/list1"/>
    <dgm:cxn modelId="{9FB5071B-CC00-4FDA-A848-05A19CB31CA2}" type="presParOf" srcId="{26753E4E-E529-4540-8D0B-A4F8CDE04675}" destId="{FFE21942-FB5D-41DA-AE98-F2AA5086D506}" srcOrd="0" destOrd="0" presId="urn:microsoft.com/office/officeart/2005/8/layout/list1"/>
    <dgm:cxn modelId="{3A7D6014-6796-4021-89C6-EB08200AD38B}" type="presParOf" srcId="{26753E4E-E529-4540-8D0B-A4F8CDE04675}" destId="{BAAF7D8B-CB0D-4E90-A9EC-B2E8F2AD9FA0}" srcOrd="1" destOrd="0" presId="urn:microsoft.com/office/officeart/2005/8/layout/list1"/>
    <dgm:cxn modelId="{95FF1794-0F6F-495E-A22A-02447541979C}" type="presParOf" srcId="{BE094F17-E511-4F0F-B887-827FC96A5C24}" destId="{0CF5A02E-19F5-4E23-90F8-73AE30E48477}" srcOrd="1" destOrd="0" presId="urn:microsoft.com/office/officeart/2005/8/layout/list1"/>
    <dgm:cxn modelId="{0E25E37C-8C72-4993-8DC9-1E589B0EABEC}" type="presParOf" srcId="{BE094F17-E511-4F0F-B887-827FC96A5C24}" destId="{35816D8C-A1A5-4F77-97A0-CCFCE6244D57}" srcOrd="2" destOrd="0" presId="urn:microsoft.com/office/officeart/2005/8/layout/list1"/>
    <dgm:cxn modelId="{906488E0-6857-438A-9B52-911132A896A5}" type="presParOf" srcId="{BE094F17-E511-4F0F-B887-827FC96A5C24}" destId="{E12D1AA2-9D60-4BBF-9340-63D80F2C36F8}" srcOrd="3" destOrd="0" presId="urn:microsoft.com/office/officeart/2005/8/layout/list1"/>
    <dgm:cxn modelId="{A4B32191-8620-41B7-9CF9-4969BA3E17BB}" type="presParOf" srcId="{BE094F17-E511-4F0F-B887-827FC96A5C24}" destId="{9E3BE215-51AF-4B70-9968-11CA7C677EB1}" srcOrd="4" destOrd="0" presId="urn:microsoft.com/office/officeart/2005/8/layout/list1"/>
    <dgm:cxn modelId="{154FB400-C5E6-4AD8-8322-0A0459DAF813}" type="presParOf" srcId="{9E3BE215-51AF-4B70-9968-11CA7C677EB1}" destId="{60CB97DB-3EF2-430F-BA68-A05FA20EA360}" srcOrd="0" destOrd="0" presId="urn:microsoft.com/office/officeart/2005/8/layout/list1"/>
    <dgm:cxn modelId="{9A1978E1-1DB5-47BF-A492-3D136FF1253E}" type="presParOf" srcId="{9E3BE215-51AF-4B70-9968-11CA7C677EB1}" destId="{7DD3D7FC-FF34-4F90-ADCB-420555B48697}" srcOrd="1" destOrd="0" presId="urn:microsoft.com/office/officeart/2005/8/layout/list1"/>
    <dgm:cxn modelId="{4DBBDD9D-1EA4-42B0-B87C-BFDC6CC668E1}" type="presParOf" srcId="{BE094F17-E511-4F0F-B887-827FC96A5C24}" destId="{C0B416F2-BD69-4F7A-BD56-242E971CB39D}" srcOrd="5" destOrd="0" presId="urn:microsoft.com/office/officeart/2005/8/layout/list1"/>
    <dgm:cxn modelId="{E606A3EB-38D7-4D00-B6B4-F0B6DEFA7464}" type="presParOf" srcId="{BE094F17-E511-4F0F-B887-827FC96A5C24}" destId="{03CC2797-E3F5-40AF-92FD-EBDE09CCC502}" srcOrd="6" destOrd="0" presId="urn:microsoft.com/office/officeart/2005/8/layout/list1"/>
    <dgm:cxn modelId="{997B5EB9-CE7C-4298-A257-B06811F7707A}" type="presParOf" srcId="{BE094F17-E511-4F0F-B887-827FC96A5C24}" destId="{7B32EA40-E5BB-4CEE-B103-D10C5961BFE7}" srcOrd="7" destOrd="0" presId="urn:microsoft.com/office/officeart/2005/8/layout/list1"/>
    <dgm:cxn modelId="{E36474AA-6003-4C8B-9DA2-6E45F3642294}" type="presParOf" srcId="{BE094F17-E511-4F0F-B887-827FC96A5C24}" destId="{499FBECE-2691-44D0-839D-CA9BB8B7AD1F}" srcOrd="8" destOrd="0" presId="urn:microsoft.com/office/officeart/2005/8/layout/list1"/>
    <dgm:cxn modelId="{8D34882A-6FAC-4706-A565-9D503E3617A8}" type="presParOf" srcId="{499FBECE-2691-44D0-839D-CA9BB8B7AD1F}" destId="{881FD2A2-D748-4929-88DD-33A82B9724E4}" srcOrd="0" destOrd="0" presId="urn:microsoft.com/office/officeart/2005/8/layout/list1"/>
    <dgm:cxn modelId="{D06E79C3-97D6-4E5D-86F3-CBC5A0D10809}" type="presParOf" srcId="{499FBECE-2691-44D0-839D-CA9BB8B7AD1F}" destId="{C690FBD1-6C55-4083-A7E1-CDBCEF7A82B5}" srcOrd="1" destOrd="0" presId="urn:microsoft.com/office/officeart/2005/8/layout/list1"/>
    <dgm:cxn modelId="{0D263846-753C-4F81-B5C0-BA031F6BD185}" type="presParOf" srcId="{BE094F17-E511-4F0F-B887-827FC96A5C24}" destId="{5BAB441F-AFFE-4C24-9414-8D71D137D499}" srcOrd="9" destOrd="0" presId="urn:microsoft.com/office/officeart/2005/8/layout/list1"/>
    <dgm:cxn modelId="{7F26B9E0-765B-4E1C-9942-429A4D49A24F}" type="presParOf" srcId="{BE094F17-E511-4F0F-B887-827FC96A5C24}" destId="{7FC2A619-51EB-4513-8348-784F1B695F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275038-C794-4266-A4CE-9E7E4E8C02F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DF4ED6-2FF7-4A69-AC74-C0F2153EF47F}">
      <dgm:prSet/>
      <dgm:spPr/>
      <dgm:t>
        <a:bodyPr/>
        <a:lstStyle/>
        <a:p>
          <a:r>
            <a:rPr lang="pt-BR"/>
            <a:t>Fornecem informações adicionais sobre elementos HTML.</a:t>
          </a:r>
          <a:endParaRPr lang="en-US"/>
        </a:p>
      </dgm:t>
    </dgm:pt>
    <dgm:pt modelId="{348B1B57-CFE8-4199-BB1B-604A206F1D51}" type="parTrans" cxnId="{D91DCF4D-D06F-4AAB-A82D-EF05674604B6}">
      <dgm:prSet/>
      <dgm:spPr/>
      <dgm:t>
        <a:bodyPr/>
        <a:lstStyle/>
        <a:p>
          <a:endParaRPr lang="en-US"/>
        </a:p>
      </dgm:t>
    </dgm:pt>
    <dgm:pt modelId="{59DB9613-23D2-48E3-993F-3B99AC1A293F}" type="sibTrans" cxnId="{D91DCF4D-D06F-4AAB-A82D-EF05674604B6}">
      <dgm:prSet/>
      <dgm:spPr/>
      <dgm:t>
        <a:bodyPr/>
        <a:lstStyle/>
        <a:p>
          <a:endParaRPr lang="en-US"/>
        </a:p>
      </dgm:t>
    </dgm:pt>
    <dgm:pt modelId="{E048EA9C-655E-4299-8D0B-5323E0F8D35F}">
      <dgm:prSet/>
      <dgm:spPr/>
      <dgm:t>
        <a:bodyPr/>
        <a:lstStyle/>
        <a:p>
          <a:r>
            <a:rPr lang="pt-BR"/>
            <a:t>Todos os elementos HTML podem ter atributos</a:t>
          </a:r>
          <a:endParaRPr lang="en-US"/>
        </a:p>
      </dgm:t>
    </dgm:pt>
    <dgm:pt modelId="{75EBC3B9-AA88-40C6-BB47-74BFC1BF9106}" type="parTrans" cxnId="{B19C8FF7-19F9-427B-986C-AA678386F8D5}">
      <dgm:prSet/>
      <dgm:spPr/>
      <dgm:t>
        <a:bodyPr/>
        <a:lstStyle/>
        <a:p>
          <a:endParaRPr lang="en-US"/>
        </a:p>
      </dgm:t>
    </dgm:pt>
    <dgm:pt modelId="{720DA68C-ECA3-4C83-AD85-E26CAEE63754}" type="sibTrans" cxnId="{B19C8FF7-19F9-427B-986C-AA678386F8D5}">
      <dgm:prSet/>
      <dgm:spPr/>
      <dgm:t>
        <a:bodyPr/>
        <a:lstStyle/>
        <a:p>
          <a:endParaRPr lang="en-US"/>
        </a:p>
      </dgm:t>
    </dgm:pt>
    <dgm:pt modelId="{688F45DB-181F-49CA-9316-12E9CBA69178}">
      <dgm:prSet/>
      <dgm:spPr/>
      <dgm:t>
        <a:bodyPr/>
        <a:lstStyle/>
        <a:p>
          <a:r>
            <a:rPr lang="pt-BR"/>
            <a:t>Os atributos são sempre especificados na tag inicial</a:t>
          </a:r>
          <a:endParaRPr lang="en-US"/>
        </a:p>
      </dgm:t>
    </dgm:pt>
    <dgm:pt modelId="{30EB2BB3-FBA6-4F7F-BBA0-1FA448B11310}" type="parTrans" cxnId="{DFCA622B-C51D-46A6-9A78-6A4BB9846E58}">
      <dgm:prSet/>
      <dgm:spPr/>
      <dgm:t>
        <a:bodyPr/>
        <a:lstStyle/>
        <a:p>
          <a:endParaRPr lang="en-US"/>
        </a:p>
      </dgm:t>
    </dgm:pt>
    <dgm:pt modelId="{B632CB25-6698-4DA0-A67E-9CA4532E1E2A}" type="sibTrans" cxnId="{DFCA622B-C51D-46A6-9A78-6A4BB9846E58}">
      <dgm:prSet/>
      <dgm:spPr/>
      <dgm:t>
        <a:bodyPr/>
        <a:lstStyle/>
        <a:p>
          <a:endParaRPr lang="en-US"/>
        </a:p>
      </dgm:t>
    </dgm:pt>
    <dgm:pt modelId="{D999FA5A-080A-4F1E-BD2E-1D009063D47F}">
      <dgm:prSet/>
      <dgm:spPr/>
      <dgm:t>
        <a:bodyPr/>
        <a:lstStyle/>
        <a:p>
          <a:r>
            <a:rPr lang="pt-BR"/>
            <a:t>Os atributos geralmente vêm em pares nome / valor, como: name = "value"</a:t>
          </a:r>
          <a:endParaRPr lang="en-US"/>
        </a:p>
      </dgm:t>
    </dgm:pt>
    <dgm:pt modelId="{FBBEF835-5ED9-4933-BA39-8CCA8FA7AB32}" type="parTrans" cxnId="{C02B3DB3-65EC-4F7C-A3CF-26F31FB3B5EE}">
      <dgm:prSet/>
      <dgm:spPr/>
      <dgm:t>
        <a:bodyPr/>
        <a:lstStyle/>
        <a:p>
          <a:endParaRPr lang="en-US"/>
        </a:p>
      </dgm:t>
    </dgm:pt>
    <dgm:pt modelId="{A5098477-7A1C-4680-8038-E1CD5DFF3B49}" type="sibTrans" cxnId="{C02B3DB3-65EC-4F7C-A3CF-26F31FB3B5EE}">
      <dgm:prSet/>
      <dgm:spPr/>
      <dgm:t>
        <a:bodyPr/>
        <a:lstStyle/>
        <a:p>
          <a:endParaRPr lang="en-US"/>
        </a:p>
      </dgm:t>
    </dgm:pt>
    <dgm:pt modelId="{3D07CFCC-7110-433A-975C-64426DC11A65}" type="pres">
      <dgm:prSet presAssocID="{FF275038-C794-4266-A4CE-9E7E4E8C02FB}" presName="linear" presStyleCnt="0">
        <dgm:presLayoutVars>
          <dgm:animLvl val="lvl"/>
          <dgm:resizeHandles val="exact"/>
        </dgm:presLayoutVars>
      </dgm:prSet>
      <dgm:spPr/>
    </dgm:pt>
    <dgm:pt modelId="{F43E817D-DB1C-46C9-9975-42ADFF5DEF84}" type="pres">
      <dgm:prSet presAssocID="{36DF4ED6-2FF7-4A69-AC74-C0F2153EF4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81A527-AFFD-43FE-942B-74C3656AE179}" type="pres">
      <dgm:prSet presAssocID="{59DB9613-23D2-48E3-993F-3B99AC1A293F}" presName="spacer" presStyleCnt="0"/>
      <dgm:spPr/>
    </dgm:pt>
    <dgm:pt modelId="{2F445089-A98A-4743-9782-0328621703AE}" type="pres">
      <dgm:prSet presAssocID="{E048EA9C-655E-4299-8D0B-5323E0F8D3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9CD3AB4-6147-4FD5-AF2C-82755667DE32}" type="pres">
      <dgm:prSet presAssocID="{720DA68C-ECA3-4C83-AD85-E26CAEE63754}" presName="spacer" presStyleCnt="0"/>
      <dgm:spPr/>
    </dgm:pt>
    <dgm:pt modelId="{38CAD292-9637-482F-926C-48A3210AA461}" type="pres">
      <dgm:prSet presAssocID="{688F45DB-181F-49CA-9316-12E9CBA691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21DEED-DAFE-424C-B264-8F07DFCABCA7}" type="pres">
      <dgm:prSet presAssocID="{B632CB25-6698-4DA0-A67E-9CA4532E1E2A}" presName="spacer" presStyleCnt="0"/>
      <dgm:spPr/>
    </dgm:pt>
    <dgm:pt modelId="{2D66E2ED-797D-41C5-8922-72AD07D25FBD}" type="pres">
      <dgm:prSet presAssocID="{D999FA5A-080A-4F1E-BD2E-1D009063D4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79C60B-0BD8-415A-B5C1-B8B261936887}" type="presOf" srcId="{D999FA5A-080A-4F1E-BD2E-1D009063D47F}" destId="{2D66E2ED-797D-41C5-8922-72AD07D25FBD}" srcOrd="0" destOrd="0" presId="urn:microsoft.com/office/officeart/2005/8/layout/vList2"/>
    <dgm:cxn modelId="{DFCA622B-C51D-46A6-9A78-6A4BB9846E58}" srcId="{FF275038-C794-4266-A4CE-9E7E4E8C02FB}" destId="{688F45DB-181F-49CA-9316-12E9CBA69178}" srcOrd="2" destOrd="0" parTransId="{30EB2BB3-FBA6-4F7F-BBA0-1FA448B11310}" sibTransId="{B632CB25-6698-4DA0-A67E-9CA4532E1E2A}"/>
    <dgm:cxn modelId="{5B9A986A-ADC5-4724-93BF-CB7A309BE7BD}" type="presOf" srcId="{688F45DB-181F-49CA-9316-12E9CBA69178}" destId="{38CAD292-9637-482F-926C-48A3210AA461}" srcOrd="0" destOrd="0" presId="urn:microsoft.com/office/officeart/2005/8/layout/vList2"/>
    <dgm:cxn modelId="{D91DCF4D-D06F-4AAB-A82D-EF05674604B6}" srcId="{FF275038-C794-4266-A4CE-9E7E4E8C02FB}" destId="{36DF4ED6-2FF7-4A69-AC74-C0F2153EF47F}" srcOrd="0" destOrd="0" parTransId="{348B1B57-CFE8-4199-BB1B-604A206F1D51}" sibTransId="{59DB9613-23D2-48E3-993F-3B99AC1A293F}"/>
    <dgm:cxn modelId="{A73B41A3-C54D-4B8B-A928-74B45A20DD95}" type="presOf" srcId="{E048EA9C-655E-4299-8D0B-5323E0F8D35F}" destId="{2F445089-A98A-4743-9782-0328621703AE}" srcOrd="0" destOrd="0" presId="urn:microsoft.com/office/officeart/2005/8/layout/vList2"/>
    <dgm:cxn modelId="{C02B3DB3-65EC-4F7C-A3CF-26F31FB3B5EE}" srcId="{FF275038-C794-4266-A4CE-9E7E4E8C02FB}" destId="{D999FA5A-080A-4F1E-BD2E-1D009063D47F}" srcOrd="3" destOrd="0" parTransId="{FBBEF835-5ED9-4933-BA39-8CCA8FA7AB32}" sibTransId="{A5098477-7A1C-4680-8038-E1CD5DFF3B49}"/>
    <dgm:cxn modelId="{5E3901BD-F81F-4E74-A9BE-E5DA78A98D2D}" type="presOf" srcId="{FF275038-C794-4266-A4CE-9E7E4E8C02FB}" destId="{3D07CFCC-7110-433A-975C-64426DC11A65}" srcOrd="0" destOrd="0" presId="urn:microsoft.com/office/officeart/2005/8/layout/vList2"/>
    <dgm:cxn modelId="{7B5C57D1-E7B1-4220-AA53-26C8E5CC23A1}" type="presOf" srcId="{36DF4ED6-2FF7-4A69-AC74-C0F2153EF47F}" destId="{F43E817D-DB1C-46C9-9975-42ADFF5DEF84}" srcOrd="0" destOrd="0" presId="urn:microsoft.com/office/officeart/2005/8/layout/vList2"/>
    <dgm:cxn modelId="{B19C8FF7-19F9-427B-986C-AA678386F8D5}" srcId="{FF275038-C794-4266-A4CE-9E7E4E8C02FB}" destId="{E048EA9C-655E-4299-8D0B-5323E0F8D35F}" srcOrd="1" destOrd="0" parTransId="{75EBC3B9-AA88-40C6-BB47-74BFC1BF9106}" sibTransId="{720DA68C-ECA3-4C83-AD85-E26CAEE63754}"/>
    <dgm:cxn modelId="{DD2C603A-FB77-4EBE-9EDC-834049D27E86}" type="presParOf" srcId="{3D07CFCC-7110-433A-975C-64426DC11A65}" destId="{F43E817D-DB1C-46C9-9975-42ADFF5DEF84}" srcOrd="0" destOrd="0" presId="urn:microsoft.com/office/officeart/2005/8/layout/vList2"/>
    <dgm:cxn modelId="{399E1811-51A5-4BC7-9070-74B8E26105EF}" type="presParOf" srcId="{3D07CFCC-7110-433A-975C-64426DC11A65}" destId="{DD81A527-AFFD-43FE-942B-74C3656AE179}" srcOrd="1" destOrd="0" presId="urn:microsoft.com/office/officeart/2005/8/layout/vList2"/>
    <dgm:cxn modelId="{B4A5D9A4-4E36-4591-B1CB-C3B89E4E4572}" type="presParOf" srcId="{3D07CFCC-7110-433A-975C-64426DC11A65}" destId="{2F445089-A98A-4743-9782-0328621703AE}" srcOrd="2" destOrd="0" presId="urn:microsoft.com/office/officeart/2005/8/layout/vList2"/>
    <dgm:cxn modelId="{FE9E9A08-586A-43A7-8B9D-AC767FD7DC12}" type="presParOf" srcId="{3D07CFCC-7110-433A-975C-64426DC11A65}" destId="{69CD3AB4-6147-4FD5-AF2C-82755667DE32}" srcOrd="3" destOrd="0" presId="urn:microsoft.com/office/officeart/2005/8/layout/vList2"/>
    <dgm:cxn modelId="{FB69F2C1-B20C-4C3F-9502-010D9D9CA073}" type="presParOf" srcId="{3D07CFCC-7110-433A-975C-64426DC11A65}" destId="{38CAD292-9637-482F-926C-48A3210AA461}" srcOrd="4" destOrd="0" presId="urn:microsoft.com/office/officeart/2005/8/layout/vList2"/>
    <dgm:cxn modelId="{25F5E4E3-8634-46B9-B421-877596518A6A}" type="presParOf" srcId="{3D07CFCC-7110-433A-975C-64426DC11A65}" destId="{E921DEED-DAFE-424C-B264-8F07DFCABCA7}" srcOrd="5" destOrd="0" presId="urn:microsoft.com/office/officeart/2005/8/layout/vList2"/>
    <dgm:cxn modelId="{7A850F4A-D831-485C-9D09-50C2A81C1166}" type="presParOf" srcId="{3D07CFCC-7110-433A-975C-64426DC11A65}" destId="{2D66E2ED-797D-41C5-8922-72AD07D25FB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69DCD-39D4-41BD-9294-C4DC4E18DD13}">
      <dsp:nvSpPr>
        <dsp:cNvPr id="0" name=""/>
        <dsp:cNvSpPr/>
      </dsp:nvSpPr>
      <dsp:spPr>
        <a:xfrm>
          <a:off x="0" y="34140"/>
          <a:ext cx="6628804" cy="1579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HTML significa Hyper Text Markup Language (Linguagem de Marcação de Hipertexto)</a:t>
          </a:r>
          <a:endParaRPr lang="en-US" sz="3000" kern="1200"/>
        </a:p>
      </dsp:txBody>
      <dsp:txXfrm>
        <a:off x="77105" y="111245"/>
        <a:ext cx="6474594" cy="1425290"/>
      </dsp:txXfrm>
    </dsp:sp>
    <dsp:sp modelId="{0C15DB86-9853-44A3-B2D2-CA411B692B08}">
      <dsp:nvSpPr>
        <dsp:cNvPr id="0" name=""/>
        <dsp:cNvSpPr/>
      </dsp:nvSpPr>
      <dsp:spPr>
        <a:xfrm>
          <a:off x="0" y="1700040"/>
          <a:ext cx="6628804" cy="15795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HTML é a linguagem de marcação padrão para criar páginas da Web</a:t>
          </a:r>
          <a:endParaRPr lang="en-US" sz="3000" kern="1200"/>
        </a:p>
      </dsp:txBody>
      <dsp:txXfrm>
        <a:off x="77105" y="1777145"/>
        <a:ext cx="6474594" cy="1425290"/>
      </dsp:txXfrm>
    </dsp:sp>
    <dsp:sp modelId="{AF4AA0B2-3C1D-4C5B-9968-4B178CFF0581}">
      <dsp:nvSpPr>
        <dsp:cNvPr id="0" name=""/>
        <dsp:cNvSpPr/>
      </dsp:nvSpPr>
      <dsp:spPr>
        <a:xfrm>
          <a:off x="0" y="3365940"/>
          <a:ext cx="6628804" cy="15795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HTML descreve a estrutura de uma página da Web</a:t>
          </a:r>
          <a:endParaRPr lang="en-US" sz="3000" kern="1200"/>
        </a:p>
      </dsp:txBody>
      <dsp:txXfrm>
        <a:off x="77105" y="3443045"/>
        <a:ext cx="6474594" cy="1425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08550-A120-4AD3-90DC-1ECDD8B7C943}">
      <dsp:nvSpPr>
        <dsp:cNvPr id="0" name=""/>
        <dsp:cNvSpPr/>
      </dsp:nvSpPr>
      <dsp:spPr>
        <a:xfrm>
          <a:off x="3287" y="266822"/>
          <a:ext cx="1779918" cy="1067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1989	Tim Berners-Lee </a:t>
          </a:r>
          <a:r>
            <a:rPr lang="pt-BR" sz="1600" kern="1200" dirty="0"/>
            <a:t>inventou</a:t>
          </a:r>
          <a:r>
            <a:rPr lang="pt-BR" sz="1400" kern="1200" dirty="0"/>
            <a:t> </a:t>
          </a:r>
          <a:r>
            <a:rPr lang="pt-BR" sz="1400" kern="1200" dirty="0" err="1"/>
            <a:t>www</a:t>
          </a:r>
          <a:endParaRPr lang="en-US" sz="1400" kern="1200" dirty="0"/>
        </a:p>
      </dsp:txBody>
      <dsp:txXfrm>
        <a:off x="3287" y="266822"/>
        <a:ext cx="1779918" cy="1067950"/>
      </dsp:txXfrm>
    </dsp:sp>
    <dsp:sp modelId="{D03919F3-5BB9-4C4B-BA45-E1C71A096A66}">
      <dsp:nvSpPr>
        <dsp:cNvPr id="0" name=""/>
        <dsp:cNvSpPr/>
      </dsp:nvSpPr>
      <dsp:spPr>
        <a:xfrm>
          <a:off x="1961197" y="266822"/>
          <a:ext cx="1779918" cy="1067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1991	Tim Berners-Lee </a:t>
          </a:r>
          <a:r>
            <a:rPr lang="pt-BR" sz="1600" kern="1200" dirty="0"/>
            <a:t>inventou</a:t>
          </a:r>
          <a:r>
            <a:rPr lang="pt-BR" sz="1400" kern="1200" dirty="0"/>
            <a:t> HTML</a:t>
          </a:r>
          <a:endParaRPr lang="en-US" sz="1400" kern="1200" dirty="0"/>
        </a:p>
      </dsp:txBody>
      <dsp:txXfrm>
        <a:off x="1961197" y="266822"/>
        <a:ext cx="1779918" cy="1067950"/>
      </dsp:txXfrm>
    </dsp:sp>
    <dsp:sp modelId="{6572ED07-7566-4AE7-A567-4D648E0EA9C9}">
      <dsp:nvSpPr>
        <dsp:cNvPr id="0" name=""/>
        <dsp:cNvSpPr/>
      </dsp:nvSpPr>
      <dsp:spPr>
        <a:xfrm>
          <a:off x="3919107" y="266822"/>
          <a:ext cx="1779918" cy="1067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1993	Dave </a:t>
          </a:r>
          <a:r>
            <a:rPr lang="pt-BR" sz="1400" kern="1200" dirty="0" err="1"/>
            <a:t>Raggett</a:t>
          </a:r>
          <a:r>
            <a:rPr lang="pt-BR" sz="1400" kern="1200" dirty="0"/>
            <a:t> elaborou HTML+</a:t>
          </a:r>
          <a:endParaRPr lang="en-US" sz="1400" kern="1200" dirty="0"/>
        </a:p>
      </dsp:txBody>
      <dsp:txXfrm>
        <a:off x="3919107" y="266822"/>
        <a:ext cx="1779918" cy="1067950"/>
      </dsp:txXfrm>
    </dsp:sp>
    <dsp:sp modelId="{555953E0-1026-43BC-B364-F0B5CA4577DA}">
      <dsp:nvSpPr>
        <dsp:cNvPr id="0" name=""/>
        <dsp:cNvSpPr/>
      </dsp:nvSpPr>
      <dsp:spPr>
        <a:xfrm>
          <a:off x="5877017" y="266822"/>
          <a:ext cx="1779918" cy="10679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1995	Definido o grupo de trabalho para o HTML 2.0</a:t>
          </a:r>
          <a:endParaRPr lang="en-US" sz="1400" kern="1200" dirty="0"/>
        </a:p>
      </dsp:txBody>
      <dsp:txXfrm>
        <a:off x="5877017" y="266822"/>
        <a:ext cx="1779918" cy="1067950"/>
      </dsp:txXfrm>
    </dsp:sp>
    <dsp:sp modelId="{88F760AB-887C-498B-A609-341084782953}">
      <dsp:nvSpPr>
        <dsp:cNvPr id="0" name=""/>
        <dsp:cNvSpPr/>
      </dsp:nvSpPr>
      <dsp:spPr>
        <a:xfrm>
          <a:off x="7834927" y="266822"/>
          <a:ext cx="1779918" cy="10679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1997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Recomendação W3C: HTML 3.2</a:t>
          </a:r>
          <a:endParaRPr lang="en-US" sz="1400" kern="1200" dirty="0"/>
        </a:p>
      </dsp:txBody>
      <dsp:txXfrm>
        <a:off x="7834927" y="266822"/>
        <a:ext cx="1779918" cy="1067950"/>
      </dsp:txXfrm>
    </dsp:sp>
    <dsp:sp modelId="{3F54BF8B-FAE5-4922-9AE7-ADA2EDA93FB4}">
      <dsp:nvSpPr>
        <dsp:cNvPr id="0" name=""/>
        <dsp:cNvSpPr/>
      </dsp:nvSpPr>
      <dsp:spPr>
        <a:xfrm>
          <a:off x="3287" y="1512765"/>
          <a:ext cx="1779918" cy="1067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1999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Recomendação W3C: HTML 4.01</a:t>
          </a:r>
          <a:endParaRPr lang="en-US" sz="1400" kern="1200" dirty="0"/>
        </a:p>
      </dsp:txBody>
      <dsp:txXfrm>
        <a:off x="3287" y="1512765"/>
        <a:ext cx="1779918" cy="1067950"/>
      </dsp:txXfrm>
    </dsp:sp>
    <dsp:sp modelId="{06E977C3-6FD4-4302-8978-46DBCB7672DF}">
      <dsp:nvSpPr>
        <dsp:cNvPr id="0" name=""/>
        <dsp:cNvSpPr/>
      </dsp:nvSpPr>
      <dsp:spPr>
        <a:xfrm>
          <a:off x="1961197" y="1512765"/>
          <a:ext cx="1779918" cy="1067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2000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Recomendação W3C: XHTML 1.0</a:t>
          </a:r>
          <a:endParaRPr lang="en-US" sz="1400" kern="1200" dirty="0"/>
        </a:p>
      </dsp:txBody>
      <dsp:txXfrm>
        <a:off x="1961197" y="1512765"/>
        <a:ext cx="1779918" cy="1067950"/>
      </dsp:txXfrm>
    </dsp:sp>
    <dsp:sp modelId="{8A9C2253-25F9-4542-B7BD-4C87D462BC60}">
      <dsp:nvSpPr>
        <dsp:cNvPr id="0" name=""/>
        <dsp:cNvSpPr/>
      </dsp:nvSpPr>
      <dsp:spPr>
        <a:xfrm>
          <a:off x="3919107" y="1512765"/>
          <a:ext cx="1779918" cy="1067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2008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WHATWG Primeiro rascunho público do HTML-5</a:t>
          </a:r>
          <a:endParaRPr lang="en-US" sz="1400" kern="1200" dirty="0"/>
        </a:p>
      </dsp:txBody>
      <dsp:txXfrm>
        <a:off x="3919107" y="1512765"/>
        <a:ext cx="1779918" cy="1067950"/>
      </dsp:txXfrm>
    </dsp:sp>
    <dsp:sp modelId="{B1B40CD5-607E-4AEE-AC07-5CF6F3F117EA}">
      <dsp:nvSpPr>
        <dsp:cNvPr id="0" name=""/>
        <dsp:cNvSpPr/>
      </dsp:nvSpPr>
      <dsp:spPr>
        <a:xfrm>
          <a:off x="5877017" y="1512765"/>
          <a:ext cx="1779918" cy="10679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2012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WHATWG Padronização do HTML-5</a:t>
          </a:r>
          <a:endParaRPr lang="en-US" sz="1400" kern="1200" dirty="0"/>
        </a:p>
      </dsp:txBody>
      <dsp:txXfrm>
        <a:off x="5877017" y="1512765"/>
        <a:ext cx="1779918" cy="1067950"/>
      </dsp:txXfrm>
    </dsp:sp>
    <dsp:sp modelId="{277C5319-CF21-4F4B-898B-4B5B8744B08E}">
      <dsp:nvSpPr>
        <dsp:cNvPr id="0" name=""/>
        <dsp:cNvSpPr/>
      </dsp:nvSpPr>
      <dsp:spPr>
        <a:xfrm>
          <a:off x="7834927" y="1512765"/>
          <a:ext cx="1779918" cy="10679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2014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Recomendação W3C: HTML5</a:t>
          </a:r>
          <a:endParaRPr lang="en-US" sz="1400" kern="1200" dirty="0"/>
        </a:p>
      </dsp:txBody>
      <dsp:txXfrm>
        <a:off x="7834927" y="1512765"/>
        <a:ext cx="1779918" cy="1067950"/>
      </dsp:txXfrm>
    </dsp:sp>
    <dsp:sp modelId="{A7A9680D-796F-4556-ACE3-BBE9E9502798}">
      <dsp:nvSpPr>
        <dsp:cNvPr id="0" name=""/>
        <dsp:cNvSpPr/>
      </dsp:nvSpPr>
      <dsp:spPr>
        <a:xfrm>
          <a:off x="1961197" y="2758708"/>
          <a:ext cx="1779918" cy="1067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2016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Recomendação W3C: HTML 5.1</a:t>
          </a:r>
          <a:endParaRPr lang="en-US" sz="1400" kern="1200" dirty="0"/>
        </a:p>
      </dsp:txBody>
      <dsp:txXfrm>
        <a:off x="1961197" y="2758708"/>
        <a:ext cx="1779918" cy="1067950"/>
      </dsp:txXfrm>
    </dsp:sp>
    <dsp:sp modelId="{074C8D8A-B1EF-42F3-882A-E581236C8EDC}">
      <dsp:nvSpPr>
        <dsp:cNvPr id="0" name=""/>
        <dsp:cNvSpPr/>
      </dsp:nvSpPr>
      <dsp:spPr>
        <a:xfrm>
          <a:off x="3919107" y="2758708"/>
          <a:ext cx="1779918" cy="1067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2017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Recomendação W3C: HTML5.1 2nd </a:t>
          </a:r>
          <a:r>
            <a:rPr lang="pt-BR" sz="1400" kern="1200" dirty="0" err="1"/>
            <a:t>Edition</a:t>
          </a:r>
          <a:endParaRPr lang="en-US" sz="1400" kern="1200" dirty="0"/>
        </a:p>
      </dsp:txBody>
      <dsp:txXfrm>
        <a:off x="3919107" y="2758708"/>
        <a:ext cx="1779918" cy="1067950"/>
      </dsp:txXfrm>
    </dsp:sp>
    <dsp:sp modelId="{332FD879-9E3A-46BC-B67F-84A511C7049E}">
      <dsp:nvSpPr>
        <dsp:cNvPr id="0" name=""/>
        <dsp:cNvSpPr/>
      </dsp:nvSpPr>
      <dsp:spPr>
        <a:xfrm>
          <a:off x="5877017" y="2758708"/>
          <a:ext cx="1779918" cy="1067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2017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Recomendação W3C: HTML5.2</a:t>
          </a:r>
          <a:endParaRPr lang="en-US" sz="1400" kern="1200" dirty="0"/>
        </a:p>
      </dsp:txBody>
      <dsp:txXfrm>
        <a:off x="5877017" y="2758708"/>
        <a:ext cx="1779918" cy="1067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16D8C-A1A5-4F77-97A0-CCFCE6244D57}">
      <dsp:nvSpPr>
        <dsp:cNvPr id="0" name=""/>
        <dsp:cNvSpPr/>
      </dsp:nvSpPr>
      <dsp:spPr>
        <a:xfrm>
          <a:off x="0" y="284486"/>
          <a:ext cx="6628804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54076" rIns="5144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BLOCO DE NOTAS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>
              <a:latin typeface="Trebuchet MS" panose="020B0603020202020204"/>
            </a:rPr>
            <a:t>VISUAL STUDIO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BRACKETS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SUBLIME TEXT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NOTEPAD ++</a:t>
          </a:r>
          <a:endParaRPr lang="en-US" sz="1700" kern="1200" dirty="0"/>
        </a:p>
      </dsp:txBody>
      <dsp:txXfrm>
        <a:off x="0" y="284486"/>
        <a:ext cx="6628804" cy="1767150"/>
      </dsp:txXfrm>
    </dsp:sp>
    <dsp:sp modelId="{BAAF7D8B-CB0D-4E90-A9EC-B2E8F2AD9FA0}">
      <dsp:nvSpPr>
        <dsp:cNvPr id="0" name=""/>
        <dsp:cNvSpPr/>
      </dsp:nvSpPr>
      <dsp:spPr>
        <a:xfrm>
          <a:off x="331440" y="33566"/>
          <a:ext cx="4640162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PARA DESKTOP</a:t>
          </a:r>
          <a:endParaRPr lang="en-US" sz="1700" kern="1200" dirty="0"/>
        </a:p>
      </dsp:txBody>
      <dsp:txXfrm>
        <a:off x="355938" y="58064"/>
        <a:ext cx="4591166" cy="452844"/>
      </dsp:txXfrm>
    </dsp:sp>
    <dsp:sp modelId="{03CC2797-E3F5-40AF-92FD-EBDE09CCC502}">
      <dsp:nvSpPr>
        <dsp:cNvPr id="0" name=""/>
        <dsp:cNvSpPr/>
      </dsp:nvSpPr>
      <dsp:spPr>
        <a:xfrm>
          <a:off x="0" y="2394356"/>
          <a:ext cx="6628804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54076" rIns="5144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TREB EDIT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HTML EDITOR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NOTEPAD PLUS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 err="1"/>
            <a:t>anWRITER</a:t>
          </a:r>
          <a:r>
            <a:rPr lang="pt-BR" sz="1700" kern="1200" dirty="0"/>
            <a:t> FREE HTML EDITOR</a:t>
          </a:r>
          <a:endParaRPr lang="en-US" sz="1700" kern="1200" dirty="0"/>
        </a:p>
      </dsp:txBody>
      <dsp:txXfrm>
        <a:off x="0" y="2394356"/>
        <a:ext cx="6628804" cy="1499400"/>
      </dsp:txXfrm>
    </dsp:sp>
    <dsp:sp modelId="{7DD3D7FC-FF34-4F90-ADCB-420555B48697}">
      <dsp:nvSpPr>
        <dsp:cNvPr id="0" name=""/>
        <dsp:cNvSpPr/>
      </dsp:nvSpPr>
      <dsp:spPr>
        <a:xfrm>
          <a:off x="331440" y="2143436"/>
          <a:ext cx="4640162" cy="50184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PARA SMARTPHONE</a:t>
          </a:r>
          <a:endParaRPr lang="en-US" sz="1700" kern="1200" dirty="0"/>
        </a:p>
      </dsp:txBody>
      <dsp:txXfrm>
        <a:off x="355938" y="2167934"/>
        <a:ext cx="4591166" cy="452844"/>
      </dsp:txXfrm>
    </dsp:sp>
    <dsp:sp modelId="{7FC2A619-51EB-4513-8348-784F1B695F91}">
      <dsp:nvSpPr>
        <dsp:cNvPr id="0" name=""/>
        <dsp:cNvSpPr/>
      </dsp:nvSpPr>
      <dsp:spPr>
        <a:xfrm>
          <a:off x="0" y="4236476"/>
          <a:ext cx="6628804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54076" rIns="5144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 err="1"/>
            <a:t>Tryit</a:t>
          </a:r>
          <a:r>
            <a:rPr lang="pt-BR" sz="1700" kern="1200" dirty="0"/>
            <a:t> Editor (Editor Online do W3Schools)</a:t>
          </a:r>
          <a:endParaRPr lang="en-US" sz="1700" kern="1200" dirty="0"/>
        </a:p>
      </dsp:txBody>
      <dsp:txXfrm>
        <a:off x="0" y="4236476"/>
        <a:ext cx="6628804" cy="709537"/>
      </dsp:txXfrm>
    </dsp:sp>
    <dsp:sp modelId="{C690FBD1-6C55-4083-A7E1-CDBCEF7A82B5}">
      <dsp:nvSpPr>
        <dsp:cNvPr id="0" name=""/>
        <dsp:cNvSpPr/>
      </dsp:nvSpPr>
      <dsp:spPr>
        <a:xfrm>
          <a:off x="331440" y="3985556"/>
          <a:ext cx="4640162" cy="50184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PARA AMBOS</a:t>
          </a:r>
          <a:endParaRPr lang="en-US" sz="1700" kern="1200" dirty="0"/>
        </a:p>
      </dsp:txBody>
      <dsp:txXfrm>
        <a:off x="355938" y="4010054"/>
        <a:ext cx="4591166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E817D-DB1C-46C9-9975-42ADFF5DEF84}">
      <dsp:nvSpPr>
        <dsp:cNvPr id="0" name=""/>
        <dsp:cNvSpPr/>
      </dsp:nvSpPr>
      <dsp:spPr>
        <a:xfrm>
          <a:off x="0" y="206670"/>
          <a:ext cx="6628804" cy="1081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Fornecem informações adicionais sobre elementos HTML.</a:t>
          </a:r>
          <a:endParaRPr lang="en-US" sz="2800" kern="1200"/>
        </a:p>
      </dsp:txBody>
      <dsp:txXfrm>
        <a:off x="52774" y="259444"/>
        <a:ext cx="6523256" cy="975532"/>
      </dsp:txXfrm>
    </dsp:sp>
    <dsp:sp modelId="{2F445089-A98A-4743-9782-0328621703AE}">
      <dsp:nvSpPr>
        <dsp:cNvPr id="0" name=""/>
        <dsp:cNvSpPr/>
      </dsp:nvSpPr>
      <dsp:spPr>
        <a:xfrm>
          <a:off x="0" y="1368390"/>
          <a:ext cx="6628804" cy="108108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Todos os elementos HTML podem ter atributos</a:t>
          </a:r>
          <a:endParaRPr lang="en-US" sz="2800" kern="1200"/>
        </a:p>
      </dsp:txBody>
      <dsp:txXfrm>
        <a:off x="52774" y="1421164"/>
        <a:ext cx="6523256" cy="975532"/>
      </dsp:txXfrm>
    </dsp:sp>
    <dsp:sp modelId="{38CAD292-9637-482F-926C-48A3210AA461}">
      <dsp:nvSpPr>
        <dsp:cNvPr id="0" name=""/>
        <dsp:cNvSpPr/>
      </dsp:nvSpPr>
      <dsp:spPr>
        <a:xfrm>
          <a:off x="0" y="2530110"/>
          <a:ext cx="6628804" cy="108108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Os atributos são sempre especificados na tag inicial</a:t>
          </a:r>
          <a:endParaRPr lang="en-US" sz="2800" kern="1200"/>
        </a:p>
      </dsp:txBody>
      <dsp:txXfrm>
        <a:off x="52774" y="2582884"/>
        <a:ext cx="6523256" cy="975532"/>
      </dsp:txXfrm>
    </dsp:sp>
    <dsp:sp modelId="{2D66E2ED-797D-41C5-8922-72AD07D25FBD}">
      <dsp:nvSpPr>
        <dsp:cNvPr id="0" name=""/>
        <dsp:cNvSpPr/>
      </dsp:nvSpPr>
      <dsp:spPr>
        <a:xfrm>
          <a:off x="0" y="3691830"/>
          <a:ext cx="6628804" cy="108108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Os atributos geralmente vêm em pares nome / valor, como: name = "value"</a:t>
          </a:r>
          <a:endParaRPr lang="en-US" sz="2800" kern="1200"/>
        </a:p>
      </dsp:txBody>
      <dsp:txXfrm>
        <a:off x="52774" y="3744604"/>
        <a:ext cx="6523256" cy="975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809E5-0FC3-4DE9-8847-A13D3B7857FF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D8162-3E50-48A5-A383-0793A13FF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03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"Hipertexto" refere-se aos 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que conectam páginas da Web entre si, seja dentro de um único site ou entre sites. Links são um aspecto fundamental da web. Ao carregar conteúdo na Internet e vinculá-lo a páginas criadas por outras pessoas, você se torna um participante ativo na world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HTML usa "Marcação" para anotar texto, imagem e outros conteúdos para exibição em um navegador da Web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D8162-3E50-48A5-A383-0793A13FFE2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75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WHATWG - </a:t>
            </a:r>
            <a:r>
              <a:rPr lang="en-US" dirty="0"/>
              <a:t>Web Hypertext Application Technology Working Group (</a:t>
            </a:r>
            <a:r>
              <a:rPr lang="pt-BR" dirty="0"/>
              <a:t>Grupo de trabalho de tecnologia de aplicativos de hipertexto da Web)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D8162-3E50-48A5-A383-0793A13FFE2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28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D8162-3E50-48A5-A383-0793A13FFE2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2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D8162-3E50-48A5-A383-0793A13FFE2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84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D8162-3E50-48A5-A383-0793A13FFE2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6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D8162-3E50-48A5-A383-0793A13FFE2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6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54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9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496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12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80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8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9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9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1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6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86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45659-6120-964B-B896-BB530975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3063240"/>
            <a:ext cx="4299666" cy="1085445"/>
          </a:xfrm>
        </p:spPr>
        <p:txBody>
          <a:bodyPr>
            <a:noAutofit/>
          </a:bodyPr>
          <a:lstStyle/>
          <a:p>
            <a:pPr algn="l"/>
            <a:r>
              <a:rPr lang="pt-BR" sz="8800" dirty="0">
                <a:solidFill>
                  <a:schemeClr val="tx1"/>
                </a:solidFill>
              </a:rPr>
              <a:t>HTML-5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9FF2FE-A5BB-4AE3-9BF6-7AB55EC2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1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F32A5-9A18-4839-883D-BA2E7AF2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solidFill>
                  <a:schemeClr val="tx1"/>
                </a:solidFill>
              </a:rPr>
              <a:t>O ATRIBUTO HREF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57F1A-614B-4420-B026-22E9D94D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A </a:t>
            </a:r>
            <a:r>
              <a:rPr lang="pt-BR" sz="3200" dirty="0" err="1"/>
              <a:t>tag</a:t>
            </a:r>
            <a:r>
              <a:rPr lang="pt-BR" sz="3200" dirty="0"/>
              <a:t> &lt;a&gt; define um hiperlink. O atributo </a:t>
            </a:r>
            <a:r>
              <a:rPr lang="pt-BR" sz="3200" dirty="0" err="1"/>
              <a:t>href</a:t>
            </a:r>
            <a:r>
              <a:rPr lang="pt-BR" sz="3200" dirty="0"/>
              <a:t> especifica o URL da página para a qual o link vai: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1AA7D2-F490-41BA-8615-BA6CEC4E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21" y="3941876"/>
            <a:ext cx="7765494" cy="6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4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3E630-18B0-4238-9E3C-7E8A1144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solidFill>
                  <a:schemeClr val="tx1"/>
                </a:solidFill>
              </a:rPr>
              <a:t>O ATRIBUTO SRC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BB800-463A-4C83-99CC-AE1BCAAF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 </a:t>
            </a:r>
            <a:r>
              <a:rPr lang="pt-BR" sz="3200" dirty="0" err="1"/>
              <a:t>tag</a:t>
            </a:r>
            <a:r>
              <a:rPr lang="pt-BR" sz="3200" dirty="0"/>
              <a:t> &lt;</a:t>
            </a:r>
            <a:r>
              <a:rPr lang="pt-BR" sz="3200" dirty="0" err="1"/>
              <a:t>img</a:t>
            </a:r>
            <a:r>
              <a:rPr lang="pt-BR" sz="3200" dirty="0"/>
              <a:t>&gt; é usada para incorporar uma imagem em uma página HTML. O atributo </a:t>
            </a:r>
            <a:r>
              <a:rPr lang="pt-BR" sz="3200" dirty="0" err="1"/>
              <a:t>src</a:t>
            </a:r>
            <a:r>
              <a:rPr lang="pt-BR" sz="3200" dirty="0"/>
              <a:t> especifica o caminho para a imagem a ser exibida:</a:t>
            </a:r>
          </a:p>
          <a:p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14C694-CDB6-4E60-BF02-1658DC3C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78" y="4610899"/>
            <a:ext cx="5143648" cy="10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5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265B-1FE3-42B8-AC56-D4E0B25D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chemeClr val="tx1"/>
                </a:solidFill>
              </a:rPr>
              <a:t>O ATRIBUTO ALT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AEFE01-4465-4738-9A36-B2278355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03" y="1488613"/>
            <a:ext cx="8596668" cy="4759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/>
              <a:t>O  atributo </a:t>
            </a:r>
            <a:r>
              <a:rPr lang="pt-BR" sz="3200" dirty="0" err="1"/>
              <a:t>alt</a:t>
            </a:r>
            <a:r>
              <a:rPr lang="pt-BR" sz="3200" dirty="0"/>
              <a:t> é necessário para a </a:t>
            </a:r>
            <a:r>
              <a:rPr lang="pt-BR" sz="3200" dirty="0" err="1"/>
              <a:t>tag</a:t>
            </a:r>
            <a:r>
              <a:rPr lang="pt-BR" sz="3200" dirty="0"/>
              <a:t> &lt;</a:t>
            </a:r>
            <a:r>
              <a:rPr lang="pt-BR" sz="3200" dirty="0" err="1"/>
              <a:t>img</a:t>
            </a:r>
            <a:r>
              <a:rPr lang="pt-BR" sz="3200" dirty="0"/>
              <a:t>&gt; e especifica um texto alternativo para uma imagem caso ela, por algum motivo, não puder ser exibida, ou se o usuário usa um leitor de tela. Isso pode ocorrer devido à conexão lenta ou a um erro no atributo </a:t>
            </a:r>
            <a:r>
              <a:rPr lang="pt-BR" sz="3200" dirty="0" err="1"/>
              <a:t>src</a:t>
            </a:r>
            <a:r>
              <a:rPr lang="pt-BR" sz="3200" dirty="0"/>
              <a:t>.</a:t>
            </a:r>
          </a:p>
          <a:p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2BCCB7-8379-4F1C-A20B-C92E66B8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75" y="5197912"/>
            <a:ext cx="7127593" cy="6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1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C50D1-0F2A-4FCE-BBD5-A32BE0AE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3670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tx1"/>
                </a:solidFill>
              </a:rPr>
              <a:t>O ATRIBUTO LANG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266E3B-BD2A-48F0-B9B8-6CA1D63F2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8092"/>
          </a:xfrm>
        </p:spPr>
        <p:txBody>
          <a:bodyPr>
            <a:normAutofit/>
          </a:bodyPr>
          <a:lstStyle/>
          <a:p>
            <a:r>
              <a:rPr lang="pt-BR" sz="3200" dirty="0"/>
              <a:t>Você sempre deve incluir o atributo </a:t>
            </a:r>
            <a:r>
              <a:rPr lang="pt-BR" sz="3200" dirty="0" err="1"/>
              <a:t>lang</a:t>
            </a:r>
            <a:r>
              <a:rPr lang="pt-BR" sz="3200" dirty="0"/>
              <a:t> dentro da </a:t>
            </a:r>
            <a:r>
              <a:rPr lang="pt-BR" sz="3200" dirty="0" err="1"/>
              <a:t>tag</a:t>
            </a:r>
            <a:r>
              <a:rPr lang="pt-BR" sz="3200" dirty="0"/>
              <a:t> &lt;</a:t>
            </a:r>
            <a:r>
              <a:rPr lang="pt-BR" sz="3200" dirty="0" err="1"/>
              <a:t>html</a:t>
            </a:r>
            <a:r>
              <a:rPr lang="pt-BR" sz="3200" dirty="0"/>
              <a:t>&gt;, para declarar o idioma da página da Web. Isso serve para ajudar os mecanismos de busca e navegadores.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AE74BB-8B93-4888-9216-D597EAA2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15" y="4311114"/>
            <a:ext cx="3067625" cy="22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4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C50D1-0F2A-4FCE-BBD5-A32BE0AE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3670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tx1"/>
                </a:solidFill>
              </a:rPr>
              <a:t>O ATRIBUTO LANG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266E3B-BD2A-48F0-B9B8-6CA1D63F2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924"/>
            <a:ext cx="8596668" cy="3880773"/>
          </a:xfrm>
        </p:spPr>
        <p:txBody>
          <a:bodyPr>
            <a:normAutofit/>
          </a:bodyPr>
          <a:lstStyle/>
          <a:p>
            <a:r>
              <a:rPr lang="pt-BR" sz="3200" dirty="0"/>
              <a:t>Os códigos de país também podem ser adicionados ao código do idioma no atributo </a:t>
            </a:r>
            <a:r>
              <a:rPr lang="pt-BR" sz="3200" dirty="0" err="1"/>
              <a:t>lang</a:t>
            </a:r>
            <a:r>
              <a:rPr lang="pt-BR" sz="3200" dirty="0"/>
              <a:t>.</a:t>
            </a:r>
          </a:p>
          <a:p>
            <a:r>
              <a:rPr lang="pt-BR" sz="3200" dirty="0"/>
              <a:t> Portanto, os dois primeiros caracteres definem o idioma da página HTML e os dois últimos caracteres definem o país.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6410FA-A430-44DD-A332-858C8FB1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395" y="4730503"/>
            <a:ext cx="2555759" cy="198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0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7DDA4-0CFE-1949-801E-8A4A5262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7200" dirty="0">
                <a:solidFill>
                  <a:schemeClr val="tx1"/>
                </a:solidFill>
              </a:rPr>
              <a:t>HTML-5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722874D-A20A-4D1F-A5C9-FED07E729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06792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80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7FE05-58FA-0B43-9A66-CDB1EDF4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HISTÓRICO</a:t>
            </a:r>
          </a:p>
        </p:txBody>
      </p:sp>
      <p:graphicFrame>
        <p:nvGraphicFramePr>
          <p:cNvPr id="9" name="Espaço Reservado para Conteúdo 6">
            <a:extLst>
              <a:ext uri="{FF2B5EF4-FFF2-40B4-BE49-F238E27FC236}">
                <a16:creationId xmlns:a16="http://schemas.microsoft.com/office/drawing/2014/main" id="{A628A75C-0562-46F6-B1B5-1FD68BCD6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82103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211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EABB9-B052-C647-8412-E3B3791E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sz="4800" dirty="0">
                <a:solidFill>
                  <a:schemeClr val="tx1"/>
                </a:solidFill>
              </a:rPr>
              <a:t>ELEMENTOS DO HTML</a:t>
            </a:r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0FF621B5-1C84-4C86-B11D-C9D48297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882954" cy="4087810"/>
          </a:xfrm>
        </p:spPr>
        <p:txBody>
          <a:bodyPr>
            <a:normAutofit/>
          </a:bodyPr>
          <a:lstStyle/>
          <a:p>
            <a:r>
              <a:rPr lang="pt-BR" sz="2800" dirty="0"/>
              <a:t>Os elementos HTML informam ao navegador como exibir o conteúdo</a:t>
            </a:r>
          </a:p>
          <a:p>
            <a:r>
              <a:rPr lang="pt-BR" sz="2800" dirty="0"/>
              <a:t>Os elementos HTML rotulam partes do conteúdo como "este é um cabeçalho", "este é um parágrafo", "este é um link" etc.</a:t>
            </a:r>
          </a:p>
        </p:txBody>
      </p:sp>
      <p:pic>
        <p:nvPicPr>
          <p:cNvPr id="9" name="Graphic 8" descr="Arquivo HTML">
            <a:extLst>
              <a:ext uri="{FF2B5EF4-FFF2-40B4-BE49-F238E27FC236}">
                <a16:creationId xmlns:a16="http://schemas.microsoft.com/office/drawing/2014/main" id="{EAE19184-3B65-4226-96E2-B7331BBDA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9799" y="216059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8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A20D-3A31-45E8-9161-2443E1D2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chemeClr val="tx1"/>
                </a:solidFill>
              </a:rPr>
              <a:t>ELEMENTOS DO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FC34A-B571-4F38-AB27-6BC037C8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9680"/>
            <a:ext cx="8596668" cy="4439716"/>
          </a:xfrm>
        </p:spPr>
        <p:txBody>
          <a:bodyPr>
            <a:normAutofit/>
          </a:bodyPr>
          <a:lstStyle/>
          <a:p>
            <a:r>
              <a:rPr lang="pt-BR" sz="3200" dirty="0"/>
              <a:t>Um elemento HTML é definido por uma </a:t>
            </a:r>
            <a:r>
              <a:rPr lang="pt-BR" sz="3200" dirty="0" err="1"/>
              <a:t>tag</a:t>
            </a:r>
            <a:r>
              <a:rPr lang="pt-BR" sz="3200" dirty="0"/>
              <a:t> inicial, algum conteúdo e uma </a:t>
            </a:r>
            <a:r>
              <a:rPr lang="pt-BR" sz="3200" dirty="0" err="1"/>
              <a:t>tag</a:t>
            </a:r>
            <a:r>
              <a:rPr lang="pt-BR" sz="3200" dirty="0"/>
              <a:t> final: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O elemento HTML é tudo, desde a </a:t>
            </a:r>
            <a:r>
              <a:rPr lang="pt-BR" sz="3200" dirty="0" err="1"/>
              <a:t>tag</a:t>
            </a:r>
            <a:r>
              <a:rPr lang="pt-BR" sz="3200" dirty="0"/>
              <a:t> inicial até a </a:t>
            </a:r>
            <a:r>
              <a:rPr lang="pt-BR" sz="3200" dirty="0" err="1"/>
              <a:t>tag</a:t>
            </a:r>
            <a:r>
              <a:rPr lang="pt-BR" sz="3200" dirty="0"/>
              <a:t> final:</a:t>
            </a:r>
          </a:p>
          <a:p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181080-3E76-473C-AA43-2DB970D7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29" y="3279375"/>
            <a:ext cx="8836105" cy="9601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E1ECF22-D74D-4DF4-ACB4-E7F37043D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144" y="5472095"/>
            <a:ext cx="4932607" cy="12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4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834F6-E14E-44CF-AFEA-13A7D535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81" y="139562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ESTRUTURA BÁSICA DE UMA PÁGINA HTML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7B0AE26-7708-40F8-A97D-6C69BFDF6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4023" y="176969"/>
            <a:ext cx="5736619" cy="4320617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7B8CA5-D42F-4473-8B6C-78D2A3A2A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40" y="617222"/>
            <a:ext cx="4660126" cy="610121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pt-BR" sz="2000" dirty="0">
                <a:solidFill>
                  <a:schemeClr val="tx1"/>
                </a:solidFill>
              </a:rPr>
              <a:t>A </a:t>
            </a:r>
            <a:r>
              <a:rPr lang="pt-BR" sz="2000" dirty="0">
                <a:solidFill>
                  <a:schemeClr val="tx1"/>
                </a:solidFill>
                <a:ea typeface="+mn-lt"/>
                <a:cs typeface="+mn-lt"/>
              </a:rPr>
              <a:t>declaração</a:t>
            </a:r>
            <a:r>
              <a:rPr lang="pt-BR" sz="2000" dirty="0">
                <a:solidFill>
                  <a:schemeClr val="tx1"/>
                </a:solidFill>
              </a:rPr>
              <a:t> &lt;!DOCTYPE </a:t>
            </a:r>
            <a:r>
              <a:rPr lang="pt-BR" sz="2000" dirty="0" err="1">
                <a:solidFill>
                  <a:schemeClr val="tx1"/>
                </a:solidFill>
              </a:rPr>
              <a:t>html</a:t>
            </a:r>
            <a:r>
              <a:rPr lang="pt-BR" sz="2000" dirty="0">
                <a:solidFill>
                  <a:schemeClr val="tx1"/>
                </a:solidFill>
              </a:rPr>
              <a:t>&gt; define que este é um documento HTML5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pt-BR" sz="2000" dirty="0">
                <a:solidFill>
                  <a:schemeClr val="tx1"/>
                </a:solidFill>
              </a:rPr>
              <a:t>O &lt;</a:t>
            </a:r>
            <a:r>
              <a:rPr lang="pt-BR" sz="2000" dirty="0" err="1">
                <a:solidFill>
                  <a:schemeClr val="tx1"/>
                </a:solidFill>
              </a:rPr>
              <a:t>html</a:t>
            </a:r>
            <a:r>
              <a:rPr lang="pt-BR" sz="2000" dirty="0">
                <a:solidFill>
                  <a:schemeClr val="tx1"/>
                </a:solidFill>
              </a:rPr>
              <a:t>&gt; é o elemento raiz de uma página HTML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pt-BR" sz="2000" dirty="0">
                <a:solidFill>
                  <a:schemeClr val="tx1"/>
                </a:solidFill>
              </a:rPr>
              <a:t>O elemento &lt;</a:t>
            </a:r>
            <a:r>
              <a:rPr lang="pt-BR" sz="2000" dirty="0" err="1">
                <a:solidFill>
                  <a:schemeClr val="tx1"/>
                </a:solidFill>
              </a:rPr>
              <a:t>head</a:t>
            </a:r>
            <a:r>
              <a:rPr lang="pt-BR" sz="2000" dirty="0">
                <a:solidFill>
                  <a:schemeClr val="tx1"/>
                </a:solidFill>
              </a:rPr>
              <a:t>&gt; contém meta informações sobre a página HTML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pt-BR" sz="2000" dirty="0">
                <a:solidFill>
                  <a:schemeClr val="tx1"/>
                </a:solidFill>
              </a:rPr>
              <a:t>O elemento &lt;</a:t>
            </a:r>
            <a:r>
              <a:rPr lang="pt-BR" sz="2000" dirty="0" err="1">
                <a:solidFill>
                  <a:schemeClr val="tx1"/>
                </a:solidFill>
              </a:rPr>
              <a:t>title</a:t>
            </a:r>
            <a:r>
              <a:rPr lang="pt-BR" sz="2000" dirty="0">
                <a:solidFill>
                  <a:schemeClr val="tx1"/>
                </a:solidFill>
              </a:rPr>
              <a:t>&gt; especifica um título para a página HTML (que é mostrada na barra de título do navegador ou na guia da página)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pt-BR" sz="2000" dirty="0">
                <a:solidFill>
                  <a:schemeClr val="tx1"/>
                </a:solidFill>
              </a:rPr>
              <a:t>O elemento &lt;body&gt; define o corpo do documento e é um contêiner para todo o conteúdo visível, como títulos, parágrafos, imagens, hiperlinks, tabelas, listas, etc.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pt-BR" sz="2000" dirty="0">
                <a:solidFill>
                  <a:schemeClr val="tx1"/>
                </a:solidFill>
              </a:rPr>
              <a:t>O elemento &lt;h1&gt; define um cabeçalho grande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pt-BR" sz="2000" dirty="0">
                <a:solidFill>
                  <a:schemeClr val="tx1"/>
                </a:solidFill>
              </a:rPr>
              <a:t>O elemento &lt;p&gt; define um parágrafo</a:t>
            </a:r>
          </a:p>
        </p:txBody>
      </p:sp>
    </p:spTree>
    <p:extLst>
      <p:ext uri="{BB962C8B-B14F-4D97-AF65-F5344CB8AC3E}">
        <p14:creationId xmlns:p14="http://schemas.microsoft.com/office/powerpoint/2010/main" val="241368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CB4B073-13FA-4C0C-96D1-33B4A907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pt-BR" sz="6000" dirty="0">
                <a:solidFill>
                  <a:schemeClr val="tx1"/>
                </a:solidFill>
              </a:rPr>
              <a:t>EDITORES HTML</a:t>
            </a:r>
          </a:p>
        </p:txBody>
      </p:sp>
      <p:graphicFrame>
        <p:nvGraphicFramePr>
          <p:cNvPr id="32" name="Espaço Reservado para Conteúdo 5">
            <a:extLst>
              <a:ext uri="{FF2B5EF4-FFF2-40B4-BE49-F238E27FC236}">
                <a16:creationId xmlns:a16="http://schemas.microsoft.com/office/drawing/2014/main" id="{A2D03966-C0E7-401C-9618-D22E0E198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09054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1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610AB-D999-4F8D-9889-B22C969D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063" y="2605849"/>
            <a:ext cx="7766936" cy="1646302"/>
          </a:xfrm>
        </p:spPr>
        <p:txBody>
          <a:bodyPr/>
          <a:lstStyle/>
          <a:p>
            <a:r>
              <a:rPr lang="pt-BR" sz="6000" dirty="0">
                <a:solidFill>
                  <a:schemeClr val="tx1"/>
                </a:solidFill>
              </a:rPr>
              <a:t>ATRIBUTOS HTML</a:t>
            </a:r>
          </a:p>
        </p:txBody>
      </p:sp>
      <p:pic>
        <p:nvPicPr>
          <p:cNvPr id="5" name="Gráfico 4" descr="Web design">
            <a:extLst>
              <a:ext uri="{FF2B5EF4-FFF2-40B4-BE49-F238E27FC236}">
                <a16:creationId xmlns:a16="http://schemas.microsoft.com/office/drawing/2014/main" id="{F495DB21-6B2C-418A-9EAF-58A7D420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2772" y="2650719"/>
            <a:ext cx="1934828" cy="19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1E970-20FD-405A-894C-79C24F0E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2" y="1378252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pt-BR" sz="5400" dirty="0">
                <a:solidFill>
                  <a:schemeClr val="tx1"/>
                </a:solidFill>
              </a:rPr>
              <a:t>ATRIBUTOS HTML</a:t>
            </a:r>
          </a:p>
        </p:txBody>
      </p:sp>
      <p:graphicFrame>
        <p:nvGraphicFramePr>
          <p:cNvPr id="27" name="Espaço Reservado para Conteúdo 2">
            <a:extLst>
              <a:ext uri="{FF2B5EF4-FFF2-40B4-BE49-F238E27FC236}">
                <a16:creationId xmlns:a16="http://schemas.microsoft.com/office/drawing/2014/main" id="{B7C5223C-AF60-4F72-861E-D4C18A5B1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56366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8715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1561099FB4584CA4749DFBBE98153F" ma:contentTypeVersion="2" ma:contentTypeDescription="Crie um novo documento." ma:contentTypeScope="" ma:versionID="c0cf156397eedfb9fb2b9e125475a275">
  <xsd:schema xmlns:xsd="http://www.w3.org/2001/XMLSchema" xmlns:xs="http://www.w3.org/2001/XMLSchema" xmlns:p="http://schemas.microsoft.com/office/2006/metadata/properties" xmlns:ns2="44001560-6bef-4e48-942f-dce6f79e4110" targetNamespace="http://schemas.microsoft.com/office/2006/metadata/properties" ma:root="true" ma:fieldsID="6e307512027074f52463fb6c45c6eeb9" ns2:_="">
    <xsd:import namespace="44001560-6bef-4e48-942f-dce6f79e41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01560-6bef-4e48-942f-dce6f79e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A578A2-9DEC-4527-9533-31DE8E65DCE1}"/>
</file>

<file path=customXml/itemProps2.xml><?xml version="1.0" encoding="utf-8"?>
<ds:datastoreItem xmlns:ds="http://schemas.openxmlformats.org/officeDocument/2006/customXml" ds:itemID="{B1593702-BF0E-4B27-BC9D-A7AEE4318594}"/>
</file>

<file path=customXml/itemProps3.xml><?xml version="1.0" encoding="utf-8"?>
<ds:datastoreItem xmlns:ds="http://schemas.openxmlformats.org/officeDocument/2006/customXml" ds:itemID="{C4A3C643-8664-4A0D-A19F-18E3308E4F31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699</Words>
  <Application>Microsoft Office PowerPoint</Application>
  <PresentationFormat>Widescreen</PresentationFormat>
  <Paragraphs>84</Paragraphs>
  <Slides>14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Facetado</vt:lpstr>
      <vt:lpstr>HTML-5</vt:lpstr>
      <vt:lpstr>HTML-5</vt:lpstr>
      <vt:lpstr>HISTÓRICO</vt:lpstr>
      <vt:lpstr>ELEMENTOS DO HTML</vt:lpstr>
      <vt:lpstr>ELEMENTOS DO HTML</vt:lpstr>
      <vt:lpstr>ESTRUTURA BÁSICA DE UMA PÁGINA HTML</vt:lpstr>
      <vt:lpstr>EDITORES HTML</vt:lpstr>
      <vt:lpstr>ATRIBUTOS HTML</vt:lpstr>
      <vt:lpstr>ATRIBUTOS HTML</vt:lpstr>
      <vt:lpstr>O ATRIBUTO HREF</vt:lpstr>
      <vt:lpstr>O ATRIBUTO SRC</vt:lpstr>
      <vt:lpstr>O ATRIBUTO ALT</vt:lpstr>
      <vt:lpstr>O ATRIBUTO LANG</vt:lpstr>
      <vt:lpstr>O ATRIBUTO LANG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HTML-5</dc:title>
  <dc:creator>EDSON COMPANY COLALTO JUNIOR</dc:creator>
  <cp:lastModifiedBy>EDSON COMPANY COLALTO JUNIOR</cp:lastModifiedBy>
  <cp:revision>9</cp:revision>
  <dcterms:created xsi:type="dcterms:W3CDTF">2020-06-22T19:52:28Z</dcterms:created>
  <dcterms:modified xsi:type="dcterms:W3CDTF">2022-03-10T18:31:42Z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0x010100A41561099FB4584CA4749DFBBE98153F</vt:lpwstr>
  </property>
</Properties>
</file>