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61" r:id="rId8"/>
    <p:sldId id="262" r:id="rId9"/>
    <p:sldId id="263" r:id="rId10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99" autoAdjust="0"/>
  </p:normalViewPr>
  <p:slideViewPr>
    <p:cSldViewPr>
      <p:cViewPr varScale="1">
        <p:scale>
          <a:sx n="68" d="100"/>
          <a:sy n="68" d="100"/>
        </p:scale>
        <p:origin x="82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75bdd23f-9df8-4baf-99bf-6fd7546b34fc" providerId="ADAL" clId="{B4CC610F-546D-4EF8-B72F-4513AACAD899}"/>
    <pc:docChg chg="modSld modShowInfo">
      <pc:chgData name="EDSON COMPANY COLALTO JUNIOR" userId="75bdd23f-9df8-4baf-99bf-6fd7546b34fc" providerId="ADAL" clId="{B4CC610F-546D-4EF8-B72F-4513AACAD899}" dt="2021-03-13T01:45:08.856" v="3"/>
      <pc:docMkLst>
        <pc:docMk/>
      </pc:docMkLst>
      <pc:sldChg chg="modTransition">
        <pc:chgData name="EDSON COMPANY COLALTO JUNIOR" userId="75bdd23f-9df8-4baf-99bf-6fd7546b34fc" providerId="ADAL" clId="{B4CC610F-546D-4EF8-B72F-4513AACAD899}" dt="2021-03-13T01:45:08.856" v="3"/>
        <pc:sldMkLst>
          <pc:docMk/>
          <pc:sldMk cId="1920111014" sldId="256"/>
        </pc:sldMkLst>
      </pc:sldChg>
      <pc:sldChg chg="modTransition">
        <pc:chgData name="EDSON COMPANY COLALTO JUNIOR" userId="75bdd23f-9df8-4baf-99bf-6fd7546b34fc" providerId="ADAL" clId="{B4CC610F-546D-4EF8-B72F-4513AACAD899}" dt="2021-03-13T01:45:08.856" v="3"/>
        <pc:sldMkLst>
          <pc:docMk/>
          <pc:sldMk cId="2128536031" sldId="257"/>
        </pc:sldMkLst>
      </pc:sldChg>
      <pc:sldChg chg="modTransition">
        <pc:chgData name="EDSON COMPANY COLALTO JUNIOR" userId="75bdd23f-9df8-4baf-99bf-6fd7546b34fc" providerId="ADAL" clId="{B4CC610F-546D-4EF8-B72F-4513AACAD899}" dt="2021-03-13T01:45:08.856" v="3"/>
        <pc:sldMkLst>
          <pc:docMk/>
          <pc:sldMk cId="4135151317" sldId="260"/>
        </pc:sldMkLst>
      </pc:sldChg>
      <pc:sldChg chg="modTransition">
        <pc:chgData name="EDSON COMPANY COLALTO JUNIOR" userId="75bdd23f-9df8-4baf-99bf-6fd7546b34fc" providerId="ADAL" clId="{B4CC610F-546D-4EF8-B72F-4513AACAD899}" dt="2021-03-13T01:45:08.856" v="3"/>
        <pc:sldMkLst>
          <pc:docMk/>
          <pc:sldMk cId="2215894925" sldId="261"/>
        </pc:sldMkLst>
      </pc:sldChg>
      <pc:sldChg chg="modTransition">
        <pc:chgData name="EDSON COMPANY COLALTO JUNIOR" userId="75bdd23f-9df8-4baf-99bf-6fd7546b34fc" providerId="ADAL" clId="{B4CC610F-546D-4EF8-B72F-4513AACAD899}" dt="2021-03-13T01:45:08.856" v="3"/>
        <pc:sldMkLst>
          <pc:docMk/>
          <pc:sldMk cId="465021443" sldId="262"/>
        </pc:sldMkLst>
      </pc:sldChg>
      <pc:sldChg chg="modTransition">
        <pc:chgData name="EDSON COMPANY COLALTO JUNIOR" userId="75bdd23f-9df8-4baf-99bf-6fd7546b34fc" providerId="ADAL" clId="{B4CC610F-546D-4EF8-B72F-4513AACAD899}" dt="2021-03-13T01:45:08.856" v="3"/>
        <pc:sldMkLst>
          <pc:docMk/>
          <pc:sldMk cId="1797304117" sldId="263"/>
        </pc:sldMkLst>
      </pc:sldChg>
    </pc:docChg>
  </pc:docChgLst>
  <pc:docChgLst>
    <pc:chgData name="EDSON COMPANY COLALTO JUNIOR" userId="75bdd23f-9df8-4baf-99bf-6fd7546b34fc" providerId="ADAL" clId="{3DBEF3C9-5CA3-4096-8957-0AEA7F152548}"/>
    <pc:docChg chg="custSel modSld">
      <pc:chgData name="EDSON COMPANY COLALTO JUNIOR" userId="75bdd23f-9df8-4baf-99bf-6fd7546b34fc" providerId="ADAL" clId="{3DBEF3C9-5CA3-4096-8957-0AEA7F152548}" dt="2020-08-24T13:13:15.310" v="9" actId="478"/>
      <pc:docMkLst>
        <pc:docMk/>
      </pc:docMkLst>
      <pc:sldChg chg="delSp mod delAnim">
        <pc:chgData name="EDSON COMPANY COLALTO JUNIOR" userId="75bdd23f-9df8-4baf-99bf-6fd7546b34fc" providerId="ADAL" clId="{3DBEF3C9-5CA3-4096-8957-0AEA7F152548}" dt="2020-08-24T13:12:43.949" v="0" actId="478"/>
        <pc:sldMkLst>
          <pc:docMk/>
          <pc:sldMk cId="1920111014" sldId="256"/>
        </pc:sldMkLst>
        <pc:picChg chg="del">
          <ac:chgData name="EDSON COMPANY COLALTO JUNIOR" userId="75bdd23f-9df8-4baf-99bf-6fd7546b34fc" providerId="ADAL" clId="{3DBEF3C9-5CA3-4096-8957-0AEA7F152548}" dt="2020-08-24T13:12:43.949" v="0" actId="478"/>
          <ac:picMkLst>
            <pc:docMk/>
            <pc:sldMk cId="1920111014" sldId="256"/>
            <ac:picMk id="3" creationId="{61C578BB-81D9-42A4-850A-63367C711C35}"/>
          </ac:picMkLst>
        </pc:picChg>
      </pc:sldChg>
      <pc:sldChg chg="delSp mod delAnim">
        <pc:chgData name="EDSON COMPANY COLALTO JUNIOR" userId="75bdd23f-9df8-4baf-99bf-6fd7546b34fc" providerId="ADAL" clId="{3DBEF3C9-5CA3-4096-8957-0AEA7F152548}" dt="2020-08-24T13:12:47.408" v="1" actId="478"/>
        <pc:sldMkLst>
          <pc:docMk/>
          <pc:sldMk cId="2128536031" sldId="257"/>
        </pc:sldMkLst>
        <pc:picChg chg="del">
          <ac:chgData name="EDSON COMPANY COLALTO JUNIOR" userId="75bdd23f-9df8-4baf-99bf-6fd7546b34fc" providerId="ADAL" clId="{3DBEF3C9-5CA3-4096-8957-0AEA7F152548}" dt="2020-08-24T13:12:47.408" v="1" actId="478"/>
          <ac:picMkLst>
            <pc:docMk/>
            <pc:sldMk cId="2128536031" sldId="257"/>
            <ac:picMk id="3" creationId="{1478CE28-32BF-417B-BBE6-11E8C619A9F7}"/>
          </ac:picMkLst>
        </pc:picChg>
      </pc:sldChg>
      <pc:sldChg chg="delSp mod delAnim">
        <pc:chgData name="EDSON COMPANY COLALTO JUNIOR" userId="75bdd23f-9df8-4baf-99bf-6fd7546b34fc" providerId="ADAL" clId="{3DBEF3C9-5CA3-4096-8957-0AEA7F152548}" dt="2020-08-24T13:12:54.069" v="3" actId="478"/>
        <pc:sldMkLst>
          <pc:docMk/>
          <pc:sldMk cId="4135151317" sldId="260"/>
        </pc:sldMkLst>
        <pc:picChg chg="del">
          <ac:chgData name="EDSON COMPANY COLALTO JUNIOR" userId="75bdd23f-9df8-4baf-99bf-6fd7546b34fc" providerId="ADAL" clId="{3DBEF3C9-5CA3-4096-8957-0AEA7F152548}" dt="2020-08-24T13:12:51.079" v="2" actId="478"/>
          <ac:picMkLst>
            <pc:docMk/>
            <pc:sldMk cId="4135151317" sldId="260"/>
            <ac:picMk id="4" creationId="{A2CA3053-1824-449A-B6AC-62B5A37C829C}"/>
          </ac:picMkLst>
        </pc:picChg>
        <pc:inkChg chg="del">
          <ac:chgData name="EDSON COMPANY COLALTO JUNIOR" userId="75bdd23f-9df8-4baf-99bf-6fd7546b34fc" providerId="ADAL" clId="{3DBEF3C9-5CA3-4096-8957-0AEA7F152548}" dt="2020-08-24T13:12:54.069" v="3" actId="478"/>
          <ac:inkMkLst>
            <pc:docMk/>
            <pc:sldMk cId="4135151317" sldId="260"/>
            <ac:inkMk id="3" creationId="{7C4119F8-716C-43FA-BEC5-094325CEE801}"/>
          </ac:inkMkLst>
        </pc:inkChg>
      </pc:sldChg>
      <pc:sldChg chg="delSp mod delAnim">
        <pc:chgData name="EDSON COMPANY COLALTO JUNIOR" userId="75bdd23f-9df8-4baf-99bf-6fd7546b34fc" providerId="ADAL" clId="{3DBEF3C9-5CA3-4096-8957-0AEA7F152548}" dt="2020-08-24T13:13:07.614" v="7" actId="478"/>
        <pc:sldMkLst>
          <pc:docMk/>
          <pc:sldMk cId="2215894925" sldId="261"/>
        </pc:sldMkLst>
        <pc:picChg chg="del">
          <ac:chgData name="EDSON COMPANY COLALTO JUNIOR" userId="75bdd23f-9df8-4baf-99bf-6fd7546b34fc" providerId="ADAL" clId="{3DBEF3C9-5CA3-4096-8957-0AEA7F152548}" dt="2020-08-24T13:13:07.614" v="7" actId="478"/>
          <ac:picMkLst>
            <pc:docMk/>
            <pc:sldMk cId="2215894925" sldId="261"/>
            <ac:picMk id="6" creationId="{05761900-7CDE-4638-9514-806D48D30125}"/>
          </ac:picMkLst>
        </pc:picChg>
        <pc:inkChg chg="del">
          <ac:chgData name="EDSON COMPANY COLALTO JUNIOR" userId="75bdd23f-9df8-4baf-99bf-6fd7546b34fc" providerId="ADAL" clId="{3DBEF3C9-5CA3-4096-8957-0AEA7F152548}" dt="2020-08-24T13:12:57.893" v="4" actId="478"/>
          <ac:inkMkLst>
            <pc:docMk/>
            <pc:sldMk cId="2215894925" sldId="261"/>
            <ac:inkMk id="5" creationId="{27BBEBA8-C048-4ECC-A726-BE8FB47DF69F}"/>
          </ac:inkMkLst>
        </pc:inkChg>
      </pc:sldChg>
      <pc:sldChg chg="delSp mod delAnim">
        <pc:chgData name="EDSON COMPANY COLALTO JUNIOR" userId="75bdd23f-9df8-4baf-99bf-6fd7546b34fc" providerId="ADAL" clId="{3DBEF3C9-5CA3-4096-8957-0AEA7F152548}" dt="2020-08-24T13:13:04.582" v="6" actId="478"/>
        <pc:sldMkLst>
          <pc:docMk/>
          <pc:sldMk cId="465021443" sldId="262"/>
        </pc:sldMkLst>
        <pc:picChg chg="del">
          <ac:chgData name="EDSON COMPANY COLALTO JUNIOR" userId="75bdd23f-9df8-4baf-99bf-6fd7546b34fc" providerId="ADAL" clId="{3DBEF3C9-5CA3-4096-8957-0AEA7F152548}" dt="2020-08-24T13:13:04.582" v="6" actId="478"/>
          <ac:picMkLst>
            <pc:docMk/>
            <pc:sldMk cId="465021443" sldId="262"/>
            <ac:picMk id="6" creationId="{1C9292D9-979A-44A9-9512-170CDECAA453}"/>
          </ac:picMkLst>
        </pc:picChg>
        <pc:inkChg chg="del">
          <ac:chgData name="EDSON COMPANY COLALTO JUNIOR" userId="75bdd23f-9df8-4baf-99bf-6fd7546b34fc" providerId="ADAL" clId="{3DBEF3C9-5CA3-4096-8957-0AEA7F152548}" dt="2020-08-24T13:13:02.600" v="5" actId="478"/>
          <ac:inkMkLst>
            <pc:docMk/>
            <pc:sldMk cId="465021443" sldId="262"/>
            <ac:inkMk id="5" creationId="{ADF63A6A-2790-42D8-B35D-0F7953521BDC}"/>
          </ac:inkMkLst>
        </pc:inkChg>
      </pc:sldChg>
      <pc:sldChg chg="delSp mod delAnim">
        <pc:chgData name="EDSON COMPANY COLALTO JUNIOR" userId="75bdd23f-9df8-4baf-99bf-6fd7546b34fc" providerId="ADAL" clId="{3DBEF3C9-5CA3-4096-8957-0AEA7F152548}" dt="2020-08-24T13:13:15.310" v="9" actId="478"/>
        <pc:sldMkLst>
          <pc:docMk/>
          <pc:sldMk cId="1797304117" sldId="263"/>
        </pc:sldMkLst>
        <pc:picChg chg="del">
          <ac:chgData name="EDSON COMPANY COLALTO JUNIOR" userId="75bdd23f-9df8-4baf-99bf-6fd7546b34fc" providerId="ADAL" clId="{3DBEF3C9-5CA3-4096-8957-0AEA7F152548}" dt="2020-08-24T13:13:11.892" v="8" actId="478"/>
          <ac:picMkLst>
            <pc:docMk/>
            <pc:sldMk cId="1797304117" sldId="263"/>
            <ac:picMk id="6" creationId="{D42B653E-4459-4FCA-BFCF-2CF9E0070CCD}"/>
          </ac:picMkLst>
        </pc:picChg>
        <pc:inkChg chg="del">
          <ac:chgData name="EDSON COMPANY COLALTO JUNIOR" userId="75bdd23f-9df8-4baf-99bf-6fd7546b34fc" providerId="ADAL" clId="{3DBEF3C9-5CA3-4096-8957-0AEA7F152548}" dt="2020-08-24T13:13:15.310" v="9" actId="478"/>
          <ac:inkMkLst>
            <pc:docMk/>
            <pc:sldMk cId="1797304117" sldId="263"/>
            <ac:inkMk id="4" creationId="{190D2644-F33B-4C2A-9DC9-5BF03CCDBA55}"/>
          </ac:inkMkLst>
        </pc:inkChg>
      </pc:sldChg>
    </pc:docChg>
  </pc:docChgLst>
  <pc:docChgLst>
    <pc:chgData name="EDSON COMPANY COLALTO JUNIOR" userId="75bdd23f-9df8-4baf-99bf-6fd7546b34fc" providerId="ADAL" clId="{51000120-D6E4-4B59-9D83-694DD8844FDB}"/>
    <pc:docChg chg="modSld">
      <pc:chgData name="EDSON COMPANY COLALTO JUNIOR" userId="75bdd23f-9df8-4baf-99bf-6fd7546b34fc" providerId="ADAL" clId="{51000120-D6E4-4B59-9D83-694DD8844FDB}" dt="2021-09-04T10:58:13.254" v="33" actId="403"/>
      <pc:docMkLst>
        <pc:docMk/>
      </pc:docMkLst>
      <pc:sldChg chg="modSp mod">
        <pc:chgData name="EDSON COMPANY COLALTO JUNIOR" userId="75bdd23f-9df8-4baf-99bf-6fd7546b34fc" providerId="ADAL" clId="{51000120-D6E4-4B59-9D83-694DD8844FDB}" dt="2021-09-04T10:58:13.254" v="33" actId="403"/>
        <pc:sldMkLst>
          <pc:docMk/>
          <pc:sldMk cId="1920111014" sldId="256"/>
        </pc:sldMkLst>
        <pc:spChg chg="mod">
          <ac:chgData name="EDSON COMPANY COLALTO JUNIOR" userId="75bdd23f-9df8-4baf-99bf-6fd7546b34fc" providerId="ADAL" clId="{51000120-D6E4-4B59-9D83-694DD8844FDB}" dt="2021-09-04T10:58:13.254" v="33" actId="403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EDSON COMPANY COLALTO JUNIOR" userId="75bdd23f-9df8-4baf-99bf-6fd7546b34fc" providerId="ADAL" clId="{42D120A0-EAB0-4387-AB31-148B2EBAE0B6}"/>
    <pc:docChg chg="custSel mod delSld modSld">
      <pc:chgData name="EDSON COMPANY COLALTO JUNIOR" userId="75bdd23f-9df8-4baf-99bf-6fd7546b34fc" providerId="ADAL" clId="{42D120A0-EAB0-4387-AB31-148B2EBAE0B6}" dt="2020-06-30T18:44:30.634" v="518"/>
      <pc:docMkLst>
        <pc:docMk/>
      </pc:docMkLst>
      <pc:sldChg chg="addSp modSp">
        <pc:chgData name="EDSON COMPANY COLALTO JUNIOR" userId="75bdd23f-9df8-4baf-99bf-6fd7546b34fc" providerId="ADAL" clId="{42D120A0-EAB0-4387-AB31-148B2EBAE0B6}" dt="2020-06-30T18:44:30.634" v="518"/>
        <pc:sldMkLst>
          <pc:docMk/>
          <pc:sldMk cId="1920111014" sldId="256"/>
        </pc:sldMkLst>
        <pc:picChg chg="add mod">
          <ac:chgData name="EDSON COMPANY COLALTO JUNIOR" userId="75bdd23f-9df8-4baf-99bf-6fd7546b34fc" providerId="ADAL" clId="{42D120A0-EAB0-4387-AB31-148B2EBAE0B6}" dt="2020-06-30T18:44:30.634" v="518"/>
          <ac:picMkLst>
            <pc:docMk/>
            <pc:sldMk cId="1920111014" sldId="256"/>
            <ac:picMk id="3" creationId="{61C578BB-81D9-42A4-850A-63367C711C35}"/>
          </ac:picMkLst>
        </pc:picChg>
      </pc:sldChg>
      <pc:sldChg chg="addSp modSp mod modClrScheme chgLayout modNotesTx">
        <pc:chgData name="EDSON COMPANY COLALTO JUNIOR" userId="75bdd23f-9df8-4baf-99bf-6fd7546b34fc" providerId="ADAL" clId="{42D120A0-EAB0-4387-AB31-148B2EBAE0B6}" dt="2020-06-30T18:44:30.634" v="518"/>
        <pc:sldMkLst>
          <pc:docMk/>
          <pc:sldMk cId="2128536031" sldId="257"/>
        </pc:sldMkLst>
        <pc:spChg chg="mod">
          <ac:chgData name="EDSON COMPANY COLALTO JUNIOR" userId="75bdd23f-9df8-4baf-99bf-6fd7546b34fc" providerId="ADAL" clId="{42D120A0-EAB0-4387-AB31-148B2EBAE0B6}" dt="2020-06-30T14:45:42.545" v="54" actId="403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EDSON COMPANY COLALTO JUNIOR" userId="75bdd23f-9df8-4baf-99bf-6fd7546b34fc" providerId="ADAL" clId="{42D120A0-EAB0-4387-AB31-148B2EBAE0B6}" dt="2020-06-30T14:43:59.433" v="45" actId="27636"/>
          <ac:spMkLst>
            <pc:docMk/>
            <pc:sldMk cId="2128536031" sldId="257"/>
            <ac:spMk id="14" creationId="{00000000-0000-0000-0000-000000000000}"/>
          </ac:spMkLst>
        </pc:spChg>
        <pc:picChg chg="add mod">
          <ac:chgData name="EDSON COMPANY COLALTO JUNIOR" userId="75bdd23f-9df8-4baf-99bf-6fd7546b34fc" providerId="ADAL" clId="{42D120A0-EAB0-4387-AB31-148B2EBAE0B6}" dt="2020-06-30T14:44:15.040" v="48" actId="1076"/>
          <ac:picMkLst>
            <pc:docMk/>
            <pc:sldMk cId="2128536031" sldId="257"/>
            <ac:picMk id="2" creationId="{66AC1670-25AA-4B36-BE61-61E2B0870ED3}"/>
          </ac:picMkLst>
        </pc:picChg>
        <pc:picChg chg="add mod">
          <ac:chgData name="EDSON COMPANY COLALTO JUNIOR" userId="75bdd23f-9df8-4baf-99bf-6fd7546b34fc" providerId="ADAL" clId="{42D120A0-EAB0-4387-AB31-148B2EBAE0B6}" dt="2020-06-30T18:44:30.634" v="518"/>
          <ac:picMkLst>
            <pc:docMk/>
            <pc:sldMk cId="2128536031" sldId="257"/>
            <ac:picMk id="3" creationId="{1478CE28-32BF-417B-BBE6-11E8C619A9F7}"/>
          </ac:picMkLst>
        </pc:picChg>
      </pc:sldChg>
      <pc:sldChg chg="del">
        <pc:chgData name="EDSON COMPANY COLALTO JUNIOR" userId="75bdd23f-9df8-4baf-99bf-6fd7546b34fc" providerId="ADAL" clId="{42D120A0-EAB0-4387-AB31-148B2EBAE0B6}" dt="2020-06-30T14:44:35.457" v="52" actId="47"/>
        <pc:sldMkLst>
          <pc:docMk/>
          <pc:sldMk cId="3847750985" sldId="258"/>
        </pc:sldMkLst>
      </pc:sldChg>
      <pc:sldChg chg="addSp delSp modSp mod modClrScheme chgLayout modNotesTx">
        <pc:chgData name="EDSON COMPANY COLALTO JUNIOR" userId="75bdd23f-9df8-4baf-99bf-6fd7546b34fc" providerId="ADAL" clId="{42D120A0-EAB0-4387-AB31-148B2EBAE0B6}" dt="2020-06-30T18:44:30.634" v="518"/>
        <pc:sldMkLst>
          <pc:docMk/>
          <pc:sldMk cId="4135151317" sldId="260"/>
        </pc:sldMkLst>
        <pc:spChg chg="mod ord">
          <ac:chgData name="EDSON COMPANY COLALTO JUNIOR" userId="75bdd23f-9df8-4baf-99bf-6fd7546b34fc" providerId="ADAL" clId="{42D120A0-EAB0-4387-AB31-148B2EBAE0B6}" dt="2020-06-30T14:48:25.414" v="70" actId="700"/>
          <ac:spMkLst>
            <pc:docMk/>
            <pc:sldMk cId="4135151317" sldId="260"/>
            <ac:spMk id="2" creationId="{00000000-0000-0000-0000-000000000000}"/>
          </ac:spMkLst>
        </pc:spChg>
        <pc:spChg chg="del">
          <ac:chgData name="EDSON COMPANY COLALTO JUNIOR" userId="75bdd23f-9df8-4baf-99bf-6fd7546b34fc" providerId="ADAL" clId="{42D120A0-EAB0-4387-AB31-148B2EBAE0B6}" dt="2020-06-30T14:48:25.414" v="70" actId="700"/>
          <ac:spMkLst>
            <pc:docMk/>
            <pc:sldMk cId="4135151317" sldId="260"/>
            <ac:spMk id="3" creationId="{00000000-0000-0000-0000-000000000000}"/>
          </ac:spMkLst>
        </pc:spChg>
        <pc:spChg chg="del mod ord">
          <ac:chgData name="EDSON COMPANY COLALTO JUNIOR" userId="75bdd23f-9df8-4baf-99bf-6fd7546b34fc" providerId="ADAL" clId="{42D120A0-EAB0-4387-AB31-148B2EBAE0B6}" dt="2020-06-30T14:48:25.414" v="70" actId="700"/>
          <ac:spMkLst>
            <pc:docMk/>
            <pc:sldMk cId="4135151317" sldId="260"/>
            <ac:spMk id="4" creationId="{00000000-0000-0000-0000-000000000000}"/>
          </ac:spMkLst>
        </pc:spChg>
        <pc:spChg chg="del">
          <ac:chgData name="EDSON COMPANY COLALTO JUNIOR" userId="75bdd23f-9df8-4baf-99bf-6fd7546b34fc" providerId="ADAL" clId="{42D120A0-EAB0-4387-AB31-148B2EBAE0B6}" dt="2020-06-30T14:48:25.414" v="70" actId="700"/>
          <ac:spMkLst>
            <pc:docMk/>
            <pc:sldMk cId="4135151317" sldId="260"/>
            <ac:spMk id="5" creationId="{00000000-0000-0000-0000-000000000000}"/>
          </ac:spMkLst>
        </pc:spChg>
        <pc:spChg chg="del">
          <ac:chgData name="EDSON COMPANY COLALTO JUNIOR" userId="75bdd23f-9df8-4baf-99bf-6fd7546b34fc" providerId="ADAL" clId="{42D120A0-EAB0-4387-AB31-148B2EBAE0B6}" dt="2020-06-30T14:48:25.414" v="70" actId="700"/>
          <ac:spMkLst>
            <pc:docMk/>
            <pc:sldMk cId="4135151317" sldId="260"/>
            <ac:spMk id="6" creationId="{00000000-0000-0000-0000-000000000000}"/>
          </ac:spMkLst>
        </pc:spChg>
        <pc:spChg chg="add mod ord">
          <ac:chgData name="EDSON COMPANY COLALTO JUNIOR" userId="75bdd23f-9df8-4baf-99bf-6fd7546b34fc" providerId="ADAL" clId="{42D120A0-EAB0-4387-AB31-148B2EBAE0B6}" dt="2020-06-30T14:49:21.094" v="74" actId="14100"/>
          <ac:spMkLst>
            <pc:docMk/>
            <pc:sldMk cId="4135151317" sldId="260"/>
            <ac:spMk id="7" creationId="{F3AED184-6199-4FF2-A9D0-B23D30EEC5A8}"/>
          </ac:spMkLst>
        </pc:spChg>
        <pc:picChg chg="add mod">
          <ac:chgData name="EDSON COMPANY COLALTO JUNIOR" userId="75bdd23f-9df8-4baf-99bf-6fd7546b34fc" providerId="ADAL" clId="{42D120A0-EAB0-4387-AB31-148B2EBAE0B6}" dt="2020-06-30T18:44:30.634" v="518"/>
          <ac:picMkLst>
            <pc:docMk/>
            <pc:sldMk cId="4135151317" sldId="260"/>
            <ac:picMk id="4" creationId="{A2CA3053-1824-449A-B6AC-62B5A37C829C}"/>
          </ac:picMkLst>
        </pc:picChg>
        <pc:picChg chg="add mod">
          <ac:chgData name="EDSON COMPANY COLALTO JUNIOR" userId="75bdd23f-9df8-4baf-99bf-6fd7546b34fc" providerId="ADAL" clId="{42D120A0-EAB0-4387-AB31-148B2EBAE0B6}" dt="2020-06-30T14:49:53.006" v="79" actId="1076"/>
          <ac:picMkLst>
            <pc:docMk/>
            <pc:sldMk cId="4135151317" sldId="260"/>
            <ac:picMk id="8" creationId="{1DC3FDAE-B6AB-401C-9B7C-85E486701EEA}"/>
          </ac:picMkLst>
        </pc:picChg>
        <pc:inkChg chg="add">
          <ac:chgData name="EDSON COMPANY COLALTO JUNIOR" userId="75bdd23f-9df8-4baf-99bf-6fd7546b34fc" providerId="ADAL" clId="{42D120A0-EAB0-4387-AB31-148B2EBAE0B6}" dt="2020-06-30T18:44:30.634" v="518"/>
          <ac:inkMkLst>
            <pc:docMk/>
            <pc:sldMk cId="4135151317" sldId="260"/>
            <ac:inkMk id="3" creationId="{7C4119F8-716C-43FA-BEC5-094325CEE801}"/>
          </ac:inkMkLst>
        </pc:inkChg>
      </pc:sldChg>
      <pc:sldChg chg="addSp modSp mod modClrScheme chgLayout">
        <pc:chgData name="EDSON COMPANY COLALTO JUNIOR" userId="75bdd23f-9df8-4baf-99bf-6fd7546b34fc" providerId="ADAL" clId="{42D120A0-EAB0-4387-AB31-148B2EBAE0B6}" dt="2020-06-30T18:44:30.634" v="518"/>
        <pc:sldMkLst>
          <pc:docMk/>
          <pc:sldMk cId="2215894925" sldId="261"/>
        </pc:sldMkLst>
        <pc:spChg chg="mod ord">
          <ac:chgData name="EDSON COMPANY COLALTO JUNIOR" userId="75bdd23f-9df8-4baf-99bf-6fd7546b34fc" providerId="ADAL" clId="{42D120A0-EAB0-4387-AB31-148B2EBAE0B6}" dt="2020-06-30T14:51:59.479" v="320" actId="700"/>
          <ac:spMkLst>
            <pc:docMk/>
            <pc:sldMk cId="2215894925" sldId="261"/>
            <ac:spMk id="2" creationId="{00000000-0000-0000-0000-000000000000}"/>
          </ac:spMkLst>
        </pc:spChg>
        <pc:spChg chg="add mod ord">
          <ac:chgData name="EDSON COMPANY COLALTO JUNIOR" userId="75bdd23f-9df8-4baf-99bf-6fd7546b34fc" providerId="ADAL" clId="{42D120A0-EAB0-4387-AB31-148B2EBAE0B6}" dt="2020-06-30T14:53:03.591" v="335" actId="403"/>
          <ac:spMkLst>
            <pc:docMk/>
            <pc:sldMk cId="2215894925" sldId="261"/>
            <ac:spMk id="3" creationId="{8F7A0B9B-69FC-4FFA-A816-47F3B9B068A7}"/>
          </ac:spMkLst>
        </pc:spChg>
        <pc:picChg chg="add mod">
          <ac:chgData name="EDSON COMPANY COLALTO JUNIOR" userId="75bdd23f-9df8-4baf-99bf-6fd7546b34fc" providerId="ADAL" clId="{42D120A0-EAB0-4387-AB31-148B2EBAE0B6}" dt="2020-06-30T14:52:54.429" v="333" actId="1076"/>
          <ac:picMkLst>
            <pc:docMk/>
            <pc:sldMk cId="2215894925" sldId="261"/>
            <ac:picMk id="4" creationId="{D233AEE5-3EDA-4B72-A25D-D1F0FC9A9AD8}"/>
          </ac:picMkLst>
        </pc:picChg>
        <pc:picChg chg="add mod">
          <ac:chgData name="EDSON COMPANY COLALTO JUNIOR" userId="75bdd23f-9df8-4baf-99bf-6fd7546b34fc" providerId="ADAL" clId="{42D120A0-EAB0-4387-AB31-148B2EBAE0B6}" dt="2020-06-30T18:44:30.634" v="518"/>
          <ac:picMkLst>
            <pc:docMk/>
            <pc:sldMk cId="2215894925" sldId="261"/>
            <ac:picMk id="6" creationId="{05761900-7CDE-4638-9514-806D48D30125}"/>
          </ac:picMkLst>
        </pc:picChg>
        <pc:inkChg chg="add">
          <ac:chgData name="EDSON COMPANY COLALTO JUNIOR" userId="75bdd23f-9df8-4baf-99bf-6fd7546b34fc" providerId="ADAL" clId="{42D120A0-EAB0-4387-AB31-148B2EBAE0B6}" dt="2020-06-30T18:44:30.634" v="518"/>
          <ac:inkMkLst>
            <pc:docMk/>
            <pc:sldMk cId="2215894925" sldId="261"/>
            <ac:inkMk id="5" creationId="{27BBEBA8-C048-4ECC-A726-BE8FB47DF69F}"/>
          </ac:inkMkLst>
        </pc:inkChg>
      </pc:sldChg>
      <pc:sldChg chg="addSp modSp mod modClrScheme chgLayout">
        <pc:chgData name="EDSON COMPANY COLALTO JUNIOR" userId="75bdd23f-9df8-4baf-99bf-6fd7546b34fc" providerId="ADAL" clId="{42D120A0-EAB0-4387-AB31-148B2EBAE0B6}" dt="2020-06-30T18:44:30.634" v="518"/>
        <pc:sldMkLst>
          <pc:docMk/>
          <pc:sldMk cId="465021443" sldId="262"/>
        </pc:sldMkLst>
        <pc:spChg chg="add mod">
          <ac:chgData name="EDSON COMPANY COLALTO JUNIOR" userId="75bdd23f-9df8-4baf-99bf-6fd7546b34fc" providerId="ADAL" clId="{42D120A0-EAB0-4387-AB31-148B2EBAE0B6}" dt="2020-06-30T14:53:53.367" v="353" actId="403"/>
          <ac:spMkLst>
            <pc:docMk/>
            <pc:sldMk cId="465021443" sldId="262"/>
            <ac:spMk id="2" creationId="{1E822A25-A7E7-4232-B955-768EFAFD0A56}"/>
          </ac:spMkLst>
        </pc:spChg>
        <pc:spChg chg="add mod">
          <ac:chgData name="EDSON COMPANY COLALTO JUNIOR" userId="75bdd23f-9df8-4baf-99bf-6fd7546b34fc" providerId="ADAL" clId="{42D120A0-EAB0-4387-AB31-148B2EBAE0B6}" dt="2020-06-30T14:57:14.641" v="457" actId="403"/>
          <ac:spMkLst>
            <pc:docMk/>
            <pc:sldMk cId="465021443" sldId="262"/>
            <ac:spMk id="3" creationId="{04DE3A87-154B-4AD7-BBC6-0021D3D198E5}"/>
          </ac:spMkLst>
        </pc:spChg>
        <pc:picChg chg="add mod">
          <ac:chgData name="EDSON COMPANY COLALTO JUNIOR" userId="75bdd23f-9df8-4baf-99bf-6fd7546b34fc" providerId="ADAL" clId="{42D120A0-EAB0-4387-AB31-148B2EBAE0B6}" dt="2020-06-30T14:57:17.213" v="458" actId="1076"/>
          <ac:picMkLst>
            <pc:docMk/>
            <pc:sldMk cId="465021443" sldId="262"/>
            <ac:picMk id="4" creationId="{CE1F0E02-003F-468A-B949-7529B7ED034B}"/>
          </ac:picMkLst>
        </pc:picChg>
        <pc:picChg chg="add mod">
          <ac:chgData name="EDSON COMPANY COLALTO JUNIOR" userId="75bdd23f-9df8-4baf-99bf-6fd7546b34fc" providerId="ADAL" clId="{42D120A0-EAB0-4387-AB31-148B2EBAE0B6}" dt="2020-06-30T18:44:30.634" v="518"/>
          <ac:picMkLst>
            <pc:docMk/>
            <pc:sldMk cId="465021443" sldId="262"/>
            <ac:picMk id="6" creationId="{1C9292D9-979A-44A9-9512-170CDECAA453}"/>
          </ac:picMkLst>
        </pc:picChg>
        <pc:inkChg chg="add">
          <ac:chgData name="EDSON COMPANY COLALTO JUNIOR" userId="75bdd23f-9df8-4baf-99bf-6fd7546b34fc" providerId="ADAL" clId="{42D120A0-EAB0-4387-AB31-148B2EBAE0B6}" dt="2020-06-30T18:44:30.634" v="518"/>
          <ac:inkMkLst>
            <pc:docMk/>
            <pc:sldMk cId="465021443" sldId="262"/>
            <ac:inkMk id="5" creationId="{ADF63A6A-2790-42D8-B35D-0F7953521BDC}"/>
          </ac:inkMkLst>
        </pc:inkChg>
      </pc:sldChg>
      <pc:sldChg chg="addSp delSp modSp mod modClrScheme chgLayout">
        <pc:chgData name="EDSON COMPANY COLALTO JUNIOR" userId="75bdd23f-9df8-4baf-99bf-6fd7546b34fc" providerId="ADAL" clId="{42D120A0-EAB0-4387-AB31-148B2EBAE0B6}" dt="2020-06-30T18:44:30.634" v="518"/>
        <pc:sldMkLst>
          <pc:docMk/>
          <pc:sldMk cId="1797304117" sldId="263"/>
        </pc:sldMkLst>
        <pc:spChg chg="mod ord">
          <ac:chgData name="EDSON COMPANY COLALTO JUNIOR" userId="75bdd23f-9df8-4baf-99bf-6fd7546b34fc" providerId="ADAL" clId="{42D120A0-EAB0-4387-AB31-148B2EBAE0B6}" dt="2020-06-30T14:58:35.751" v="484" actId="403"/>
          <ac:spMkLst>
            <pc:docMk/>
            <pc:sldMk cId="1797304117" sldId="263"/>
            <ac:spMk id="2" creationId="{00000000-0000-0000-0000-000000000000}"/>
          </ac:spMkLst>
        </pc:spChg>
        <pc:spChg chg="add mod ord">
          <ac:chgData name="EDSON COMPANY COLALTO JUNIOR" userId="75bdd23f-9df8-4baf-99bf-6fd7546b34fc" providerId="ADAL" clId="{42D120A0-EAB0-4387-AB31-148B2EBAE0B6}" dt="2020-06-30T15:01:32.134" v="512" actId="14100"/>
          <ac:spMkLst>
            <pc:docMk/>
            <pc:sldMk cId="1797304117" sldId="263"/>
            <ac:spMk id="3" creationId="{FB4E7B9F-7FA6-4ACD-A635-B45921F40B7C}"/>
          </ac:spMkLst>
        </pc:spChg>
        <pc:spChg chg="del">
          <ac:chgData name="EDSON COMPANY COLALTO JUNIOR" userId="75bdd23f-9df8-4baf-99bf-6fd7546b34fc" providerId="ADAL" clId="{42D120A0-EAB0-4387-AB31-148B2EBAE0B6}" dt="2020-06-30T14:58:22.512" v="459" actId="700"/>
          <ac:spMkLst>
            <pc:docMk/>
            <pc:sldMk cId="1797304117" sldId="263"/>
            <ac:spMk id="4" creationId="{00000000-0000-0000-0000-000000000000}"/>
          </ac:spMkLst>
        </pc:spChg>
        <pc:spChg chg="del mod ord">
          <ac:chgData name="EDSON COMPANY COLALTO JUNIOR" userId="75bdd23f-9df8-4baf-99bf-6fd7546b34fc" providerId="ADAL" clId="{42D120A0-EAB0-4387-AB31-148B2EBAE0B6}" dt="2020-06-30T14:58:22.512" v="459" actId="700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EDSON COMPANY COLALTO JUNIOR" userId="75bdd23f-9df8-4baf-99bf-6fd7546b34fc" providerId="ADAL" clId="{42D120A0-EAB0-4387-AB31-148B2EBAE0B6}" dt="2020-06-30T15:00:55.949" v="511" actId="1036"/>
          <ac:picMkLst>
            <pc:docMk/>
            <pc:sldMk cId="1797304117" sldId="263"/>
            <ac:picMk id="5" creationId="{D6EBA9F2-3B6A-4A76-A6AF-974EE3D4D9F7}"/>
          </ac:picMkLst>
        </pc:picChg>
        <pc:picChg chg="add mod">
          <ac:chgData name="EDSON COMPANY COLALTO JUNIOR" userId="75bdd23f-9df8-4baf-99bf-6fd7546b34fc" providerId="ADAL" clId="{42D120A0-EAB0-4387-AB31-148B2EBAE0B6}" dt="2020-06-30T18:44:30.634" v="518"/>
          <ac:picMkLst>
            <pc:docMk/>
            <pc:sldMk cId="1797304117" sldId="263"/>
            <ac:picMk id="6" creationId="{D42B653E-4459-4FCA-BFCF-2CF9E0070CCD}"/>
          </ac:picMkLst>
        </pc:picChg>
        <pc:picChg chg="add mod">
          <ac:chgData name="EDSON COMPANY COLALTO JUNIOR" userId="75bdd23f-9df8-4baf-99bf-6fd7546b34fc" providerId="ADAL" clId="{42D120A0-EAB0-4387-AB31-148B2EBAE0B6}" dt="2020-06-30T15:01:44.493" v="516" actId="14100"/>
          <ac:picMkLst>
            <pc:docMk/>
            <pc:sldMk cId="1797304117" sldId="263"/>
            <ac:picMk id="7" creationId="{B3592C42-DFD8-4464-824C-3335EB90FDF2}"/>
          </ac:picMkLst>
        </pc:picChg>
        <pc:inkChg chg="add">
          <ac:chgData name="EDSON COMPANY COLALTO JUNIOR" userId="75bdd23f-9df8-4baf-99bf-6fd7546b34fc" providerId="ADAL" clId="{42D120A0-EAB0-4387-AB31-148B2EBAE0B6}" dt="2020-06-30T18:44:30.634" v="518"/>
          <ac:inkMkLst>
            <pc:docMk/>
            <pc:sldMk cId="1797304117" sldId="263"/>
            <ac:inkMk id="4" creationId="{190D2644-F33B-4C2A-9DC9-5BF03CCDBA55}"/>
          </ac:inkMkLst>
        </pc:inkChg>
      </pc:sldChg>
      <pc:sldChg chg="del">
        <pc:chgData name="EDSON COMPANY COLALTO JUNIOR" userId="75bdd23f-9df8-4baf-99bf-6fd7546b34fc" providerId="ADAL" clId="{42D120A0-EAB0-4387-AB31-148B2EBAE0B6}" dt="2020-06-30T15:01:51.933" v="517" actId="47"/>
        <pc:sldMkLst>
          <pc:docMk/>
          <pc:sldMk cId="1160959328" sldId="266"/>
        </pc:sldMkLst>
      </pc:sldChg>
      <pc:sldChg chg="del">
        <pc:chgData name="EDSON COMPANY COLALTO JUNIOR" userId="75bdd23f-9df8-4baf-99bf-6fd7546b34fc" providerId="ADAL" clId="{42D120A0-EAB0-4387-AB31-148B2EBAE0B6}" dt="2020-06-30T14:44:29.672" v="49" actId="47"/>
        <pc:sldMkLst>
          <pc:docMk/>
          <pc:sldMk cId="3965807363" sldId="267"/>
        </pc:sldMkLst>
      </pc:sldChg>
      <pc:sldChg chg="del">
        <pc:chgData name="EDSON COMPANY COLALTO JUNIOR" userId="75bdd23f-9df8-4baf-99bf-6fd7546b34fc" providerId="ADAL" clId="{42D120A0-EAB0-4387-AB31-148B2EBAE0B6}" dt="2020-06-30T14:44:32.816" v="50" actId="47"/>
        <pc:sldMkLst>
          <pc:docMk/>
          <pc:sldMk cId="223730991" sldId="268"/>
        </pc:sldMkLst>
      </pc:sldChg>
      <pc:sldChg chg="del">
        <pc:chgData name="EDSON COMPANY COLALTO JUNIOR" userId="75bdd23f-9df8-4baf-99bf-6fd7546b34fc" providerId="ADAL" clId="{42D120A0-EAB0-4387-AB31-148B2EBAE0B6}" dt="2020-06-30T14:44:33.906" v="51" actId="47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Segundo tópico: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economiza muito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seletor corresponde ao elemento </a:t>
            </a:r>
            <a:r>
              <a:rPr lang="pt-BR" dirty="0" err="1"/>
              <a:t>html</a:t>
            </a:r>
            <a:r>
              <a:rPr lang="pt-BR" dirty="0"/>
              <a:t>, a propriedade é o atributo que será aplicado, por exemplo, cor, fonte, tamanho da fonte, </a:t>
            </a:r>
            <a:r>
              <a:rPr lang="pt-BR" dirty="0" err="1"/>
              <a:t>etc</a:t>
            </a:r>
            <a:r>
              <a:rPr lang="pt-BR" dirty="0"/>
              <a:t>, e o valor é a característica que o elemento vai assumir por exemplo: azul, </a:t>
            </a:r>
            <a:r>
              <a:rPr lang="pt-BR" dirty="0" err="1"/>
              <a:t>arial</a:t>
            </a:r>
            <a:r>
              <a:rPr lang="pt-BR" dirty="0"/>
              <a:t>, 12...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66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20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14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04/09/2021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2564904"/>
            <a:ext cx="9144000" cy="2007096"/>
          </a:xfrm>
        </p:spPr>
        <p:txBody>
          <a:bodyPr rtlCol="0"/>
          <a:lstStyle/>
          <a:p>
            <a:pPr algn="ctr" rtl="0"/>
            <a:r>
              <a:rPr lang="pt-BR" sz="7200" dirty="0"/>
              <a:t>HTML – APLICANDO ESTILOS COM CSS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4000"/>
              <a:t>O que é CSS?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549796" y="1772816"/>
            <a:ext cx="5976663" cy="4680520"/>
          </a:xfrm>
        </p:spPr>
        <p:txBody>
          <a:bodyPr rtlCol="0">
            <a:normAutofit lnSpcReduction="10000"/>
          </a:bodyPr>
          <a:lstStyle/>
          <a:p>
            <a:r>
              <a:rPr lang="pt-BR" sz="2800" dirty="0"/>
              <a:t>CSS (</a:t>
            </a:r>
            <a:r>
              <a:rPr lang="pt-BR" sz="2800" dirty="0" err="1"/>
              <a:t>Cascading</a:t>
            </a:r>
            <a:r>
              <a:rPr lang="pt-BR" sz="2800" dirty="0"/>
              <a:t> </a:t>
            </a:r>
            <a:r>
              <a:rPr lang="pt-BR" sz="2800" dirty="0" err="1"/>
              <a:t>Style</a:t>
            </a:r>
            <a:r>
              <a:rPr lang="pt-BR" sz="2800" dirty="0"/>
              <a:t> </a:t>
            </a:r>
            <a:r>
              <a:rPr lang="pt-BR" sz="2800" dirty="0" err="1"/>
              <a:t>Sheets</a:t>
            </a:r>
            <a:r>
              <a:rPr lang="pt-BR" sz="2800" dirty="0"/>
              <a:t>) é usado para formatar o layout de uma ou mais páginas da web.</a:t>
            </a:r>
          </a:p>
          <a:p>
            <a:r>
              <a:rPr lang="pt-BR" sz="2800" dirty="0"/>
              <a:t>Com CSS, você pode controlar a cor, a fonte, o tamanho do texto, o espaçamento entre os elementos, como os elementos são posicionados e dispostos, quais imagens ou cores de plano de fundo serão usadas, diferentes telas para diferentes dispositivos e tamanhos de tela e muito mais.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AC1670-25AA-4B36-BE61-61E2B0870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44" y="1052736"/>
            <a:ext cx="5104181" cy="3907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/>
              <a:t>CSS - Sintaxe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3AED184-6199-4FF2-A9D0-B23D30EE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>
            <a:normAutofit/>
          </a:bodyPr>
          <a:lstStyle/>
          <a:p>
            <a:r>
              <a:rPr lang="pt-BR" sz="3200" dirty="0"/>
              <a:t>Para escrever código CSS é necessário seguir uma regra. A regra é uma declaração que possui uma sintaxe própria bem simples que define a forma com que o estilo será aplicado aos nossos elementos HTML. Você pode ver a regra a seguir: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DC3FDAE-B6AB-401C-9B7C-85E486701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365104"/>
            <a:ext cx="4536504" cy="19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/>
              <a:t>CSS -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A0B9B-69FC-4FFA-A816-47F3B9B0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Exemplo: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33AEE5-3EDA-4B72-A25D-D1F0FC9A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2780928"/>
            <a:ext cx="5713359" cy="24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22A25-A7E7-4232-B955-768EFAFD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Aplicando 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E3A87-154B-4AD7-BBC6-0021D3D1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maneira mais comum de adicionar CSS é manter os estilos em arquivos CSS externos e incorporá-los à página através da </a:t>
            </a:r>
            <a:r>
              <a:rPr lang="pt-BR" sz="3200" dirty="0" err="1"/>
              <a:t>tag</a:t>
            </a:r>
            <a:r>
              <a:rPr lang="pt-BR" sz="3200" dirty="0"/>
              <a:t> &lt;link&gt; dentro da seção &lt;</a:t>
            </a:r>
            <a:r>
              <a:rPr lang="pt-BR" sz="3200" dirty="0" err="1"/>
              <a:t>head</a:t>
            </a:r>
            <a:r>
              <a:rPr lang="pt-BR" sz="3200" dirty="0"/>
              <a:t>&gt;.</a:t>
            </a:r>
          </a:p>
          <a:p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1F0E02-003F-468A-B949-7529B7ED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80" y="4149080"/>
            <a:ext cx="7483853" cy="13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/>
              <a:t>Os atributos </a:t>
            </a:r>
            <a:r>
              <a:rPr lang="pt-BR" sz="4000" dirty="0" err="1"/>
              <a:t>class</a:t>
            </a:r>
            <a:r>
              <a:rPr lang="pt-BR" sz="4000" dirty="0"/>
              <a:t> e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E7B9F-7FA6-4ACD-A635-B45921F4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48" y="1844824"/>
            <a:ext cx="9144000" cy="4738538"/>
          </a:xfrm>
        </p:spPr>
        <p:txBody>
          <a:bodyPr/>
          <a:lstStyle/>
          <a:p>
            <a:r>
              <a:rPr lang="pt-BR" dirty="0"/>
              <a:t>As classes (</a:t>
            </a:r>
            <a:r>
              <a:rPr lang="pt-BR" dirty="0" err="1"/>
              <a:t>class</a:t>
            </a:r>
            <a:r>
              <a:rPr lang="pt-BR" dirty="0"/>
              <a:t>) são uma forma de identificar um grupo de elementos. Através delas, pode-se atribuir formatação a VÁRIOS elementos de uma vez. 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ids são uma forma de identificar um elemento, e devem ser ÚNICAS para cada elemento. Através delas, pode-se atribuir formatação a um elemento em especial. 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EBA9F2-3B6A-4A76-A6AF-974EE3D4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2866408"/>
            <a:ext cx="2592288" cy="13546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592C42-DFD8-4464-824C-3335EB90F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572" y="5281358"/>
            <a:ext cx="1837632" cy="13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1561099FB4584CA4749DFBBE98153F" ma:contentTypeVersion="8" ma:contentTypeDescription="Create a new document." ma:contentTypeScope="" ma:versionID="cd841ed1572b24541d687581a1977ec1">
  <xsd:schema xmlns:xsd="http://www.w3.org/2001/XMLSchema" xmlns:xs="http://www.w3.org/2001/XMLSchema" xmlns:p="http://schemas.microsoft.com/office/2006/metadata/properties" xmlns:ns2="44001560-6bef-4e48-942f-dce6f79e4110" xmlns:ns3="0bbb84b2-e312-4831-b21e-2b9601e07b07" targetNamespace="http://schemas.microsoft.com/office/2006/metadata/properties" ma:root="true" ma:fieldsID="49c00b59ff5bdf6678a94d4f0f031aa6" ns2:_="" ns3:_="">
    <xsd:import namespace="44001560-6bef-4e48-942f-dce6f79e4110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47c9a9b-d737-4c38-a88a-d2df2f613a02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001560-6bef-4e48-942f-dce6f79e4110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Props1.xml><?xml version="1.0" encoding="utf-8"?>
<ds:datastoreItem xmlns:ds="http://schemas.openxmlformats.org/officeDocument/2006/customXml" ds:itemID="{50515C33-3FB7-45A8-8866-71C57A2A8E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6ED907-A435-4A1C-BE16-837644CB8BB2}"/>
</file>

<file path=customXml/itemProps3.xml><?xml version="1.0" encoding="utf-8"?>
<ds:datastoreItem xmlns:ds="http://schemas.openxmlformats.org/officeDocument/2006/customXml" ds:itemID="{467C8C09-F5E1-4B24-9DC9-F9847844E04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303</Words>
  <Application>Microsoft Office PowerPoint</Application>
  <PresentationFormat>Personalizar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Quadro 16x9</vt:lpstr>
      <vt:lpstr>HTML – APLICANDO ESTILOS COM CSS</vt:lpstr>
      <vt:lpstr>O que é CSS?</vt:lpstr>
      <vt:lpstr>CSS - Sintaxe</vt:lpstr>
      <vt:lpstr>CSS - Sintaxe</vt:lpstr>
      <vt:lpstr>Aplicando o CSS</vt:lpstr>
      <vt:lpstr>Os atributos class e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aplicando estilo com CSS</dc:title>
  <dc:creator>EDSON COMPANY COLALTO JUNIOR</dc:creator>
  <cp:lastModifiedBy>EDSON COMPANY COLALTO JUNIOR</cp:lastModifiedBy>
  <cp:revision>1</cp:revision>
  <dcterms:created xsi:type="dcterms:W3CDTF">2020-06-30T14:43:39Z</dcterms:created>
  <dcterms:modified xsi:type="dcterms:W3CDTF">2021-09-04T10:58:23Z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