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7"/>
  </p:notesMasterIdLst>
  <p:sldIdLst>
    <p:sldId id="256" r:id="rId2"/>
    <p:sldId id="273" r:id="rId3"/>
    <p:sldId id="310" r:id="rId4"/>
    <p:sldId id="311" r:id="rId5"/>
    <p:sldId id="312" r:id="rId6"/>
    <p:sldId id="313" r:id="rId7"/>
    <p:sldId id="314" r:id="rId8"/>
    <p:sldId id="332" r:id="rId9"/>
    <p:sldId id="333" r:id="rId10"/>
    <p:sldId id="334" r:id="rId11"/>
    <p:sldId id="335" r:id="rId12"/>
    <p:sldId id="315" r:id="rId13"/>
    <p:sldId id="316" r:id="rId14"/>
    <p:sldId id="322" r:id="rId15"/>
    <p:sldId id="336" r:id="rId16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81231-BB10-9659-CBDD-3B1AB442A234}" v="6" dt="2021-05-17T11:11:55.268"/>
    <p1510:client id="{1F509644-C2B3-2858-64A6-F52811D66700}" v="47" dt="2022-05-28T10:46:09.065"/>
    <p1510:client id="{409BE331-DB8C-09A3-76B6-DBE1FEC2C23D}" v="216" dt="2020-10-19T12:46:14.468"/>
    <p1510:client id="{BE5044A8-F884-3806-D22A-E5967A03E9F4}" v="31" dt="2020-11-06T10:51:36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slideViewPr>
    <p:cSldViewPr>
      <p:cViewPr varScale="1">
        <p:scale>
          <a:sx n="159" d="100"/>
          <a:sy n="159" d="100"/>
        </p:scale>
        <p:origin x="-1616" y="-104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S::edson.colalto@fatec.sp.gov.br::75bdd23f-9df8-4baf-99bf-6fd7546b34fc" providerId="AD" clId="Web-{1F509644-C2B3-2858-64A6-F52811D66700}"/>
    <pc:docChg chg="mod modSld addMainMaster delMainMaster modMainMaster setSldSz">
      <pc:chgData name="EDSON COMPANY COLALTO JUNIOR" userId="S::edson.colalto@fatec.sp.gov.br::75bdd23f-9df8-4baf-99bf-6fd7546b34fc" providerId="AD" clId="Web-{1F509644-C2B3-2858-64A6-F52811D66700}" dt="2022-05-28T10:46:09.065" v="46"/>
      <pc:docMkLst>
        <pc:docMk/>
      </pc:docMkLst>
      <pc:sldChg chg="modSp mod chgLayout">
        <pc:chgData name="EDSON COMPANY COLALTO JUNIOR" userId="S::edson.colalto@fatec.sp.gov.br::75bdd23f-9df8-4baf-99bf-6fd7546b34fc" providerId="AD" clId="Web-{1F509644-C2B3-2858-64A6-F52811D66700}" dt="2022-05-28T10:43:27.811" v="3"/>
        <pc:sldMkLst>
          <pc:docMk/>
          <pc:sldMk cId="0" sldId="256"/>
        </pc:sldMkLst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256"/>
            <ac:spMk id="4097" creationId="{596B6F48-BCBE-46B8-B776-C0F297BF5C74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27.811" v="3"/>
          <ac:spMkLst>
            <pc:docMk/>
            <pc:sldMk cId="0" sldId="256"/>
            <ac:spMk id="4098" creationId="{A83AF36C-3E40-48B2-8855-AA74D67E2485}"/>
          </ac:spMkLst>
        </pc:spChg>
      </pc:sldChg>
      <pc:sldChg chg="modSp mod chgLayout">
        <pc:chgData name="EDSON COMPANY COLALTO JUNIOR" userId="S::edson.colalto@fatec.sp.gov.br::75bdd23f-9df8-4baf-99bf-6fd7546b34fc" providerId="AD" clId="Web-{1F509644-C2B3-2858-64A6-F52811D66700}" dt="2022-05-28T10:43:34.373" v="7"/>
        <pc:sldMkLst>
          <pc:docMk/>
          <pc:sldMk cId="0" sldId="273"/>
        </pc:sldMkLst>
        <pc:spChg chg="mod">
          <ac:chgData name="EDSON COMPANY COLALTO JUNIOR" userId="S::edson.colalto@fatec.sp.gov.br::75bdd23f-9df8-4baf-99bf-6fd7546b34fc" providerId="AD" clId="Web-{1F509644-C2B3-2858-64A6-F52811D66700}" dt="2022-05-28T10:43:34.373" v="7"/>
          <ac:spMkLst>
            <pc:docMk/>
            <pc:sldMk cId="0" sldId="273"/>
            <ac:spMk id="5121" creationId="{921E4C4D-E2F7-452B-8720-124344B1BA59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273"/>
            <ac:spMk id="5122" creationId="{5F1E4FB1-21BC-4855-B116-C98651A6D616}"/>
          </ac:spMkLst>
        </pc:spChg>
      </pc:sldChg>
      <pc:sldChg chg="modSp mod chgLayout">
        <pc:chgData name="EDSON COMPANY COLALTO JUNIOR" userId="S::edson.colalto@fatec.sp.gov.br::75bdd23f-9df8-4baf-99bf-6fd7546b34fc" providerId="AD" clId="Web-{1F509644-C2B3-2858-64A6-F52811D66700}" dt="2022-05-28T10:43:42.499" v="10"/>
        <pc:sldMkLst>
          <pc:docMk/>
          <pc:sldMk cId="0" sldId="310"/>
        </pc:sldMkLst>
        <pc:spChg chg="mod">
          <ac:chgData name="EDSON COMPANY COLALTO JUNIOR" userId="S::edson.colalto@fatec.sp.gov.br::75bdd23f-9df8-4baf-99bf-6fd7546b34fc" providerId="AD" clId="Web-{1F509644-C2B3-2858-64A6-F52811D66700}" dt="2022-05-28T10:43:42.499" v="10"/>
          <ac:spMkLst>
            <pc:docMk/>
            <pc:sldMk cId="0" sldId="310"/>
            <ac:spMk id="5121" creationId="{64ACA264-B67B-4FCB-87DE-673F462B0401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10"/>
            <ac:spMk id="5122" creationId="{9EE926C2-1E8F-47E9-880A-AC1BA594CB11}"/>
          </ac:spMkLst>
        </pc:spChg>
      </pc:sldChg>
      <pc:sldChg chg="modSp mod chgLayout">
        <pc:chgData name="EDSON COMPANY COLALTO JUNIOR" userId="S::edson.colalto@fatec.sp.gov.br::75bdd23f-9df8-4baf-99bf-6fd7546b34fc" providerId="AD" clId="Web-{1F509644-C2B3-2858-64A6-F52811D66700}" dt="2022-05-28T10:43:47.374" v="13"/>
        <pc:sldMkLst>
          <pc:docMk/>
          <pc:sldMk cId="0" sldId="311"/>
        </pc:sldMkLst>
        <pc:spChg chg="mod">
          <ac:chgData name="EDSON COMPANY COLALTO JUNIOR" userId="S::edson.colalto@fatec.sp.gov.br::75bdd23f-9df8-4baf-99bf-6fd7546b34fc" providerId="AD" clId="Web-{1F509644-C2B3-2858-64A6-F52811D66700}" dt="2022-05-28T10:43:47.374" v="13"/>
          <ac:spMkLst>
            <pc:docMk/>
            <pc:sldMk cId="0" sldId="311"/>
            <ac:spMk id="5121" creationId="{87CC9B59-1430-4936-B4ED-CFBE9D2E1BE9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11"/>
            <ac:spMk id="5122" creationId="{B471F17D-3E3A-49EA-9FA0-4F8C05FCA505}"/>
          </ac:spMkLst>
        </pc:spChg>
      </pc:sldChg>
      <pc:sldChg chg="modSp mod chgLayout">
        <pc:chgData name="EDSON COMPANY COLALTO JUNIOR" userId="S::edson.colalto@fatec.sp.gov.br::75bdd23f-9df8-4baf-99bf-6fd7546b34fc" providerId="AD" clId="Web-{1F509644-C2B3-2858-64A6-F52811D66700}" dt="2022-05-28T10:44:12.093" v="16"/>
        <pc:sldMkLst>
          <pc:docMk/>
          <pc:sldMk cId="0" sldId="312"/>
        </pc:sldMkLst>
        <pc:spChg chg="mod">
          <ac:chgData name="EDSON COMPANY COLALTO JUNIOR" userId="S::edson.colalto@fatec.sp.gov.br::75bdd23f-9df8-4baf-99bf-6fd7546b34fc" providerId="AD" clId="Web-{1F509644-C2B3-2858-64A6-F52811D66700}" dt="2022-05-28T10:44:12.093" v="16"/>
          <ac:spMkLst>
            <pc:docMk/>
            <pc:sldMk cId="0" sldId="312"/>
            <ac:spMk id="5121" creationId="{52EF3177-39F4-4026-9AC4-E39A1D0B4317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12"/>
            <ac:spMk id="5122" creationId="{9BF595DD-D4EA-42CC-8FE0-014A839C7EA1}"/>
          </ac:spMkLst>
        </pc:spChg>
      </pc:sldChg>
      <pc:sldChg chg="modSp mod chgLayout">
        <pc:chgData name="EDSON COMPANY COLALTO JUNIOR" userId="S::edson.colalto@fatec.sp.gov.br::75bdd23f-9df8-4baf-99bf-6fd7546b34fc" providerId="AD" clId="Web-{1F509644-C2B3-2858-64A6-F52811D66700}" dt="2022-05-28T10:44:18.421" v="19"/>
        <pc:sldMkLst>
          <pc:docMk/>
          <pc:sldMk cId="0" sldId="313"/>
        </pc:sldMkLst>
        <pc:spChg chg="mod">
          <ac:chgData name="EDSON COMPANY COLALTO JUNIOR" userId="S::edson.colalto@fatec.sp.gov.br::75bdd23f-9df8-4baf-99bf-6fd7546b34fc" providerId="AD" clId="Web-{1F509644-C2B3-2858-64A6-F52811D66700}" dt="2022-05-28T10:44:18.421" v="19"/>
          <ac:spMkLst>
            <pc:docMk/>
            <pc:sldMk cId="0" sldId="313"/>
            <ac:spMk id="5121" creationId="{21777974-8E99-4EBA-82CC-EFB59809B03A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13"/>
            <ac:spMk id="5122" creationId="{BA4E6A0B-3639-4D42-A53B-55AC4D4C588B}"/>
          </ac:spMkLst>
        </pc:spChg>
      </pc:sldChg>
      <pc:sldChg chg="modSp mod chgLayout">
        <pc:chgData name="EDSON COMPANY COLALTO JUNIOR" userId="S::edson.colalto@fatec.sp.gov.br::75bdd23f-9df8-4baf-99bf-6fd7546b34fc" providerId="AD" clId="Web-{1F509644-C2B3-2858-64A6-F52811D66700}" dt="2022-05-28T10:44:47.359" v="22"/>
        <pc:sldMkLst>
          <pc:docMk/>
          <pc:sldMk cId="0" sldId="314"/>
        </pc:sldMkLst>
        <pc:spChg chg="mod">
          <ac:chgData name="EDSON COMPANY COLALTO JUNIOR" userId="S::edson.colalto@fatec.sp.gov.br::75bdd23f-9df8-4baf-99bf-6fd7546b34fc" providerId="AD" clId="Web-{1F509644-C2B3-2858-64A6-F52811D66700}" dt="2022-05-28T10:44:47.359" v="22"/>
          <ac:spMkLst>
            <pc:docMk/>
            <pc:sldMk cId="0" sldId="314"/>
            <ac:spMk id="5121" creationId="{6E6B221C-D3E1-4FD9-9386-A7B50FE84B4B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14"/>
            <ac:spMk id="5122" creationId="{A8C54800-6339-4489-A4DF-6EF0E3BC1E4F}"/>
          </ac:spMkLst>
        </pc:spChg>
      </pc:sldChg>
      <pc:sldChg chg="modSp mod modClrScheme chgLayout">
        <pc:chgData name="EDSON COMPANY COLALTO JUNIOR" userId="S::edson.colalto@fatec.sp.gov.br::75bdd23f-9df8-4baf-99bf-6fd7546b34fc" providerId="AD" clId="Web-{1F509644-C2B3-2858-64A6-F52811D66700}" dt="2022-05-28T10:45:35.642" v="37"/>
        <pc:sldMkLst>
          <pc:docMk/>
          <pc:sldMk cId="0" sldId="315"/>
        </pc:sldMkLst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15"/>
            <ac:spMk id="83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5:35.642" v="37"/>
          <ac:spMkLst>
            <pc:docMk/>
            <pc:sldMk cId="0" sldId="315"/>
            <ac:spMk id="5121" creationId="{E5045D83-D021-4FCD-861C-4625DF976613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15"/>
            <ac:spMk id="5122" creationId="{A2272C0E-0A71-460D-8DEE-8D576A954F03}"/>
          </ac:spMkLst>
        </pc:s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k cId="0" sldId="315"/>
            <ac:grpSpMk id="71" creationId="{FFA844EB-B4EF-4B2F-95CF-9E5C16B5B4BB}"/>
          </ac:grpSpMkLst>
        </pc:gr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k cId="0" sldId="315"/>
            <ac:grpSpMk id="85" creationId="{C8C7BCF2-9254-495D-8120-F4C32A172F59}"/>
          </ac:grpSpMkLst>
        </pc:grpChg>
      </pc:sldChg>
      <pc:sldChg chg="modSp mod modClrScheme chgLayout">
        <pc:chgData name="EDSON COMPANY COLALTO JUNIOR" userId="S::edson.colalto@fatec.sp.gov.br::75bdd23f-9df8-4baf-99bf-6fd7546b34fc" providerId="AD" clId="Web-{1F509644-C2B3-2858-64A6-F52811D66700}" dt="2022-05-28T10:45:46.877" v="40"/>
        <pc:sldMkLst>
          <pc:docMk/>
          <pc:sldMk cId="0" sldId="316"/>
        </pc:sldMkLst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16"/>
            <ac:spMk id="147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5:46.877" v="40"/>
          <ac:spMkLst>
            <pc:docMk/>
            <pc:sldMk cId="0" sldId="316"/>
            <ac:spMk id="5121" creationId="{B5B3D4BF-820C-43A5-B17E-5993CF12AFE7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16"/>
            <ac:spMk id="5122" creationId="{6606A77D-8939-4F7B-A25F-84833084F1CE}"/>
          </ac:spMkLst>
        </pc:s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k cId="0" sldId="316"/>
            <ac:grpSpMk id="135" creationId="{FFA844EB-B4EF-4B2F-95CF-9E5C16B5B4BB}"/>
          </ac:grpSpMkLst>
        </pc:gr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k cId="0" sldId="316"/>
            <ac:grpSpMk id="149" creationId="{C8C7BCF2-9254-495D-8120-F4C32A172F59}"/>
          </ac:grpSpMkLst>
        </pc:grpChg>
      </pc:sldChg>
      <pc:sldChg chg="modSp mod modClrScheme chgLayout">
        <pc:chgData name="EDSON COMPANY COLALTO JUNIOR" userId="S::edson.colalto@fatec.sp.gov.br::75bdd23f-9df8-4baf-99bf-6fd7546b34fc" providerId="AD" clId="Web-{1F509644-C2B3-2858-64A6-F52811D66700}" dt="2022-05-28T10:45:58.486" v="43"/>
        <pc:sldMkLst>
          <pc:docMk/>
          <pc:sldMk cId="0" sldId="322"/>
        </pc:sldMkLst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22"/>
            <ac:spMk id="83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5:58.486" v="43"/>
          <ac:spMkLst>
            <pc:docMk/>
            <pc:sldMk cId="0" sldId="322"/>
            <ac:spMk id="5121" creationId="{2BD8E1AA-188D-4D48-AB98-C103A4F5FB8D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22"/>
            <ac:spMk id="5122" creationId="{169CBEE2-CC96-4713-88E5-AE0EE99D8201}"/>
          </ac:spMkLst>
        </pc:s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k cId="0" sldId="322"/>
            <ac:grpSpMk id="71" creationId="{FFA844EB-B4EF-4B2F-95CF-9E5C16B5B4BB}"/>
          </ac:grpSpMkLst>
        </pc:gr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k cId="0" sldId="322"/>
            <ac:grpSpMk id="85" creationId="{C8C7BCF2-9254-495D-8120-F4C32A172F59}"/>
          </ac:grpSpMkLst>
        </pc:grpChg>
      </pc:sldChg>
      <pc:sldChg chg="modSp mod modClrScheme chgLayout">
        <pc:chgData name="EDSON COMPANY COLALTO JUNIOR" userId="S::edson.colalto@fatec.sp.gov.br::75bdd23f-9df8-4baf-99bf-6fd7546b34fc" providerId="AD" clId="Web-{1F509644-C2B3-2858-64A6-F52811D66700}" dt="2022-05-28T10:45:01.813" v="24"/>
        <pc:sldMkLst>
          <pc:docMk/>
          <pc:sldMk cId="0" sldId="332"/>
        </pc:sldMkLst>
        <pc:spChg chg="mod">
          <ac:chgData name="EDSON COMPANY COLALTO JUNIOR" userId="S::edson.colalto@fatec.sp.gov.br::75bdd23f-9df8-4baf-99bf-6fd7546b34fc" providerId="AD" clId="Web-{1F509644-C2B3-2858-64A6-F52811D66700}" dt="2022-05-28T10:45:01.813" v="24"/>
          <ac:spMkLst>
            <pc:docMk/>
            <pc:sldMk cId="0" sldId="332"/>
            <ac:spMk id="5121" creationId="{576C72A7-6939-46F3-BB34-B5C602E40747}"/>
          </ac:spMkLst>
        </pc:s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k cId="0" sldId="332"/>
            <ac:grpSpMk id="43013" creationId="{E0BF35CA-8AA0-428F-ABED-5B77A6C39154}"/>
          </ac:grpSpMkLst>
        </pc:grpChg>
        <pc:picChg chg="mod">
          <ac:chgData name="EDSON COMPANY COLALTO JUNIOR" userId="S::edson.colalto@fatec.sp.gov.br::75bdd23f-9df8-4baf-99bf-6fd7546b34fc" providerId="AD" clId="Web-{1F509644-C2B3-2858-64A6-F52811D66700}" dt="2022-05-28T10:43:08.076" v="0"/>
          <ac:picMkLst>
            <pc:docMk/>
            <pc:sldMk cId="0" sldId="332"/>
            <ac:picMk id="43011" creationId="{4987CF4A-373B-462C-9EC7-DF9306965200}"/>
          </ac:picMkLst>
        </pc:picChg>
      </pc:sldChg>
      <pc:sldChg chg="modSp mod modClrScheme chgLayout">
        <pc:chgData name="EDSON COMPANY COLALTO JUNIOR" userId="S::edson.colalto@fatec.sp.gov.br::75bdd23f-9df8-4baf-99bf-6fd7546b34fc" providerId="AD" clId="Web-{1F509644-C2B3-2858-64A6-F52811D66700}" dt="2022-05-28T10:45:10.110" v="26"/>
        <pc:sldMkLst>
          <pc:docMk/>
          <pc:sldMk cId="0" sldId="333"/>
        </pc:sldMkLst>
        <pc:spChg chg="mod">
          <ac:chgData name="EDSON COMPANY COLALTO JUNIOR" userId="S::edson.colalto@fatec.sp.gov.br::75bdd23f-9df8-4baf-99bf-6fd7546b34fc" providerId="AD" clId="Web-{1F509644-C2B3-2858-64A6-F52811D66700}" dt="2022-05-28T10:45:10.110" v="26"/>
          <ac:spMkLst>
            <pc:docMk/>
            <pc:sldMk cId="0" sldId="333"/>
            <ac:spMk id="5121" creationId="{FA18B229-5018-4DAB-8A2B-79F7E60E10CA}"/>
          </ac:spMkLst>
        </pc:s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k cId="0" sldId="333"/>
            <ac:grpSpMk id="136" creationId="{E0BF35CA-8AA0-428F-ABED-5B77A6C39154}"/>
          </ac:grpSpMkLst>
        </pc:grpChg>
        <pc:picChg chg="mod">
          <ac:chgData name="EDSON COMPANY COLALTO JUNIOR" userId="S::edson.colalto@fatec.sp.gov.br::75bdd23f-9df8-4baf-99bf-6fd7546b34fc" providerId="AD" clId="Web-{1F509644-C2B3-2858-64A6-F52811D66700}" dt="2022-05-28T10:43:08.076" v="0"/>
          <ac:picMkLst>
            <pc:docMk/>
            <pc:sldMk cId="0" sldId="333"/>
            <ac:picMk id="45059" creationId="{57A53EED-B968-4289-90A7-3A63AB093C1D}"/>
          </ac:picMkLst>
        </pc:picChg>
      </pc:sldChg>
      <pc:sldChg chg="modSp mod modClrScheme chgLayout">
        <pc:chgData name="EDSON COMPANY COLALTO JUNIOR" userId="S::edson.colalto@fatec.sp.gov.br::75bdd23f-9df8-4baf-99bf-6fd7546b34fc" providerId="AD" clId="Web-{1F509644-C2B3-2858-64A6-F52811D66700}" dt="2022-05-28T10:45:23.345" v="32" actId="20577"/>
        <pc:sldMkLst>
          <pc:docMk/>
          <pc:sldMk cId="0" sldId="334"/>
        </pc:sldMkLst>
        <pc:spChg chg="mod">
          <ac:chgData name="EDSON COMPANY COLALTO JUNIOR" userId="S::edson.colalto@fatec.sp.gov.br::75bdd23f-9df8-4baf-99bf-6fd7546b34fc" providerId="AD" clId="Web-{1F509644-C2B3-2858-64A6-F52811D66700}" dt="2022-05-28T10:45:23.345" v="32" actId="20577"/>
          <ac:spMkLst>
            <pc:docMk/>
            <pc:sldMk cId="0" sldId="334"/>
            <ac:spMk id="5121" creationId="{37ECCA35-67E5-428A-A372-9D3F1C8963F6}"/>
          </ac:spMkLst>
        </pc:s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k cId="0" sldId="334"/>
            <ac:grpSpMk id="73" creationId="{E0BF35CA-8AA0-428F-ABED-5B77A6C39154}"/>
          </ac:grpSpMkLst>
        </pc:grpChg>
        <pc:picChg chg="mod">
          <ac:chgData name="EDSON COMPANY COLALTO JUNIOR" userId="S::edson.colalto@fatec.sp.gov.br::75bdd23f-9df8-4baf-99bf-6fd7546b34fc" providerId="AD" clId="Web-{1F509644-C2B3-2858-64A6-F52811D66700}" dt="2022-05-28T10:43:08.076" v="0"/>
          <ac:picMkLst>
            <pc:docMk/>
            <pc:sldMk cId="0" sldId="334"/>
            <ac:picMk id="47107" creationId="{E557CD62-F6E8-46ED-B97C-4F9D1B247ABA}"/>
          </ac:picMkLst>
        </pc:picChg>
      </pc:sldChg>
      <pc:sldChg chg="modSp mod modClrScheme chgLayout">
        <pc:chgData name="EDSON COMPANY COLALTO JUNIOR" userId="S::edson.colalto@fatec.sp.gov.br::75bdd23f-9df8-4baf-99bf-6fd7546b34fc" providerId="AD" clId="Web-{1F509644-C2B3-2858-64A6-F52811D66700}" dt="2022-05-28T10:45:28.532" v="34"/>
        <pc:sldMkLst>
          <pc:docMk/>
          <pc:sldMk cId="0" sldId="335"/>
        </pc:sldMkLst>
        <pc:spChg chg="mod">
          <ac:chgData name="EDSON COMPANY COLALTO JUNIOR" userId="S::edson.colalto@fatec.sp.gov.br::75bdd23f-9df8-4baf-99bf-6fd7546b34fc" providerId="AD" clId="Web-{1F509644-C2B3-2858-64A6-F52811D66700}" dt="2022-05-28T10:45:28.532" v="34"/>
          <ac:spMkLst>
            <pc:docMk/>
            <pc:sldMk cId="0" sldId="335"/>
            <ac:spMk id="5121" creationId="{D790E9BA-017F-447B-9E6B-3B7C1B4BA469}"/>
          </ac:spMkLst>
        </pc:s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k cId="0" sldId="335"/>
            <ac:grpSpMk id="136" creationId="{E0BF35CA-8AA0-428F-ABED-5B77A6C39154}"/>
          </ac:grpSpMkLst>
        </pc:grpChg>
        <pc:picChg chg="mod">
          <ac:chgData name="EDSON COMPANY COLALTO JUNIOR" userId="S::edson.colalto@fatec.sp.gov.br::75bdd23f-9df8-4baf-99bf-6fd7546b34fc" providerId="AD" clId="Web-{1F509644-C2B3-2858-64A6-F52811D66700}" dt="2022-05-28T10:43:08.076" v="0"/>
          <ac:picMkLst>
            <pc:docMk/>
            <pc:sldMk cId="0" sldId="335"/>
            <ac:picMk id="49155" creationId="{59068329-621C-459B-8A36-941BF097D2E3}"/>
          </ac:picMkLst>
        </pc:picChg>
      </pc:sldChg>
      <pc:sldChg chg="modSp mod modClrScheme chgLayout">
        <pc:chgData name="EDSON COMPANY COLALTO JUNIOR" userId="S::edson.colalto@fatec.sp.gov.br::75bdd23f-9df8-4baf-99bf-6fd7546b34fc" providerId="AD" clId="Web-{1F509644-C2B3-2858-64A6-F52811D66700}" dt="2022-05-28T10:46:09.065" v="46"/>
        <pc:sldMkLst>
          <pc:docMk/>
          <pc:sldMk cId="0" sldId="336"/>
        </pc:sldMkLst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36"/>
            <ac:spMk id="83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6:09.065" v="46"/>
          <ac:spMkLst>
            <pc:docMk/>
            <pc:sldMk cId="0" sldId="336"/>
            <ac:spMk id="5121" creationId="{873D7AAD-136F-411D-A28F-DE83D5DD98AE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k cId="0" sldId="336"/>
            <ac:spMk id="5122" creationId="{CD0BF6EC-BA44-40E1-84B3-F105DEBDCBA4}"/>
          </ac:spMkLst>
        </pc:s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k cId="0" sldId="336"/>
            <ac:grpSpMk id="71" creationId="{FFA844EB-B4EF-4B2F-95CF-9E5C16B5B4BB}"/>
          </ac:grpSpMkLst>
        </pc:gr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k cId="0" sldId="336"/>
            <ac:grpSpMk id="85" creationId="{C8C7BCF2-9254-495D-8120-F4C32A172F59}"/>
          </ac:grpSpMkLst>
        </pc:grpChg>
      </pc:sldChg>
      <pc:sldMasterChg chg="modSp del delSldLayout modSldLayout">
        <pc:chgData name="EDSON COMPANY COLALTO JUNIOR" userId="S::edson.colalto@fatec.sp.gov.br::75bdd23f-9df8-4baf-99bf-6fd7546b34fc" providerId="AD" clId="Web-{1F509644-C2B3-2858-64A6-F52811D66700}" dt="2022-05-28T10:43:08.842" v="1"/>
        <pc:sldMasterMkLst>
          <pc:docMk/>
          <pc:sldMasterMk cId="1790528890" sldId="2147483689"/>
        </pc:sldMasterMkLst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asterMk cId="1790528890" sldId="2147483689"/>
            <ac:spMk id="2" creationId="{00000000-0000-0000-0000-000000000000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asterMk cId="1790528890" sldId="2147483689"/>
            <ac:spMk id="3" creationId="{00000000-0000-0000-0000-000000000000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asterMk cId="1790528890" sldId="2147483689"/>
            <ac:spMk id="4" creationId="{00000000-0000-0000-0000-000000000000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asterMk cId="1790528890" sldId="2147483689"/>
            <ac:spMk id="5" creationId="{00000000-0000-0000-0000-000000000000}"/>
          </ac:spMkLst>
        </pc:spChg>
        <pc:spChg chg="mod">
          <ac:chgData name="EDSON COMPANY COLALTO JUNIOR" userId="S::edson.colalto@fatec.sp.gov.br::75bdd23f-9df8-4baf-99bf-6fd7546b34fc" providerId="AD" clId="Web-{1F509644-C2B3-2858-64A6-F52811D66700}" dt="2022-05-28T10:43:08.076" v="0"/>
          <ac:spMkLst>
            <pc:docMk/>
            <pc:sldMasterMk cId="1790528890" sldId="2147483689"/>
            <ac:spMk id="6" creationId="{00000000-0000-0000-0000-000000000000}"/>
          </ac:spMkLst>
        </pc:spChg>
        <pc:grpChg chg="mod">
          <ac:chgData name="EDSON COMPANY COLALTO JUNIOR" userId="S::edson.colalto@fatec.sp.gov.br::75bdd23f-9df8-4baf-99bf-6fd7546b34fc" providerId="AD" clId="Web-{1F509644-C2B3-2858-64A6-F52811D66700}" dt="2022-05-28T10:43:08.076" v="0"/>
          <ac:grpSpMkLst>
            <pc:docMk/>
            <pc:sldMasterMk cId="1790528890" sldId="2147483689"/>
            <ac:grpSpMk id="17" creationId="{00000000-0000-0000-0000-000000000000}"/>
          </ac:grpSpMkLst>
        </pc:grp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1715009571" sldId="2147483690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715009571" sldId="2147483690"/>
              <ac:spMk id="2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715009571" sldId="2147483690"/>
              <ac:spMk id="3" creationId="{00000000-0000-0000-0000-000000000000}"/>
            </ac:spMkLst>
          </pc:spChg>
          <pc:grpChg chg="mod">
            <ac:chgData name="EDSON COMPANY COLALTO JUNIOR" userId="S::edson.colalto@fatec.sp.gov.br::75bdd23f-9df8-4baf-99bf-6fd7546b34fc" providerId="AD" clId="Web-{1F509644-C2B3-2858-64A6-F52811D66700}" dt="2022-05-28T10:43:08.076" v="0"/>
            <ac:grpSpMkLst>
              <pc:docMk/>
              <pc:sldMasterMk cId="1790528890" sldId="2147483689"/>
              <pc:sldLayoutMk cId="1715009571" sldId="2147483690"/>
              <ac:grpSpMk id="7" creationId="{00000000-0000-0000-0000-000000000000}"/>
            </ac:grpSpMkLst>
          </pc:grpChg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814423960" sldId="2147483691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814423960" sldId="2147483691"/>
              <ac:spMk id="2" creationId="{00000000-0000-0000-0000-000000000000}"/>
            </ac:spMkLst>
          </pc:spChg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2666770208" sldId="2147483692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2666770208" sldId="2147483692"/>
              <ac:spMk id="2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2666770208" sldId="2147483692"/>
              <ac:spMk id="3" creationId="{00000000-0000-0000-0000-000000000000}"/>
            </ac:spMkLst>
          </pc:spChg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4078754272" sldId="2147483693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4078754272" sldId="2147483693"/>
              <ac:spMk id="2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4078754272" sldId="2147483693"/>
              <ac:spMk id="3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4078754272" sldId="2147483693"/>
              <ac:spMk id="4" creationId="{00000000-0000-0000-0000-000000000000}"/>
            </ac:spMkLst>
          </pc:spChg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1819540937" sldId="2147483694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819540937" sldId="2147483694"/>
              <ac:spMk id="2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819540937" sldId="2147483694"/>
              <ac:spMk id="3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819540937" sldId="2147483694"/>
              <ac:spMk id="4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819540937" sldId="2147483694"/>
              <ac:spMk id="5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819540937" sldId="2147483694"/>
              <ac:spMk id="6" creationId="{00000000-0000-0000-0000-000000000000}"/>
            </ac:spMkLst>
          </pc:spChg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2978209968" sldId="2147483695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2978209968" sldId="2147483695"/>
              <ac:spMk id="2" creationId="{00000000-0000-0000-0000-000000000000}"/>
            </ac:spMkLst>
          </pc:spChg>
        </pc:sldLayoutChg>
        <pc:sldLayoutChg chg="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3052575296" sldId="2147483696"/>
          </pc:sldLayoutMkLst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1170330871" sldId="2147483697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170330871" sldId="2147483697"/>
              <ac:spMk id="2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170330871" sldId="2147483697"/>
              <ac:spMk id="3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170330871" sldId="2147483697"/>
              <ac:spMk id="4" creationId="{00000000-0000-0000-0000-000000000000}"/>
            </ac:spMkLst>
          </pc:spChg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1718147173" sldId="2147483698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718147173" sldId="2147483698"/>
              <ac:spMk id="2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718147173" sldId="2147483698"/>
              <ac:spMk id="3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718147173" sldId="2147483698"/>
              <ac:spMk id="4" creationId="{00000000-0000-0000-0000-000000000000}"/>
            </ac:spMkLst>
          </pc:spChg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4079005602" sldId="2147483699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4079005602" sldId="2147483699"/>
              <ac:spMk id="2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4079005602" sldId="2147483699"/>
              <ac:spMk id="3" creationId="{00000000-0000-0000-0000-000000000000}"/>
            </ac:spMkLst>
          </pc:spChg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2188998337" sldId="2147483700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2188998337" sldId="2147483700"/>
              <ac:spMk id="2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2188998337" sldId="2147483700"/>
              <ac:spMk id="3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2188998337" sldId="2147483700"/>
              <ac:spMk id="23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2188998337" sldId="2147483700"/>
              <ac:spMk id="24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2188998337" sldId="2147483700"/>
              <ac:spMk id="25" creationId="{00000000-0000-0000-0000-000000000000}"/>
            </ac:spMkLst>
          </pc:spChg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2832477175" sldId="2147483701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2832477175" sldId="2147483701"/>
              <ac:spMk id="2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2832477175" sldId="2147483701"/>
              <ac:spMk id="3" creationId="{00000000-0000-0000-0000-000000000000}"/>
            </ac:spMkLst>
          </pc:spChg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1947839290" sldId="2147483702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947839290" sldId="2147483702"/>
              <ac:spMk id="2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947839290" sldId="2147483702"/>
              <ac:spMk id="3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947839290" sldId="2147483702"/>
              <ac:spMk id="23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947839290" sldId="2147483702"/>
              <ac:spMk id="24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1947839290" sldId="2147483702"/>
              <ac:spMk id="25" creationId="{00000000-0000-0000-0000-000000000000}"/>
            </ac:spMkLst>
          </pc:spChg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562664600" sldId="2147483703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562664600" sldId="2147483703"/>
              <ac:spMk id="2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562664600" sldId="2147483703"/>
              <ac:spMk id="3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562664600" sldId="2147483703"/>
              <ac:spMk id="23" creationId="{00000000-0000-0000-0000-000000000000}"/>
            </ac:spMkLst>
          </pc:spChg>
        </pc:sldLayoutChg>
        <pc:sldLayoutChg chg="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361378487" sldId="2147483704"/>
          </pc:sldLayoutMkLst>
        </pc:sldLayoutChg>
        <pc:sldLayoutChg chg="modSp del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1790528890" sldId="2147483689"/>
            <pc:sldLayoutMk cId="3537191775" sldId="2147483705"/>
          </pc:sldLayoutMkLst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3537191775" sldId="2147483705"/>
              <ac:spMk id="2" creationId="{00000000-0000-0000-0000-000000000000}"/>
            </ac:spMkLst>
          </pc:spChg>
          <pc:spChg chg="mod">
            <ac:chgData name="EDSON COMPANY COLALTO JUNIOR" userId="S::edson.colalto@fatec.sp.gov.br::75bdd23f-9df8-4baf-99bf-6fd7546b34fc" providerId="AD" clId="Web-{1F509644-C2B3-2858-64A6-F52811D66700}" dt="2022-05-28T10:43:08.076" v="0"/>
            <ac:spMkLst>
              <pc:docMk/>
              <pc:sldMasterMk cId="1790528890" sldId="2147483689"/>
              <pc:sldLayoutMk cId="3537191775" sldId="2147483705"/>
              <ac:spMk id="3" creationId="{00000000-0000-0000-0000-000000000000}"/>
            </ac:spMkLst>
          </pc:spChg>
        </pc:sldLayoutChg>
      </pc:sldMasterChg>
      <pc:sldMasterChg chg="add addSldLayout modSldLayout">
        <pc:chgData name="EDSON COMPANY COLALTO JUNIOR" userId="S::edson.colalto@fatec.sp.gov.br::75bdd23f-9df8-4baf-99bf-6fd7546b34fc" providerId="AD" clId="Web-{1F509644-C2B3-2858-64A6-F52811D66700}" dt="2022-05-28T10:43:08.842" v="1"/>
        <pc:sldMasterMkLst>
          <pc:docMk/>
          <pc:sldMasterMk cId="2920599793" sldId="2147483706"/>
        </pc:sldMasterMkLst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1069171367" sldId="2147483707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624983332" sldId="2147483708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1932084319" sldId="2147483709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822282118" sldId="2147483710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3221253763" sldId="2147483711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3159986905" sldId="2147483712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3112835235" sldId="2147483713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4151366092" sldId="2147483714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365520475" sldId="2147483715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900369731" sldId="2147483716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3055392290" sldId="2147483717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3327516590" sldId="2147483718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2769017798" sldId="2147483719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3046064756" sldId="2147483720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2323643061" sldId="2147483721"/>
          </pc:sldLayoutMkLst>
        </pc:sldLayoutChg>
        <pc:sldLayoutChg chg="add mod replId">
          <pc:chgData name="EDSON COMPANY COLALTO JUNIOR" userId="S::edson.colalto@fatec.sp.gov.br::75bdd23f-9df8-4baf-99bf-6fd7546b34fc" providerId="AD" clId="Web-{1F509644-C2B3-2858-64A6-F52811D66700}" dt="2022-05-28T10:43:08.842" v="1"/>
          <pc:sldLayoutMkLst>
            <pc:docMk/>
            <pc:sldMasterMk cId="2920599793" sldId="2147483706"/>
            <pc:sldLayoutMk cId="3996239298" sldId="2147483722"/>
          </pc:sldLayoutMkLst>
        </pc:sldLayoutChg>
      </pc:sldMasterChg>
    </pc:docChg>
  </pc:docChgLst>
  <pc:docChgLst>
    <pc:chgData name="Edson Company Colalto Junior" userId="S::edson.colalto@fatec.sp.gov.br::75bdd23f-9df8-4baf-99bf-6fd7546b34fc" providerId="AD" clId="Web-{409BE331-DB8C-09A3-76B6-DBE1FEC2C23D}"/>
    <pc:docChg chg="delSld modSld addMainMaster delMainMaster">
      <pc:chgData name="Edson Company Colalto Junior" userId="S::edson.colalto@fatec.sp.gov.br::75bdd23f-9df8-4baf-99bf-6fd7546b34fc" providerId="AD" clId="Web-{409BE331-DB8C-09A3-76B6-DBE1FEC2C23D}" dt="2020-10-19T12:46:14.468" v="216"/>
      <pc:docMkLst>
        <pc:docMk/>
      </pc:docMkLst>
      <pc:sldChg chg="addSp delSp modSp mod setBg modClrScheme setClrOvrMap delDesignElem chgLayout">
        <pc:chgData name="Edson Company Colalto Junior" userId="S::edson.colalto@fatec.sp.gov.br::75bdd23f-9df8-4baf-99bf-6fd7546b34fc" providerId="AD" clId="Web-{409BE331-DB8C-09A3-76B6-DBE1FEC2C23D}" dt="2020-10-19T12:40:44.695" v="18"/>
        <pc:sldMkLst>
          <pc:docMk/>
          <pc:sldMk cId="0" sldId="256"/>
        </pc:sldMkLst>
        <pc:spChg chg="add del">
          <ac:chgData name="Edson Company Colalto Junior" userId="S::edson.colalto@fatec.sp.gov.br::75bdd23f-9df8-4baf-99bf-6fd7546b34fc" providerId="AD" clId="Web-{409BE331-DB8C-09A3-76B6-DBE1FEC2C23D}" dt="2020-10-19T12:38:15.707" v="4"/>
          <ac:spMkLst>
            <pc:docMk/>
            <pc:sldMk cId="0" sldId="256"/>
            <ac:spMk id="83" creationId="{27577DEC-D9A5-404D-9789-702F4319BEC8}"/>
          </ac:spMkLst>
        </pc:spChg>
        <pc:spChg chg="add del">
          <ac:chgData name="Edson Company Colalto Junior" userId="S::edson.colalto@fatec.sp.gov.br::75bdd23f-9df8-4baf-99bf-6fd7546b34fc" providerId="AD" clId="Web-{409BE331-DB8C-09A3-76B6-DBE1FEC2C23D}" dt="2020-10-19T12:40:44.695" v="18"/>
          <ac:spMkLst>
            <pc:docMk/>
            <pc:sldMk cId="0" sldId="256"/>
            <ac:spMk id="147" creationId="{27577DEC-D9A5-404D-9789-702F4319BEC8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8:15.707" v="4"/>
          <ac:spMkLst>
            <pc:docMk/>
            <pc:sldMk cId="0" sldId="256"/>
            <ac:spMk id="4097" creationId="{596B6F48-BCBE-46B8-B776-C0F297BF5C74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8:37.520" v="8" actId="20577"/>
          <ac:spMkLst>
            <pc:docMk/>
            <pc:sldMk cId="0" sldId="256"/>
            <ac:spMk id="4098" creationId="{A83AF36C-3E40-48B2-8855-AA74D67E2485}"/>
          </ac:spMkLst>
        </pc:spChg>
        <pc:grpChg chg="add del">
          <ac:chgData name="Edson Company Colalto Junior" userId="S::edson.colalto@fatec.sp.gov.br::75bdd23f-9df8-4baf-99bf-6fd7546b34fc" providerId="AD" clId="Web-{409BE331-DB8C-09A3-76B6-DBE1FEC2C23D}" dt="2020-10-19T12:38:15.707" v="4"/>
          <ac:grpSpMkLst>
            <pc:docMk/>
            <pc:sldMk cId="0" sldId="256"/>
            <ac:grpSpMk id="71" creationId="{28460BD8-AE3F-4AC9-9D0B-717052AA5D3A}"/>
          </ac:grpSpMkLst>
        </pc:grpChg>
        <pc:grpChg chg="add del">
          <ac:chgData name="Edson Company Colalto Junior" userId="S::edson.colalto@fatec.sp.gov.br::75bdd23f-9df8-4baf-99bf-6fd7546b34fc" providerId="AD" clId="Web-{409BE331-DB8C-09A3-76B6-DBE1FEC2C23D}" dt="2020-10-19T12:38:15.707" v="4"/>
          <ac:grpSpMkLst>
            <pc:docMk/>
            <pc:sldMk cId="0" sldId="256"/>
            <ac:grpSpMk id="85" creationId="{CEEA9366-CEA8-4F23-B065-4337F0D836FE}"/>
          </ac:grpSpMkLst>
        </pc:gr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256"/>
            <ac:grpSpMk id="135" creationId="{28460BD8-AE3F-4AC9-9D0B-717052AA5D3A}"/>
          </ac:grpSpMkLst>
        </pc:gr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256"/>
            <ac:grpSpMk id="149" creationId="{CEEA9366-CEA8-4F23-B065-4337F0D836FE}"/>
          </ac:grpSpMkLst>
        </pc:grpChg>
      </pc:sldChg>
      <pc:sldChg chg="del mod modClrScheme chgLayout">
        <pc:chgData name="Edson Company Colalto Junior" userId="S::edson.colalto@fatec.sp.gov.br::75bdd23f-9df8-4baf-99bf-6fd7546b34fc" providerId="AD" clId="Web-{409BE331-DB8C-09A3-76B6-DBE1FEC2C23D}" dt="2020-10-19T12:46:13.624" v="215"/>
        <pc:sldMkLst>
          <pc:docMk/>
          <pc:sldMk cId="0" sldId="258"/>
        </pc:sldMkLst>
      </pc:sldChg>
      <pc:sldChg chg="addSp delSp modSp mod setBg modClrScheme setClrOvrMap delDesignElem chgLayout">
        <pc:chgData name="Edson Company Colalto Junior" userId="S::edson.colalto@fatec.sp.gov.br::75bdd23f-9df8-4baf-99bf-6fd7546b34fc" providerId="AD" clId="Web-{409BE331-DB8C-09A3-76B6-DBE1FEC2C23D}" dt="2020-10-19T12:40:44.695" v="18"/>
        <pc:sldMkLst>
          <pc:docMk/>
          <pc:sldMk cId="0" sldId="273"/>
        </pc:sldMkLst>
        <pc:spChg chg="add del">
          <ac:chgData name="Edson Company Colalto Junior" userId="S::edson.colalto@fatec.sp.gov.br::75bdd23f-9df8-4baf-99bf-6fd7546b34fc" providerId="AD" clId="Web-{409BE331-DB8C-09A3-76B6-DBE1FEC2C23D}" dt="2020-10-19T12:40:44.695" v="18"/>
          <ac:spMkLst>
            <pc:docMk/>
            <pc:sldMk cId="0" sldId="273"/>
            <ac:spMk id="83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7:54.628" v="2"/>
          <ac:spMkLst>
            <pc:docMk/>
            <pc:sldMk cId="0" sldId="273"/>
            <ac:spMk id="5121" creationId="{921E4C4D-E2F7-452B-8720-124344B1BA59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7:54.628" v="2"/>
          <ac:spMkLst>
            <pc:docMk/>
            <pc:sldMk cId="0" sldId="273"/>
            <ac:spMk id="5122" creationId="{5F1E4FB1-21BC-4855-B116-C98651A6D616}"/>
          </ac:spMkLst>
        </pc:s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273"/>
            <ac:grpSpMk id="71" creationId="{09EA7EA7-74F5-4EE2-8E3D-1A10308259D7}"/>
          </ac:grpSpMkLst>
        </pc:gr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273"/>
            <ac:grpSpMk id="85" creationId="{CDD733AE-DD5E-4C77-8BCD-72BF12A06BB1}"/>
          </ac:grpSpMkLst>
        </pc:grpChg>
      </pc:sldChg>
      <pc:sldChg chg="del mod modClrScheme chgLayout">
        <pc:chgData name="Edson Company Colalto Junior" userId="S::edson.colalto@fatec.sp.gov.br::75bdd23f-9df8-4baf-99bf-6fd7546b34fc" providerId="AD" clId="Web-{409BE331-DB8C-09A3-76B6-DBE1FEC2C23D}" dt="2020-10-19T12:46:14.468" v="216"/>
        <pc:sldMkLst>
          <pc:docMk/>
          <pc:sldMk cId="0" sldId="309"/>
        </pc:sldMkLst>
      </pc:sldChg>
      <pc:sldChg chg="addSp delSp modSp mod setBg modClrScheme setClrOvrMap delDesignElem chgLayout">
        <pc:chgData name="Edson Company Colalto Junior" userId="S::edson.colalto@fatec.sp.gov.br::75bdd23f-9df8-4baf-99bf-6fd7546b34fc" providerId="AD" clId="Web-{409BE331-DB8C-09A3-76B6-DBE1FEC2C23D}" dt="2020-10-19T12:40:44.695" v="18"/>
        <pc:sldMkLst>
          <pc:docMk/>
          <pc:sldMk cId="0" sldId="310"/>
        </pc:sldMkLst>
        <pc:spChg chg="add del">
          <ac:chgData name="Edson Company Colalto Junior" userId="S::edson.colalto@fatec.sp.gov.br::75bdd23f-9df8-4baf-99bf-6fd7546b34fc" providerId="AD" clId="Web-{409BE331-DB8C-09A3-76B6-DBE1FEC2C23D}" dt="2020-10-19T12:40:44.695" v="18"/>
          <ac:spMkLst>
            <pc:docMk/>
            <pc:sldMk cId="0" sldId="310"/>
            <ac:spMk id="83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8:48.286" v="9"/>
          <ac:spMkLst>
            <pc:docMk/>
            <pc:sldMk cId="0" sldId="310"/>
            <ac:spMk id="5121" creationId="{64ACA264-B67B-4FCB-87DE-673F462B0401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8:48.286" v="9"/>
          <ac:spMkLst>
            <pc:docMk/>
            <pc:sldMk cId="0" sldId="310"/>
            <ac:spMk id="5122" creationId="{9EE926C2-1E8F-47E9-880A-AC1BA594CB11}"/>
          </ac:spMkLst>
        </pc:s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310"/>
            <ac:grpSpMk id="71" creationId="{09EA7EA7-74F5-4EE2-8E3D-1A10308259D7}"/>
          </ac:grpSpMkLst>
        </pc:gr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310"/>
            <ac:grpSpMk id="85" creationId="{CDD733AE-DD5E-4C77-8BCD-72BF12A06BB1}"/>
          </ac:grpSpMkLst>
        </pc:grpChg>
      </pc:sldChg>
      <pc:sldChg chg="addSp delSp modSp mod setBg modClrScheme setClrOvrMap delDesignElem chgLayout">
        <pc:chgData name="Edson Company Colalto Junior" userId="S::edson.colalto@fatec.sp.gov.br::75bdd23f-9df8-4baf-99bf-6fd7546b34fc" providerId="AD" clId="Web-{409BE331-DB8C-09A3-76B6-DBE1FEC2C23D}" dt="2020-10-19T12:40:44.695" v="18"/>
        <pc:sldMkLst>
          <pc:docMk/>
          <pc:sldMk cId="0" sldId="311"/>
        </pc:sldMkLst>
        <pc:spChg chg="add del">
          <ac:chgData name="Edson Company Colalto Junior" userId="S::edson.colalto@fatec.sp.gov.br::75bdd23f-9df8-4baf-99bf-6fd7546b34fc" providerId="AD" clId="Web-{409BE331-DB8C-09A3-76B6-DBE1FEC2C23D}" dt="2020-10-19T12:40:44.695" v="18"/>
          <ac:spMkLst>
            <pc:docMk/>
            <pc:sldMk cId="0" sldId="311"/>
            <ac:spMk id="83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8:58.942" v="10"/>
          <ac:spMkLst>
            <pc:docMk/>
            <pc:sldMk cId="0" sldId="311"/>
            <ac:spMk id="5121" creationId="{87CC9B59-1430-4936-B4ED-CFBE9D2E1BE9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8:58.942" v="10"/>
          <ac:spMkLst>
            <pc:docMk/>
            <pc:sldMk cId="0" sldId="311"/>
            <ac:spMk id="5122" creationId="{B471F17D-3E3A-49EA-9FA0-4F8C05FCA505}"/>
          </ac:spMkLst>
        </pc:s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311"/>
            <ac:grpSpMk id="71" creationId="{09EA7EA7-74F5-4EE2-8E3D-1A10308259D7}"/>
          </ac:grpSpMkLst>
        </pc:gr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311"/>
            <ac:grpSpMk id="85" creationId="{CDD733AE-DD5E-4C77-8BCD-72BF12A06BB1}"/>
          </ac:grpSpMkLst>
        </pc:grpChg>
      </pc:sldChg>
      <pc:sldChg chg="addSp delSp modSp mod setBg modClrScheme setClrOvrMap delDesignElem chgLayout">
        <pc:chgData name="Edson Company Colalto Junior" userId="S::edson.colalto@fatec.sp.gov.br::75bdd23f-9df8-4baf-99bf-6fd7546b34fc" providerId="AD" clId="Web-{409BE331-DB8C-09A3-76B6-DBE1FEC2C23D}" dt="2020-10-19T12:40:44.695" v="18"/>
        <pc:sldMkLst>
          <pc:docMk/>
          <pc:sldMk cId="0" sldId="312"/>
        </pc:sldMkLst>
        <pc:spChg chg="add del">
          <ac:chgData name="Edson Company Colalto Junior" userId="S::edson.colalto@fatec.sp.gov.br::75bdd23f-9df8-4baf-99bf-6fd7546b34fc" providerId="AD" clId="Web-{409BE331-DB8C-09A3-76B6-DBE1FEC2C23D}" dt="2020-10-19T12:40:44.695" v="18"/>
          <ac:spMkLst>
            <pc:docMk/>
            <pc:sldMk cId="0" sldId="312"/>
            <ac:spMk id="83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9:17.067" v="12"/>
          <ac:spMkLst>
            <pc:docMk/>
            <pc:sldMk cId="0" sldId="312"/>
            <ac:spMk id="5121" creationId="{52EF3177-39F4-4026-9AC4-E39A1D0B4317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9:17.067" v="12"/>
          <ac:spMkLst>
            <pc:docMk/>
            <pc:sldMk cId="0" sldId="312"/>
            <ac:spMk id="5122" creationId="{9BF595DD-D4EA-42CC-8FE0-014A839C7EA1}"/>
          </ac:spMkLst>
        </pc:s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312"/>
            <ac:grpSpMk id="71" creationId="{09EA7EA7-74F5-4EE2-8E3D-1A10308259D7}"/>
          </ac:grpSpMkLst>
        </pc:gr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312"/>
            <ac:grpSpMk id="85" creationId="{CDD733AE-DD5E-4C77-8BCD-72BF12A06BB1}"/>
          </ac:grpSpMkLst>
        </pc:grpChg>
      </pc:sldChg>
      <pc:sldChg chg="addSp delSp modSp mod setBg modClrScheme setClrOvrMap delDesignElem chgLayout">
        <pc:chgData name="Edson Company Colalto Junior" userId="S::edson.colalto@fatec.sp.gov.br::75bdd23f-9df8-4baf-99bf-6fd7546b34fc" providerId="AD" clId="Web-{409BE331-DB8C-09A3-76B6-DBE1FEC2C23D}" dt="2020-10-19T12:40:44.695" v="18"/>
        <pc:sldMkLst>
          <pc:docMk/>
          <pc:sldMk cId="0" sldId="313"/>
        </pc:sldMkLst>
        <pc:spChg chg="add del">
          <ac:chgData name="Edson Company Colalto Junior" userId="S::edson.colalto@fatec.sp.gov.br::75bdd23f-9df8-4baf-99bf-6fd7546b34fc" providerId="AD" clId="Web-{409BE331-DB8C-09A3-76B6-DBE1FEC2C23D}" dt="2020-10-19T12:40:44.695" v="18"/>
          <ac:spMkLst>
            <pc:docMk/>
            <pc:sldMk cId="0" sldId="313"/>
            <ac:spMk id="83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9:36.755" v="13"/>
          <ac:spMkLst>
            <pc:docMk/>
            <pc:sldMk cId="0" sldId="313"/>
            <ac:spMk id="5121" creationId="{21777974-8E99-4EBA-82CC-EFB59809B03A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9:36.755" v="13"/>
          <ac:spMkLst>
            <pc:docMk/>
            <pc:sldMk cId="0" sldId="313"/>
            <ac:spMk id="5122" creationId="{BA4E6A0B-3639-4D42-A53B-55AC4D4C588B}"/>
          </ac:spMkLst>
        </pc:s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313"/>
            <ac:grpSpMk id="71" creationId="{09EA7EA7-74F5-4EE2-8E3D-1A10308259D7}"/>
          </ac:grpSpMkLst>
        </pc:gr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313"/>
            <ac:grpSpMk id="85" creationId="{CDD733AE-DD5E-4C77-8BCD-72BF12A06BB1}"/>
          </ac:grpSpMkLst>
        </pc:grpChg>
      </pc:sldChg>
      <pc:sldChg chg="addSp delSp modSp mod setBg modClrScheme setClrOvrMap delDesignElem chgLayout">
        <pc:chgData name="Edson Company Colalto Junior" userId="S::edson.colalto@fatec.sp.gov.br::75bdd23f-9df8-4baf-99bf-6fd7546b34fc" providerId="AD" clId="Web-{409BE331-DB8C-09A3-76B6-DBE1FEC2C23D}" dt="2020-10-19T12:40:44.695" v="18"/>
        <pc:sldMkLst>
          <pc:docMk/>
          <pc:sldMk cId="0" sldId="314"/>
        </pc:sldMkLst>
        <pc:spChg chg="add del">
          <ac:chgData name="Edson Company Colalto Junior" userId="S::edson.colalto@fatec.sp.gov.br::75bdd23f-9df8-4baf-99bf-6fd7546b34fc" providerId="AD" clId="Web-{409BE331-DB8C-09A3-76B6-DBE1FEC2C23D}" dt="2020-10-19T12:40:44.695" v="18"/>
          <ac:spMkLst>
            <pc:docMk/>
            <pc:sldMk cId="0" sldId="314"/>
            <ac:spMk id="83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9:47.662" v="14"/>
          <ac:spMkLst>
            <pc:docMk/>
            <pc:sldMk cId="0" sldId="314"/>
            <ac:spMk id="5121" creationId="{6E6B221C-D3E1-4FD9-9386-A7B50FE84B4B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39:47.662" v="14"/>
          <ac:spMkLst>
            <pc:docMk/>
            <pc:sldMk cId="0" sldId="314"/>
            <ac:spMk id="5122" creationId="{A8C54800-6339-4489-A4DF-6EF0E3BC1E4F}"/>
          </ac:spMkLst>
        </pc:s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314"/>
            <ac:grpSpMk id="71" creationId="{09EA7EA7-74F5-4EE2-8E3D-1A10308259D7}"/>
          </ac:grpSpMkLst>
        </pc:gr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314"/>
            <ac:grpSpMk id="85" creationId="{CDD733AE-DD5E-4C77-8BCD-72BF12A06BB1}"/>
          </ac:grpSpMkLst>
        </pc:grpChg>
      </pc:sldChg>
      <pc:sldChg chg="addSp modSp mod setBg modClrScheme chgLayout">
        <pc:chgData name="Edson Company Colalto Junior" userId="S::edson.colalto@fatec.sp.gov.br::75bdd23f-9df8-4baf-99bf-6fd7546b34fc" providerId="AD" clId="Web-{409BE331-DB8C-09A3-76B6-DBE1FEC2C23D}" dt="2020-10-19T12:43:02.307" v="57" actId="20577"/>
        <pc:sldMkLst>
          <pc:docMk/>
          <pc:sldMk cId="0" sldId="315"/>
        </pc:sldMkLst>
        <pc:spChg chg="add">
          <ac:chgData name="Edson Company Colalto Junior" userId="S::edson.colalto@fatec.sp.gov.br::75bdd23f-9df8-4baf-99bf-6fd7546b34fc" providerId="AD" clId="Web-{409BE331-DB8C-09A3-76B6-DBE1FEC2C23D}" dt="2020-10-19T12:42:44.650" v="44"/>
          <ac:spMkLst>
            <pc:docMk/>
            <pc:sldMk cId="0" sldId="315"/>
            <ac:spMk id="83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42:44.650" v="44"/>
          <ac:spMkLst>
            <pc:docMk/>
            <pc:sldMk cId="0" sldId="315"/>
            <ac:spMk id="5121" creationId="{E5045D83-D021-4FCD-861C-4625DF976613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43:02.307" v="57" actId="20577"/>
          <ac:spMkLst>
            <pc:docMk/>
            <pc:sldMk cId="0" sldId="315"/>
            <ac:spMk id="5122" creationId="{A2272C0E-0A71-460D-8DEE-8D576A954F03}"/>
          </ac:spMkLst>
        </pc:spChg>
        <pc:grpChg chg="add">
          <ac:chgData name="Edson Company Colalto Junior" userId="S::edson.colalto@fatec.sp.gov.br::75bdd23f-9df8-4baf-99bf-6fd7546b34fc" providerId="AD" clId="Web-{409BE331-DB8C-09A3-76B6-DBE1FEC2C23D}" dt="2020-10-19T12:42:44.650" v="44"/>
          <ac:grpSpMkLst>
            <pc:docMk/>
            <pc:sldMk cId="0" sldId="315"/>
            <ac:grpSpMk id="71" creationId="{FFA844EB-B4EF-4B2F-95CF-9E5C16B5B4BB}"/>
          </ac:grpSpMkLst>
        </pc:grpChg>
        <pc:grpChg chg="add">
          <ac:chgData name="Edson Company Colalto Junior" userId="S::edson.colalto@fatec.sp.gov.br::75bdd23f-9df8-4baf-99bf-6fd7546b34fc" providerId="AD" clId="Web-{409BE331-DB8C-09A3-76B6-DBE1FEC2C23D}" dt="2020-10-19T12:42:44.650" v="44"/>
          <ac:grpSpMkLst>
            <pc:docMk/>
            <pc:sldMk cId="0" sldId="315"/>
            <ac:grpSpMk id="85" creationId="{C8C7BCF2-9254-495D-8120-F4C32A172F59}"/>
          </ac:grpSpMkLst>
        </pc:grpChg>
      </pc:sldChg>
      <pc:sldChg chg="addSp delSp modSp mod setBg modClrScheme chgLayout">
        <pc:chgData name="Edson Company Colalto Junior" userId="S::edson.colalto@fatec.sp.gov.br::75bdd23f-9df8-4baf-99bf-6fd7546b34fc" providerId="AD" clId="Web-{409BE331-DB8C-09A3-76B6-DBE1FEC2C23D}" dt="2020-10-19T12:44:41.169" v="181" actId="20577"/>
        <pc:sldMkLst>
          <pc:docMk/>
          <pc:sldMk cId="0" sldId="316"/>
        </pc:sldMkLst>
        <pc:spChg chg="add del">
          <ac:chgData name="Edson Company Colalto Junior" userId="S::edson.colalto@fatec.sp.gov.br::75bdd23f-9df8-4baf-99bf-6fd7546b34fc" providerId="AD" clId="Web-{409BE331-DB8C-09A3-76B6-DBE1FEC2C23D}" dt="2020-10-19T12:43:45.246" v="84"/>
          <ac:spMkLst>
            <pc:docMk/>
            <pc:sldMk cId="0" sldId="316"/>
            <ac:spMk id="83" creationId="{86C16C40-7C29-4ACC-B851-7E08E459B596}"/>
          </ac:spMkLst>
        </pc:spChg>
        <pc:spChg chg="add">
          <ac:chgData name="Edson Company Colalto Junior" userId="S::edson.colalto@fatec.sp.gov.br::75bdd23f-9df8-4baf-99bf-6fd7546b34fc" providerId="AD" clId="Web-{409BE331-DB8C-09A3-76B6-DBE1FEC2C23D}" dt="2020-10-19T12:43:45.246" v="84"/>
          <ac:spMkLst>
            <pc:docMk/>
            <pc:sldMk cId="0" sldId="316"/>
            <ac:spMk id="147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43:45.246" v="84"/>
          <ac:spMkLst>
            <pc:docMk/>
            <pc:sldMk cId="0" sldId="316"/>
            <ac:spMk id="5121" creationId="{B5B3D4BF-820C-43A5-B17E-5993CF12AFE7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44:41.169" v="181" actId="20577"/>
          <ac:spMkLst>
            <pc:docMk/>
            <pc:sldMk cId="0" sldId="316"/>
            <ac:spMk id="5122" creationId="{6606A77D-8939-4F7B-A25F-84833084F1CE}"/>
          </ac:spMkLst>
        </pc:spChg>
        <pc:grpChg chg="add del">
          <ac:chgData name="Edson Company Colalto Junior" userId="S::edson.colalto@fatec.sp.gov.br::75bdd23f-9df8-4baf-99bf-6fd7546b34fc" providerId="AD" clId="Web-{409BE331-DB8C-09A3-76B6-DBE1FEC2C23D}" dt="2020-10-19T12:43:45.246" v="84"/>
          <ac:grpSpMkLst>
            <pc:docMk/>
            <pc:sldMk cId="0" sldId="316"/>
            <ac:grpSpMk id="71" creationId="{FFA844EB-B4EF-4B2F-95CF-9E5C16B5B4BB}"/>
          </ac:grpSpMkLst>
        </pc:grpChg>
        <pc:grpChg chg="add del">
          <ac:chgData name="Edson Company Colalto Junior" userId="S::edson.colalto@fatec.sp.gov.br::75bdd23f-9df8-4baf-99bf-6fd7546b34fc" providerId="AD" clId="Web-{409BE331-DB8C-09A3-76B6-DBE1FEC2C23D}" dt="2020-10-19T12:43:45.246" v="84"/>
          <ac:grpSpMkLst>
            <pc:docMk/>
            <pc:sldMk cId="0" sldId="316"/>
            <ac:grpSpMk id="85" creationId="{C8C7BCF2-9254-495D-8120-F4C32A172F59}"/>
          </ac:grpSpMkLst>
        </pc:grpChg>
        <pc:grpChg chg="add">
          <ac:chgData name="Edson Company Colalto Junior" userId="S::edson.colalto@fatec.sp.gov.br::75bdd23f-9df8-4baf-99bf-6fd7546b34fc" providerId="AD" clId="Web-{409BE331-DB8C-09A3-76B6-DBE1FEC2C23D}" dt="2020-10-19T12:43:45.246" v="84"/>
          <ac:grpSpMkLst>
            <pc:docMk/>
            <pc:sldMk cId="0" sldId="316"/>
            <ac:grpSpMk id="135" creationId="{FFA844EB-B4EF-4B2F-95CF-9E5C16B5B4BB}"/>
          </ac:grpSpMkLst>
        </pc:grpChg>
        <pc:grpChg chg="add">
          <ac:chgData name="Edson Company Colalto Junior" userId="S::edson.colalto@fatec.sp.gov.br::75bdd23f-9df8-4baf-99bf-6fd7546b34fc" providerId="AD" clId="Web-{409BE331-DB8C-09A3-76B6-DBE1FEC2C23D}" dt="2020-10-19T12:43:45.246" v="84"/>
          <ac:grpSpMkLst>
            <pc:docMk/>
            <pc:sldMk cId="0" sldId="316"/>
            <ac:grpSpMk id="149" creationId="{C8C7BCF2-9254-495D-8120-F4C32A172F59}"/>
          </ac:grpSpMkLst>
        </pc:grpChg>
      </pc:sldChg>
      <pc:sldChg chg="del mod modClrScheme chgLayout">
        <pc:chgData name="Edson Company Colalto Junior" userId="S::edson.colalto@fatec.sp.gov.br::75bdd23f-9df8-4baf-99bf-6fd7546b34fc" providerId="AD" clId="Web-{409BE331-DB8C-09A3-76B6-DBE1FEC2C23D}" dt="2020-10-19T12:46:09.733" v="209"/>
        <pc:sldMkLst>
          <pc:docMk/>
          <pc:sldMk cId="0" sldId="317"/>
        </pc:sldMkLst>
      </pc:sldChg>
      <pc:sldChg chg="del mod modClrScheme chgLayout">
        <pc:chgData name="Edson Company Colalto Junior" userId="S::edson.colalto@fatec.sp.gov.br::75bdd23f-9df8-4baf-99bf-6fd7546b34fc" providerId="AD" clId="Web-{409BE331-DB8C-09A3-76B6-DBE1FEC2C23D}" dt="2020-10-19T12:46:10.358" v="210"/>
        <pc:sldMkLst>
          <pc:docMk/>
          <pc:sldMk cId="0" sldId="318"/>
        </pc:sldMkLst>
      </pc:sldChg>
      <pc:sldChg chg="del mod modClrScheme chgLayout">
        <pc:chgData name="Edson Company Colalto Junior" userId="S::edson.colalto@fatec.sp.gov.br::75bdd23f-9df8-4baf-99bf-6fd7546b34fc" providerId="AD" clId="Web-{409BE331-DB8C-09A3-76B6-DBE1FEC2C23D}" dt="2020-10-19T12:46:10.765" v="211"/>
        <pc:sldMkLst>
          <pc:docMk/>
          <pc:sldMk cId="0" sldId="319"/>
        </pc:sldMkLst>
      </pc:sldChg>
      <pc:sldChg chg="del mod modClrScheme chgLayout">
        <pc:chgData name="Edson Company Colalto Junior" userId="S::edson.colalto@fatec.sp.gov.br::75bdd23f-9df8-4baf-99bf-6fd7546b34fc" providerId="AD" clId="Web-{409BE331-DB8C-09A3-76B6-DBE1FEC2C23D}" dt="2020-10-19T12:46:11.218" v="212"/>
        <pc:sldMkLst>
          <pc:docMk/>
          <pc:sldMk cId="0" sldId="320"/>
        </pc:sldMkLst>
      </pc:sldChg>
      <pc:sldChg chg="del mod modClrScheme chgLayout">
        <pc:chgData name="Edson Company Colalto Junior" userId="S::edson.colalto@fatec.sp.gov.br::75bdd23f-9df8-4baf-99bf-6fd7546b34fc" providerId="AD" clId="Web-{409BE331-DB8C-09A3-76B6-DBE1FEC2C23D}" dt="2020-10-19T12:46:11.749" v="213"/>
        <pc:sldMkLst>
          <pc:docMk/>
          <pc:sldMk cId="0" sldId="321"/>
        </pc:sldMkLst>
      </pc:sldChg>
      <pc:sldChg chg="addSp modSp mod setBg modClrScheme chgLayout">
        <pc:chgData name="Edson Company Colalto Junior" userId="S::edson.colalto@fatec.sp.gov.br::75bdd23f-9df8-4baf-99bf-6fd7546b34fc" providerId="AD" clId="Web-{409BE331-DB8C-09A3-76B6-DBE1FEC2C23D}" dt="2020-10-19T12:45:21.154" v="200" actId="20577"/>
        <pc:sldMkLst>
          <pc:docMk/>
          <pc:sldMk cId="0" sldId="322"/>
        </pc:sldMkLst>
        <pc:spChg chg="add">
          <ac:chgData name="Edson Company Colalto Junior" userId="S::edson.colalto@fatec.sp.gov.br::75bdd23f-9df8-4baf-99bf-6fd7546b34fc" providerId="AD" clId="Web-{409BE331-DB8C-09A3-76B6-DBE1FEC2C23D}" dt="2020-10-19T12:44:43.981" v="183"/>
          <ac:spMkLst>
            <pc:docMk/>
            <pc:sldMk cId="0" sldId="322"/>
            <ac:spMk id="83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44:43.981" v="183"/>
          <ac:spMkLst>
            <pc:docMk/>
            <pc:sldMk cId="0" sldId="322"/>
            <ac:spMk id="5121" creationId="{2BD8E1AA-188D-4D48-AB98-C103A4F5FB8D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45:21.154" v="200" actId="20577"/>
          <ac:spMkLst>
            <pc:docMk/>
            <pc:sldMk cId="0" sldId="322"/>
            <ac:spMk id="5122" creationId="{169CBEE2-CC96-4713-88E5-AE0EE99D8201}"/>
          </ac:spMkLst>
        </pc:spChg>
        <pc:grpChg chg="add">
          <ac:chgData name="Edson Company Colalto Junior" userId="S::edson.colalto@fatec.sp.gov.br::75bdd23f-9df8-4baf-99bf-6fd7546b34fc" providerId="AD" clId="Web-{409BE331-DB8C-09A3-76B6-DBE1FEC2C23D}" dt="2020-10-19T12:44:43.981" v="183"/>
          <ac:grpSpMkLst>
            <pc:docMk/>
            <pc:sldMk cId="0" sldId="322"/>
            <ac:grpSpMk id="71" creationId="{FFA844EB-B4EF-4B2F-95CF-9E5C16B5B4BB}"/>
          </ac:grpSpMkLst>
        </pc:grpChg>
        <pc:grpChg chg="add">
          <ac:chgData name="Edson Company Colalto Junior" userId="S::edson.colalto@fatec.sp.gov.br::75bdd23f-9df8-4baf-99bf-6fd7546b34fc" providerId="AD" clId="Web-{409BE331-DB8C-09A3-76B6-DBE1FEC2C23D}" dt="2020-10-19T12:44:43.981" v="183"/>
          <ac:grpSpMkLst>
            <pc:docMk/>
            <pc:sldMk cId="0" sldId="322"/>
            <ac:grpSpMk id="85" creationId="{C8C7BCF2-9254-495D-8120-F4C32A172F59}"/>
          </ac:grpSpMkLst>
        </pc:grpChg>
      </pc:sldChg>
      <pc:sldChg chg="del mod modClrScheme chgLayout">
        <pc:chgData name="Edson Company Colalto Junior" userId="S::edson.colalto@fatec.sp.gov.br::75bdd23f-9df8-4baf-99bf-6fd7546b34fc" providerId="AD" clId="Web-{409BE331-DB8C-09A3-76B6-DBE1FEC2C23D}" dt="2020-10-19T12:46:12.546" v="214"/>
        <pc:sldMkLst>
          <pc:docMk/>
          <pc:sldMk cId="0" sldId="323"/>
        </pc:sldMkLst>
      </pc:sldChg>
      <pc:sldChg chg="del mod modClrScheme chgLayout">
        <pc:chgData name="Edson Company Colalto Junior" userId="S::edson.colalto@fatec.sp.gov.br::75bdd23f-9df8-4baf-99bf-6fd7546b34fc" providerId="AD" clId="Web-{409BE331-DB8C-09A3-76B6-DBE1FEC2C23D}" dt="2020-10-19T12:39:13.333" v="11"/>
        <pc:sldMkLst>
          <pc:docMk/>
          <pc:sldMk cId="0" sldId="331"/>
        </pc:sldMkLst>
      </pc:sldChg>
      <pc:sldChg chg="addSp delSp modSp mod setBg modClrScheme delDesignElem chgLayout">
        <pc:chgData name="Edson Company Colalto Junior" userId="S::edson.colalto@fatec.sp.gov.br::75bdd23f-9df8-4baf-99bf-6fd7546b34fc" providerId="AD" clId="Web-{409BE331-DB8C-09A3-76B6-DBE1FEC2C23D}" dt="2020-10-19T12:41:07.929" v="23" actId="1076"/>
        <pc:sldMkLst>
          <pc:docMk/>
          <pc:sldMk cId="0" sldId="332"/>
        </pc:sldMkLst>
        <pc:spChg chg="mod">
          <ac:chgData name="Edson Company Colalto Junior" userId="S::edson.colalto@fatec.sp.gov.br::75bdd23f-9df8-4baf-99bf-6fd7546b34fc" providerId="AD" clId="Web-{409BE331-DB8C-09A3-76B6-DBE1FEC2C23D}" dt="2020-10-19T12:41:03.054" v="21" actId="1076"/>
          <ac:spMkLst>
            <pc:docMk/>
            <pc:sldMk cId="0" sldId="332"/>
            <ac:spMk id="5121" creationId="{576C72A7-6939-46F3-BB34-B5C602E40747}"/>
          </ac:spMkLst>
        </pc:spChg>
        <pc:grpChg chg="add del">
          <ac:chgData name="Edson Company Colalto Junior" userId="S::edson.colalto@fatec.sp.gov.br::75bdd23f-9df8-4baf-99bf-6fd7546b34fc" providerId="AD" clId="Web-{409BE331-DB8C-09A3-76B6-DBE1FEC2C23D}" dt="2020-10-19T12:40:44.695" v="18"/>
          <ac:grpSpMkLst>
            <pc:docMk/>
            <pc:sldMk cId="0" sldId="332"/>
            <ac:grpSpMk id="73" creationId="{B4DE830A-B531-4A3B-96F6-0ECE88B08555}"/>
          </ac:grpSpMkLst>
        </pc:grpChg>
        <pc:grpChg chg="add">
          <ac:chgData name="Edson Company Colalto Junior" userId="S::edson.colalto@fatec.sp.gov.br::75bdd23f-9df8-4baf-99bf-6fd7546b34fc" providerId="AD" clId="Web-{409BE331-DB8C-09A3-76B6-DBE1FEC2C23D}" dt="2020-10-19T12:40:54.867" v="19"/>
          <ac:grpSpMkLst>
            <pc:docMk/>
            <pc:sldMk cId="0" sldId="332"/>
            <ac:grpSpMk id="43013" creationId="{E0BF35CA-8AA0-428F-ABED-5B77A6C39154}"/>
          </ac:grpSpMkLst>
        </pc:grpChg>
        <pc:picChg chg="mod">
          <ac:chgData name="Edson Company Colalto Junior" userId="S::edson.colalto@fatec.sp.gov.br::75bdd23f-9df8-4baf-99bf-6fd7546b34fc" providerId="AD" clId="Web-{409BE331-DB8C-09A3-76B6-DBE1FEC2C23D}" dt="2020-10-19T12:41:07.929" v="23" actId="1076"/>
          <ac:picMkLst>
            <pc:docMk/>
            <pc:sldMk cId="0" sldId="332"/>
            <ac:picMk id="43011" creationId="{4987CF4A-373B-462C-9EC7-DF9306965200}"/>
          </ac:picMkLst>
        </pc:picChg>
      </pc:sldChg>
      <pc:sldChg chg="addSp modSp mod setBg modClrScheme chgLayout">
        <pc:chgData name="Edson Company Colalto Junior" userId="S::edson.colalto@fatec.sp.gov.br::75bdd23f-9df8-4baf-99bf-6fd7546b34fc" providerId="AD" clId="Web-{409BE331-DB8C-09A3-76B6-DBE1FEC2C23D}" dt="2020-10-19T12:41:21.133" v="26" actId="1076"/>
        <pc:sldMkLst>
          <pc:docMk/>
          <pc:sldMk cId="0" sldId="333"/>
        </pc:sldMkLst>
        <pc:spChg chg="mod">
          <ac:chgData name="Edson Company Colalto Junior" userId="S::edson.colalto@fatec.sp.gov.br::75bdd23f-9df8-4baf-99bf-6fd7546b34fc" providerId="AD" clId="Web-{409BE331-DB8C-09A3-76B6-DBE1FEC2C23D}" dt="2020-10-19T12:41:19.023" v="25" actId="1076"/>
          <ac:spMkLst>
            <pc:docMk/>
            <pc:sldMk cId="0" sldId="333"/>
            <ac:spMk id="5121" creationId="{FA18B229-5018-4DAB-8A2B-79F7E60E10CA}"/>
          </ac:spMkLst>
        </pc:spChg>
        <pc:grpChg chg="add">
          <ac:chgData name="Edson Company Colalto Junior" userId="S::edson.colalto@fatec.sp.gov.br::75bdd23f-9df8-4baf-99bf-6fd7546b34fc" providerId="AD" clId="Web-{409BE331-DB8C-09A3-76B6-DBE1FEC2C23D}" dt="2020-10-19T12:41:13.180" v="24"/>
          <ac:grpSpMkLst>
            <pc:docMk/>
            <pc:sldMk cId="0" sldId="333"/>
            <ac:grpSpMk id="136" creationId="{E0BF35CA-8AA0-428F-ABED-5B77A6C39154}"/>
          </ac:grpSpMkLst>
        </pc:grpChg>
        <pc:picChg chg="mod">
          <ac:chgData name="Edson Company Colalto Junior" userId="S::edson.colalto@fatec.sp.gov.br::75bdd23f-9df8-4baf-99bf-6fd7546b34fc" providerId="AD" clId="Web-{409BE331-DB8C-09A3-76B6-DBE1FEC2C23D}" dt="2020-10-19T12:41:21.133" v="26" actId="1076"/>
          <ac:picMkLst>
            <pc:docMk/>
            <pc:sldMk cId="0" sldId="333"/>
            <ac:picMk id="45059" creationId="{57A53EED-B968-4289-90A7-3A63AB093C1D}"/>
          </ac:picMkLst>
        </pc:picChg>
      </pc:sldChg>
      <pc:sldChg chg="addSp modSp mod setBg modClrScheme chgLayout">
        <pc:chgData name="Edson Company Colalto Junior" userId="S::edson.colalto@fatec.sp.gov.br::75bdd23f-9df8-4baf-99bf-6fd7546b34fc" providerId="AD" clId="Web-{409BE331-DB8C-09A3-76B6-DBE1FEC2C23D}" dt="2020-10-19T12:42:13.618" v="38" actId="1076"/>
        <pc:sldMkLst>
          <pc:docMk/>
          <pc:sldMk cId="0" sldId="334"/>
        </pc:sldMkLst>
        <pc:spChg chg="mod">
          <ac:chgData name="Edson Company Colalto Junior" userId="S::edson.colalto@fatec.sp.gov.br::75bdd23f-9df8-4baf-99bf-6fd7546b34fc" providerId="AD" clId="Web-{409BE331-DB8C-09A3-76B6-DBE1FEC2C23D}" dt="2020-10-19T12:42:13.618" v="38" actId="1076"/>
          <ac:spMkLst>
            <pc:docMk/>
            <pc:sldMk cId="0" sldId="334"/>
            <ac:spMk id="5121" creationId="{37ECCA35-67E5-428A-A372-9D3F1C8963F6}"/>
          </ac:spMkLst>
        </pc:spChg>
        <pc:grpChg chg="add">
          <ac:chgData name="Edson Company Colalto Junior" userId="S::edson.colalto@fatec.sp.gov.br::75bdd23f-9df8-4baf-99bf-6fd7546b34fc" providerId="AD" clId="Web-{409BE331-DB8C-09A3-76B6-DBE1FEC2C23D}" dt="2020-10-19T12:41:30.727" v="27"/>
          <ac:grpSpMkLst>
            <pc:docMk/>
            <pc:sldMk cId="0" sldId="334"/>
            <ac:grpSpMk id="73" creationId="{E0BF35CA-8AA0-428F-ABED-5B77A6C39154}"/>
          </ac:grpSpMkLst>
        </pc:grpChg>
        <pc:picChg chg="mod">
          <ac:chgData name="Edson Company Colalto Junior" userId="S::edson.colalto@fatec.sp.gov.br::75bdd23f-9df8-4baf-99bf-6fd7546b34fc" providerId="AD" clId="Web-{409BE331-DB8C-09A3-76B6-DBE1FEC2C23D}" dt="2020-10-19T12:41:43.899" v="33" actId="14100"/>
          <ac:picMkLst>
            <pc:docMk/>
            <pc:sldMk cId="0" sldId="334"/>
            <ac:picMk id="47107" creationId="{E557CD62-F6E8-46ED-B97C-4F9D1B247ABA}"/>
          </ac:picMkLst>
        </pc:picChg>
      </pc:sldChg>
      <pc:sldChg chg="addSp modSp mod setBg modClrScheme chgLayout">
        <pc:chgData name="Edson Company Colalto Junior" userId="S::edson.colalto@fatec.sp.gov.br::75bdd23f-9df8-4baf-99bf-6fd7546b34fc" providerId="AD" clId="Web-{409BE331-DB8C-09A3-76B6-DBE1FEC2C23D}" dt="2020-10-19T12:42:32.103" v="43" actId="14100"/>
        <pc:sldMkLst>
          <pc:docMk/>
          <pc:sldMk cId="0" sldId="335"/>
        </pc:sldMkLst>
        <pc:spChg chg="mod">
          <ac:chgData name="Edson Company Colalto Junior" userId="S::edson.colalto@fatec.sp.gov.br::75bdd23f-9df8-4baf-99bf-6fd7546b34fc" providerId="AD" clId="Web-{409BE331-DB8C-09A3-76B6-DBE1FEC2C23D}" dt="2020-10-19T12:42:27.416" v="41" actId="1076"/>
          <ac:spMkLst>
            <pc:docMk/>
            <pc:sldMk cId="0" sldId="335"/>
            <ac:spMk id="5121" creationId="{D790E9BA-017F-447B-9E6B-3B7C1B4BA469}"/>
          </ac:spMkLst>
        </pc:spChg>
        <pc:grpChg chg="add">
          <ac:chgData name="Edson Company Colalto Junior" userId="S::edson.colalto@fatec.sp.gov.br::75bdd23f-9df8-4baf-99bf-6fd7546b34fc" providerId="AD" clId="Web-{409BE331-DB8C-09A3-76B6-DBE1FEC2C23D}" dt="2020-10-19T12:42:20.337" v="39"/>
          <ac:grpSpMkLst>
            <pc:docMk/>
            <pc:sldMk cId="0" sldId="335"/>
            <ac:grpSpMk id="136" creationId="{E0BF35CA-8AA0-428F-ABED-5B77A6C39154}"/>
          </ac:grpSpMkLst>
        </pc:grpChg>
        <pc:picChg chg="mod">
          <ac:chgData name="Edson Company Colalto Junior" userId="S::edson.colalto@fatec.sp.gov.br::75bdd23f-9df8-4baf-99bf-6fd7546b34fc" providerId="AD" clId="Web-{409BE331-DB8C-09A3-76B6-DBE1FEC2C23D}" dt="2020-10-19T12:42:32.103" v="43" actId="14100"/>
          <ac:picMkLst>
            <pc:docMk/>
            <pc:sldMk cId="0" sldId="335"/>
            <ac:picMk id="49155" creationId="{59068329-621C-459B-8A36-941BF097D2E3}"/>
          </ac:picMkLst>
        </pc:picChg>
      </pc:sldChg>
      <pc:sldChg chg="addSp modSp mod setBg modClrScheme chgLayout">
        <pc:chgData name="Edson Company Colalto Junior" userId="S::edson.colalto@fatec.sp.gov.br::75bdd23f-9df8-4baf-99bf-6fd7546b34fc" providerId="AD" clId="Web-{409BE331-DB8C-09A3-76B6-DBE1FEC2C23D}" dt="2020-10-19T12:45:47.998" v="207" actId="20577"/>
        <pc:sldMkLst>
          <pc:docMk/>
          <pc:sldMk cId="0" sldId="336"/>
        </pc:sldMkLst>
        <pc:spChg chg="add">
          <ac:chgData name="Edson Company Colalto Junior" userId="S::edson.colalto@fatec.sp.gov.br::75bdd23f-9df8-4baf-99bf-6fd7546b34fc" providerId="AD" clId="Web-{409BE331-DB8C-09A3-76B6-DBE1FEC2C23D}" dt="2020-10-19T12:45:32.732" v="202"/>
          <ac:spMkLst>
            <pc:docMk/>
            <pc:sldMk cId="0" sldId="336"/>
            <ac:spMk id="83" creationId="{86C16C40-7C29-4ACC-B851-7E08E459B596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45:32.732" v="202"/>
          <ac:spMkLst>
            <pc:docMk/>
            <pc:sldMk cId="0" sldId="336"/>
            <ac:spMk id="5121" creationId="{873D7AAD-136F-411D-A28F-DE83D5DD98AE}"/>
          </ac:spMkLst>
        </pc:spChg>
        <pc:spChg chg="mod">
          <ac:chgData name="Edson Company Colalto Junior" userId="S::edson.colalto@fatec.sp.gov.br::75bdd23f-9df8-4baf-99bf-6fd7546b34fc" providerId="AD" clId="Web-{409BE331-DB8C-09A3-76B6-DBE1FEC2C23D}" dt="2020-10-19T12:45:47.998" v="207" actId="20577"/>
          <ac:spMkLst>
            <pc:docMk/>
            <pc:sldMk cId="0" sldId="336"/>
            <ac:spMk id="5122" creationId="{CD0BF6EC-BA44-40E1-84B3-F105DEBDCBA4}"/>
          </ac:spMkLst>
        </pc:spChg>
        <pc:grpChg chg="add">
          <ac:chgData name="Edson Company Colalto Junior" userId="S::edson.colalto@fatec.sp.gov.br::75bdd23f-9df8-4baf-99bf-6fd7546b34fc" providerId="AD" clId="Web-{409BE331-DB8C-09A3-76B6-DBE1FEC2C23D}" dt="2020-10-19T12:45:32.732" v="202"/>
          <ac:grpSpMkLst>
            <pc:docMk/>
            <pc:sldMk cId="0" sldId="336"/>
            <ac:grpSpMk id="71" creationId="{FFA844EB-B4EF-4B2F-95CF-9E5C16B5B4BB}"/>
          </ac:grpSpMkLst>
        </pc:grpChg>
        <pc:grpChg chg="add">
          <ac:chgData name="Edson Company Colalto Junior" userId="S::edson.colalto@fatec.sp.gov.br::75bdd23f-9df8-4baf-99bf-6fd7546b34fc" providerId="AD" clId="Web-{409BE331-DB8C-09A3-76B6-DBE1FEC2C23D}" dt="2020-10-19T12:45:32.732" v="202"/>
          <ac:grpSpMkLst>
            <pc:docMk/>
            <pc:sldMk cId="0" sldId="336"/>
            <ac:grpSpMk id="85" creationId="{C8C7BCF2-9254-495D-8120-F4C32A172F59}"/>
          </ac:grpSpMkLst>
        </pc:grpChg>
      </pc:sldChg>
      <pc:sldMasterChg chg="del delSldLayout">
        <pc:chgData name="Edson Company Colalto Junior" userId="S::edson.colalto@fatec.sp.gov.br::75bdd23f-9df8-4baf-99bf-6fd7546b34fc" providerId="AD" clId="Web-{409BE331-DB8C-09A3-76B6-DBE1FEC2C23D}" dt="2020-10-19T12:37:04.143" v="0"/>
        <pc:sldMasterMkLst>
          <pc:docMk/>
          <pc:sldMasterMk cId="0" sldId="2147483648"/>
        </pc:sldMasterMkLst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8"/>
            <pc:sldLayoutMk cId="586802164" sldId="2147483650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8"/>
            <pc:sldLayoutMk cId="3135655008" sldId="2147483651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8"/>
            <pc:sldLayoutMk cId="3585999893" sldId="2147483652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8"/>
            <pc:sldLayoutMk cId="1964421314" sldId="2147483653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8"/>
            <pc:sldLayoutMk cId="1708188867" sldId="2147483654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8"/>
            <pc:sldLayoutMk cId="1735569774" sldId="2147483655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8"/>
            <pc:sldLayoutMk cId="3067250967" sldId="2147483656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8"/>
            <pc:sldLayoutMk cId="1015755667" sldId="2147483657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8"/>
            <pc:sldLayoutMk cId="1294587003" sldId="2147483658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8"/>
            <pc:sldLayoutMk cId="4135478360" sldId="2147483659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8"/>
            <pc:sldLayoutMk cId="88116540" sldId="2147483660"/>
          </pc:sldLayoutMkLst>
        </pc:sldLayoutChg>
      </pc:sldMasterChg>
      <pc:sldMasterChg chg="del delSldLayout">
        <pc:chgData name="Edson Company Colalto Junior" userId="S::edson.colalto@fatec.sp.gov.br::75bdd23f-9df8-4baf-99bf-6fd7546b34fc" providerId="AD" clId="Web-{409BE331-DB8C-09A3-76B6-DBE1FEC2C23D}" dt="2020-10-19T12:37:04.143" v="0"/>
        <pc:sldMasterMkLst>
          <pc:docMk/>
          <pc:sldMasterMk cId="0" sldId="2147483649"/>
        </pc:sldMasterMkLst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9"/>
            <pc:sldLayoutMk cId="2937652380" sldId="2147483661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9"/>
            <pc:sldLayoutMk cId="2771824317" sldId="2147483662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9"/>
            <pc:sldLayoutMk cId="1568896811" sldId="2147483663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9"/>
            <pc:sldLayoutMk cId="273745530" sldId="2147483664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9"/>
            <pc:sldLayoutMk cId="3505474257" sldId="2147483665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9"/>
            <pc:sldLayoutMk cId="2761668541" sldId="2147483666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9"/>
            <pc:sldLayoutMk cId="99084807" sldId="2147483667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9"/>
            <pc:sldLayoutMk cId="943857162" sldId="2147483668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9"/>
            <pc:sldLayoutMk cId="410896956" sldId="2147483669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9"/>
            <pc:sldLayoutMk cId="1690444205" sldId="2147483670"/>
          </pc:sldLayoutMkLst>
        </pc:sldLayoutChg>
        <pc:sldLayoutChg chg="del">
          <pc:chgData name="Edson Company Colalto Junior" userId="S::edson.colalto@fatec.sp.gov.br::75bdd23f-9df8-4baf-99bf-6fd7546b34fc" providerId="AD" clId="Web-{409BE331-DB8C-09A3-76B6-DBE1FEC2C23D}" dt="2020-10-19T12:37:04.143" v="0"/>
          <pc:sldLayoutMkLst>
            <pc:docMk/>
            <pc:sldMasterMk cId="0" sldId="2147483649"/>
            <pc:sldLayoutMk cId="3372537284" sldId="2147483671"/>
          </pc:sldLayoutMkLst>
        </pc:sldLayoutChg>
      </pc:sldMasterChg>
      <pc:sldMasterChg chg="add del addSldLayout delSldLayout modSldLayout">
        <pc:chgData name="Edson Company Colalto Junior" userId="S::edson.colalto@fatec.sp.gov.br::75bdd23f-9df8-4baf-99bf-6fd7546b34fc" providerId="AD" clId="Web-{409BE331-DB8C-09A3-76B6-DBE1FEC2C23D}" dt="2020-10-19T12:40:44.695" v="18"/>
        <pc:sldMasterMkLst>
          <pc:docMk/>
          <pc:sldMasterMk cId="77216099" sldId="2147483672"/>
        </pc:sldMasterMkLst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1818470611" sldId="2147483673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1556437682" sldId="2147483674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614212881" sldId="2147483675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1002080423" sldId="2147483676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2558114242" sldId="2147483677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3203145107" sldId="2147483678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2632758935" sldId="2147483679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170838857" sldId="2147483680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2802257802" sldId="2147483681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3629061805" sldId="2147483682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3295183375" sldId="2147483683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272908126" sldId="2147483684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536856494" sldId="2147483685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2320613799" sldId="2147483686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1098202084" sldId="2147483687"/>
          </pc:sldLayoutMkLst>
        </pc:sldLayoutChg>
        <pc:sldLayoutChg chg="add del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77216099" sldId="2147483672"/>
            <pc:sldLayoutMk cId="3702726569" sldId="2147483688"/>
          </pc:sldLayoutMkLst>
        </pc:sldLayoutChg>
      </pc:sldMasterChg>
      <pc:sldMasterChg chg="add addSldLayout modSldLayout">
        <pc:chgData name="Edson Company Colalto Junior" userId="S::edson.colalto@fatec.sp.gov.br::75bdd23f-9df8-4baf-99bf-6fd7546b34fc" providerId="AD" clId="Web-{409BE331-DB8C-09A3-76B6-DBE1FEC2C23D}" dt="2020-10-19T12:40:44.695" v="18"/>
        <pc:sldMasterMkLst>
          <pc:docMk/>
          <pc:sldMasterMk cId="1790528890" sldId="2147483689"/>
        </pc:sldMasterMkLst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1715009571" sldId="2147483690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814423960" sldId="2147483691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2666770208" sldId="2147483692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4078754272" sldId="2147483693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1819540937" sldId="2147483694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2978209968" sldId="2147483695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3052575296" sldId="2147483696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1170330871" sldId="2147483697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1718147173" sldId="2147483698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4079005602" sldId="2147483699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2188998337" sldId="2147483700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2832477175" sldId="2147483701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1947839290" sldId="2147483702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562664600" sldId="2147483703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361378487" sldId="2147483704"/>
          </pc:sldLayoutMkLst>
        </pc:sldLayoutChg>
        <pc:sldLayoutChg chg="add mod replId">
          <pc:chgData name="Edson Company Colalto Junior" userId="S::edson.colalto@fatec.sp.gov.br::75bdd23f-9df8-4baf-99bf-6fd7546b34fc" providerId="AD" clId="Web-{409BE331-DB8C-09A3-76B6-DBE1FEC2C23D}" dt="2020-10-19T12:40:44.695" v="18"/>
          <pc:sldLayoutMkLst>
            <pc:docMk/>
            <pc:sldMasterMk cId="1790528890" sldId="2147483689"/>
            <pc:sldLayoutMk cId="3537191775" sldId="2147483705"/>
          </pc:sldLayoutMkLst>
        </pc:sldLayoutChg>
      </pc:sldMasterChg>
    </pc:docChg>
  </pc:docChgLst>
  <pc:docChgLst>
    <pc:chgData name="Edson Company Colalto Junior" userId="S::edson.colalto@fatec.sp.gov.br::75bdd23f-9df8-4baf-99bf-6fd7546b34fc" providerId="AD" clId="Web-{BE5044A8-F884-3806-D22A-E5967A03E9F4}"/>
    <pc:docChg chg="modSld">
      <pc:chgData name="Edson Company Colalto Junior" userId="S::edson.colalto@fatec.sp.gov.br::75bdd23f-9df8-4baf-99bf-6fd7546b34fc" providerId="AD" clId="Web-{BE5044A8-F884-3806-D22A-E5967A03E9F4}" dt="2020-11-06T10:51:36.233" v="30" actId="14100"/>
      <pc:docMkLst>
        <pc:docMk/>
      </pc:docMkLst>
      <pc:sldChg chg="modSp">
        <pc:chgData name="Edson Company Colalto Junior" userId="S::edson.colalto@fatec.sp.gov.br::75bdd23f-9df8-4baf-99bf-6fd7546b34fc" providerId="AD" clId="Web-{BE5044A8-F884-3806-D22A-E5967A03E9F4}" dt="2020-11-06T10:48:45.566" v="4"/>
        <pc:sldMkLst>
          <pc:docMk/>
          <pc:sldMk cId="0" sldId="256"/>
        </pc:sldMkLst>
        <pc:spChg chg="mod">
          <ac:chgData name="Edson Company Colalto Junior" userId="S::edson.colalto@fatec.sp.gov.br::75bdd23f-9df8-4baf-99bf-6fd7546b34fc" providerId="AD" clId="Web-{BE5044A8-F884-3806-D22A-E5967A03E9F4}" dt="2020-11-06T10:48:45.566" v="4"/>
          <ac:spMkLst>
            <pc:docMk/>
            <pc:sldMk cId="0" sldId="256"/>
            <ac:spMk id="4098" creationId="{A83AF36C-3E40-48B2-8855-AA74D67E2485}"/>
          </ac:spMkLst>
        </pc:spChg>
      </pc:sldChg>
      <pc:sldChg chg="modSp">
        <pc:chgData name="Edson Company Colalto Junior" userId="S::edson.colalto@fatec.sp.gov.br::75bdd23f-9df8-4baf-99bf-6fd7546b34fc" providerId="AD" clId="Web-{BE5044A8-F884-3806-D22A-E5967A03E9F4}" dt="2020-11-06T10:48:59.895" v="6" actId="14100"/>
        <pc:sldMkLst>
          <pc:docMk/>
          <pc:sldMk cId="0" sldId="273"/>
        </pc:sldMkLst>
        <pc:spChg chg="mod">
          <ac:chgData name="Edson Company Colalto Junior" userId="S::edson.colalto@fatec.sp.gov.br::75bdd23f-9df8-4baf-99bf-6fd7546b34fc" providerId="AD" clId="Web-{BE5044A8-F884-3806-D22A-E5967A03E9F4}" dt="2020-11-06T10:48:59.895" v="6" actId="14100"/>
          <ac:spMkLst>
            <pc:docMk/>
            <pc:sldMk cId="0" sldId="273"/>
            <ac:spMk id="5122" creationId="{5F1E4FB1-21BC-4855-B116-C98651A6D616}"/>
          </ac:spMkLst>
        </pc:spChg>
      </pc:sldChg>
      <pc:sldChg chg="modSp">
        <pc:chgData name="Edson Company Colalto Junior" userId="S::edson.colalto@fatec.sp.gov.br::75bdd23f-9df8-4baf-99bf-6fd7546b34fc" providerId="AD" clId="Web-{BE5044A8-F884-3806-D22A-E5967A03E9F4}" dt="2020-11-06T10:49:08.286" v="8" actId="14100"/>
        <pc:sldMkLst>
          <pc:docMk/>
          <pc:sldMk cId="0" sldId="310"/>
        </pc:sldMkLst>
        <pc:spChg chg="mod">
          <ac:chgData name="Edson Company Colalto Junior" userId="S::edson.colalto@fatec.sp.gov.br::75bdd23f-9df8-4baf-99bf-6fd7546b34fc" providerId="AD" clId="Web-{BE5044A8-F884-3806-D22A-E5967A03E9F4}" dt="2020-11-06T10:49:08.286" v="8" actId="14100"/>
          <ac:spMkLst>
            <pc:docMk/>
            <pc:sldMk cId="0" sldId="310"/>
            <ac:spMk id="5122" creationId="{9EE926C2-1E8F-47E9-880A-AC1BA594CB11}"/>
          </ac:spMkLst>
        </pc:spChg>
      </pc:sldChg>
      <pc:sldChg chg="modSp">
        <pc:chgData name="Edson Company Colalto Junior" userId="S::edson.colalto@fatec.sp.gov.br::75bdd23f-9df8-4baf-99bf-6fd7546b34fc" providerId="AD" clId="Web-{BE5044A8-F884-3806-D22A-E5967A03E9F4}" dt="2020-11-06T10:49:34.491" v="13"/>
        <pc:sldMkLst>
          <pc:docMk/>
          <pc:sldMk cId="0" sldId="311"/>
        </pc:sldMkLst>
        <pc:spChg chg="mod">
          <ac:chgData name="Edson Company Colalto Junior" userId="S::edson.colalto@fatec.sp.gov.br::75bdd23f-9df8-4baf-99bf-6fd7546b34fc" providerId="AD" clId="Web-{BE5044A8-F884-3806-D22A-E5967A03E9F4}" dt="2020-11-06T10:49:34.491" v="13"/>
          <ac:spMkLst>
            <pc:docMk/>
            <pc:sldMk cId="0" sldId="311"/>
            <ac:spMk id="5122" creationId="{B471F17D-3E3A-49EA-9FA0-4F8C05FCA505}"/>
          </ac:spMkLst>
        </pc:spChg>
      </pc:sldChg>
      <pc:sldChg chg="modSp">
        <pc:chgData name="Edson Company Colalto Junior" userId="S::edson.colalto@fatec.sp.gov.br::75bdd23f-9df8-4baf-99bf-6fd7546b34fc" providerId="AD" clId="Web-{BE5044A8-F884-3806-D22A-E5967A03E9F4}" dt="2020-11-06T10:49:40.585" v="14"/>
        <pc:sldMkLst>
          <pc:docMk/>
          <pc:sldMk cId="0" sldId="312"/>
        </pc:sldMkLst>
        <pc:spChg chg="mod">
          <ac:chgData name="Edson Company Colalto Junior" userId="S::edson.colalto@fatec.sp.gov.br::75bdd23f-9df8-4baf-99bf-6fd7546b34fc" providerId="AD" clId="Web-{BE5044A8-F884-3806-D22A-E5967A03E9F4}" dt="2020-11-06T10:49:40.585" v="14"/>
          <ac:spMkLst>
            <pc:docMk/>
            <pc:sldMk cId="0" sldId="312"/>
            <ac:spMk id="5122" creationId="{9BF595DD-D4EA-42CC-8FE0-014A839C7EA1}"/>
          </ac:spMkLst>
        </pc:spChg>
      </pc:sldChg>
      <pc:sldChg chg="modSp">
        <pc:chgData name="Edson Company Colalto Junior" userId="S::edson.colalto@fatec.sp.gov.br::75bdd23f-9df8-4baf-99bf-6fd7546b34fc" providerId="AD" clId="Web-{BE5044A8-F884-3806-D22A-E5967A03E9F4}" dt="2020-11-06T10:50:01.102" v="18" actId="14100"/>
        <pc:sldMkLst>
          <pc:docMk/>
          <pc:sldMk cId="0" sldId="313"/>
        </pc:sldMkLst>
        <pc:spChg chg="mod">
          <ac:chgData name="Edson Company Colalto Junior" userId="S::edson.colalto@fatec.sp.gov.br::75bdd23f-9df8-4baf-99bf-6fd7546b34fc" providerId="AD" clId="Web-{BE5044A8-F884-3806-D22A-E5967A03E9F4}" dt="2020-11-06T10:50:01.102" v="18" actId="14100"/>
          <ac:spMkLst>
            <pc:docMk/>
            <pc:sldMk cId="0" sldId="313"/>
            <ac:spMk id="5122" creationId="{BA4E6A0B-3639-4D42-A53B-55AC4D4C588B}"/>
          </ac:spMkLst>
        </pc:spChg>
      </pc:sldChg>
      <pc:sldChg chg="modSp">
        <pc:chgData name="Edson Company Colalto Junior" userId="S::edson.colalto@fatec.sp.gov.br::75bdd23f-9df8-4baf-99bf-6fd7546b34fc" providerId="AD" clId="Web-{BE5044A8-F884-3806-D22A-E5967A03E9F4}" dt="2020-11-06T10:49:56.008" v="17" actId="14100"/>
        <pc:sldMkLst>
          <pc:docMk/>
          <pc:sldMk cId="0" sldId="314"/>
        </pc:sldMkLst>
        <pc:spChg chg="mod">
          <ac:chgData name="Edson Company Colalto Junior" userId="S::edson.colalto@fatec.sp.gov.br::75bdd23f-9df8-4baf-99bf-6fd7546b34fc" providerId="AD" clId="Web-{BE5044A8-F884-3806-D22A-E5967A03E9F4}" dt="2020-11-06T10:49:56.008" v="17" actId="14100"/>
          <ac:spMkLst>
            <pc:docMk/>
            <pc:sldMk cId="0" sldId="314"/>
            <ac:spMk id="5122" creationId="{A8C54800-6339-4489-A4DF-6EF0E3BC1E4F}"/>
          </ac:spMkLst>
        </pc:spChg>
      </pc:sldChg>
      <pc:sldChg chg="modSp">
        <pc:chgData name="Edson Company Colalto Junior" userId="S::edson.colalto@fatec.sp.gov.br::75bdd23f-9df8-4baf-99bf-6fd7546b34fc" providerId="AD" clId="Web-{BE5044A8-F884-3806-D22A-E5967A03E9F4}" dt="2020-11-06T10:50:28.822" v="20" actId="14100"/>
        <pc:sldMkLst>
          <pc:docMk/>
          <pc:sldMk cId="0" sldId="315"/>
        </pc:sldMkLst>
        <pc:spChg chg="mod">
          <ac:chgData name="Edson Company Colalto Junior" userId="S::edson.colalto@fatec.sp.gov.br::75bdd23f-9df8-4baf-99bf-6fd7546b34fc" providerId="AD" clId="Web-{BE5044A8-F884-3806-D22A-E5967A03E9F4}" dt="2020-11-06T10:50:28.822" v="20" actId="14100"/>
          <ac:spMkLst>
            <pc:docMk/>
            <pc:sldMk cId="0" sldId="315"/>
            <ac:spMk id="5122" creationId="{A2272C0E-0A71-460D-8DEE-8D576A954F03}"/>
          </ac:spMkLst>
        </pc:spChg>
      </pc:sldChg>
      <pc:sldChg chg="modSp">
        <pc:chgData name="Edson Company Colalto Junior" userId="S::edson.colalto@fatec.sp.gov.br::75bdd23f-9df8-4baf-99bf-6fd7546b34fc" providerId="AD" clId="Web-{BE5044A8-F884-3806-D22A-E5967A03E9F4}" dt="2020-11-06T10:50:46.089" v="24" actId="14100"/>
        <pc:sldMkLst>
          <pc:docMk/>
          <pc:sldMk cId="0" sldId="316"/>
        </pc:sldMkLst>
        <pc:spChg chg="mod">
          <ac:chgData name="Edson Company Colalto Junior" userId="S::edson.colalto@fatec.sp.gov.br::75bdd23f-9df8-4baf-99bf-6fd7546b34fc" providerId="AD" clId="Web-{BE5044A8-F884-3806-D22A-E5967A03E9F4}" dt="2020-11-06T10:50:46.089" v="24" actId="14100"/>
          <ac:spMkLst>
            <pc:docMk/>
            <pc:sldMk cId="0" sldId="316"/>
            <ac:spMk id="5122" creationId="{6606A77D-8939-4F7B-A25F-84833084F1CE}"/>
          </ac:spMkLst>
        </pc:spChg>
      </pc:sldChg>
      <pc:sldChg chg="modSp">
        <pc:chgData name="Edson Company Colalto Junior" userId="S::edson.colalto@fatec.sp.gov.br::75bdd23f-9df8-4baf-99bf-6fd7546b34fc" providerId="AD" clId="Web-{BE5044A8-F884-3806-D22A-E5967A03E9F4}" dt="2020-11-06T10:51:07.340" v="27" actId="14100"/>
        <pc:sldMkLst>
          <pc:docMk/>
          <pc:sldMk cId="0" sldId="322"/>
        </pc:sldMkLst>
        <pc:spChg chg="mod">
          <ac:chgData name="Edson Company Colalto Junior" userId="S::edson.colalto@fatec.sp.gov.br::75bdd23f-9df8-4baf-99bf-6fd7546b34fc" providerId="AD" clId="Web-{BE5044A8-F884-3806-D22A-E5967A03E9F4}" dt="2020-11-06T10:51:07.340" v="27" actId="14100"/>
          <ac:spMkLst>
            <pc:docMk/>
            <pc:sldMk cId="0" sldId="322"/>
            <ac:spMk id="5122" creationId="{169CBEE2-CC96-4713-88E5-AE0EE99D8201}"/>
          </ac:spMkLst>
        </pc:spChg>
      </pc:sldChg>
      <pc:sldChg chg="modSp">
        <pc:chgData name="Edson Company Colalto Junior" userId="S::edson.colalto@fatec.sp.gov.br::75bdd23f-9df8-4baf-99bf-6fd7546b34fc" providerId="AD" clId="Web-{BE5044A8-F884-3806-D22A-E5967A03E9F4}" dt="2020-11-06T10:51:36.233" v="30" actId="14100"/>
        <pc:sldMkLst>
          <pc:docMk/>
          <pc:sldMk cId="0" sldId="336"/>
        </pc:sldMkLst>
        <pc:spChg chg="mod">
          <ac:chgData name="Edson Company Colalto Junior" userId="S::edson.colalto@fatec.sp.gov.br::75bdd23f-9df8-4baf-99bf-6fd7546b34fc" providerId="AD" clId="Web-{BE5044A8-F884-3806-D22A-E5967A03E9F4}" dt="2020-11-06T10:51:36.233" v="30" actId="14100"/>
          <ac:spMkLst>
            <pc:docMk/>
            <pc:sldMk cId="0" sldId="336"/>
            <ac:spMk id="5122" creationId="{CD0BF6EC-BA44-40E1-84B3-F105DEBDCBA4}"/>
          </ac:spMkLst>
        </pc:spChg>
      </pc:sldChg>
    </pc:docChg>
  </pc:docChgLst>
  <pc:docChgLst>
    <pc:chgData name="Edson Company Colalto Junior" userId="S::edson.colalto@fatec.sp.gov.br::75bdd23f-9df8-4baf-99bf-6fd7546b34fc" providerId="AD" clId="Web-{01681231-BB10-9659-CBDD-3B1AB442A234}"/>
    <pc:docChg chg="modSld">
      <pc:chgData name="Edson Company Colalto Junior" userId="S::edson.colalto@fatec.sp.gov.br::75bdd23f-9df8-4baf-99bf-6fd7546b34fc" providerId="AD" clId="Web-{01681231-BB10-9659-CBDD-3B1AB442A234}" dt="2021-05-17T11:11:55.268" v="5" actId="20577"/>
      <pc:docMkLst>
        <pc:docMk/>
      </pc:docMkLst>
      <pc:sldChg chg="modSp">
        <pc:chgData name="Edson Company Colalto Junior" userId="S::edson.colalto@fatec.sp.gov.br::75bdd23f-9df8-4baf-99bf-6fd7546b34fc" providerId="AD" clId="Web-{01681231-BB10-9659-CBDD-3B1AB442A234}" dt="2021-05-17T11:11:55.268" v="5" actId="20577"/>
        <pc:sldMkLst>
          <pc:docMk/>
          <pc:sldMk cId="0" sldId="316"/>
        </pc:sldMkLst>
        <pc:spChg chg="mod">
          <ac:chgData name="Edson Company Colalto Junior" userId="S::edson.colalto@fatec.sp.gov.br::75bdd23f-9df8-4baf-99bf-6fd7546b34fc" providerId="AD" clId="Web-{01681231-BB10-9659-CBDD-3B1AB442A234}" dt="2021-05-17T11:11:55.268" v="5" actId="20577"/>
          <ac:spMkLst>
            <pc:docMk/>
            <pc:sldMk cId="0" sldId="316"/>
            <ac:spMk id="5122" creationId="{6606A77D-8939-4F7B-A25F-84833084F1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48F1A43B-A059-4F50-A099-FF75CF21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1AAAB948-E9A5-4BFB-A46F-8A3CAA04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51422CB-771F-46EC-BFBD-2071439CF26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3AD878D-C9E3-4349-BDA5-4D1E1C852B2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964228C3-0F91-4F71-B6FE-695A60BB40C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BE1B982B-CCEE-47A4-BEBA-E61E60ABE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4BBCA1F9-41A3-4F9B-B5FE-C80F23F7D6C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AEDC573E-7945-48F0-8086-F1368C47C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14B66FCE-DCF9-46C1-8BBC-1F999588A82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44597EB1-D5D8-4538-9B21-7632DC949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428F256A-2E74-4FC1-840C-B47EE1B2719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E1B4C5DC-3DBC-4686-B4A3-3E853B23B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DF154F68-581E-4676-8138-BF9268358B2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C2569EF2-2735-461A-B4D8-30612A095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50350BDD-E24C-4B67-98BC-BAB6DEF6C6B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B3EEA3D5-83B9-421A-AC64-6A06A191F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1211A18D-62D8-4EA5-B27F-11E2E561F68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008F65C1-72D8-456F-AC8B-66868DD18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B5E1C8B4-1A0D-4F57-8B8B-B626D25F4BA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70C87652-411E-4976-B343-B2C61133C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DB24D65E-E409-4A2A-8223-AF29D179E5E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D6C5190D-F233-4B37-8C55-0C1B895D5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A183AE61-C581-4EDC-8B48-FEB5E42ED3A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69EDD388-B6EA-4149-9824-7BE529888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3DCA37DC-530A-4781-9C69-1AB5782AA49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729C15F6-98AC-4311-BBB7-9A09D1ACD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B5EEB159-0E88-4A51-B297-6671AB9F97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61EBBBB3-9E62-4170-8C75-352F1A84D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21DB3D9D-0DC3-4984-A1DB-1B8F91D3CB1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4DEE8EDD-5428-4788-AF09-3C7CC24D4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980850BE-BE5C-460C-8ADA-A46028F5D16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4A387235-D287-4328-8C47-46C352898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7AA424A1-EF3E-42BD-9617-ADF1646685C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1056E911-BF2A-43DA-922F-A0D4FB5C2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7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6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39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01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6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4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3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8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8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8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5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8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3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99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596B6F48-BCBE-46B8-B776-C0F297BF5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2404534"/>
            <a:ext cx="5825202" cy="16463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n-US" sz="5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Desenvolvendo Aplicações WEB</a:t>
            </a:r>
          </a:p>
          <a:p>
            <a:pPr algn="r" eaLnBrk="1" hangingPunct="1">
              <a:lnSpc>
                <a:spcPct val="90000"/>
              </a:lnSpc>
              <a:spcAft>
                <a:spcPts val="600"/>
              </a:spcAft>
              <a:buClrTx/>
            </a:pPr>
            <a:endParaRPr lang="en-US" altLang="en-US" sz="5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 eaLnBrk="1" hangingPunct="1">
              <a:lnSpc>
                <a:spcPct val="90000"/>
              </a:lnSpc>
              <a:spcAft>
                <a:spcPts val="600"/>
              </a:spcAft>
              <a:buClrTx/>
            </a:pPr>
            <a:endParaRPr lang="en-US" altLang="en-US" sz="5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 eaLnBrk="1" hangingPunct="1">
              <a:lnSpc>
                <a:spcPct val="90000"/>
              </a:lnSpc>
              <a:spcAft>
                <a:spcPts val="600"/>
              </a:spcAft>
              <a:buClrTx/>
            </a:pPr>
            <a:endParaRPr lang="en-US" altLang="en-US" sz="5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 eaLnBrk="1" hangingPunct="1">
              <a:lnSpc>
                <a:spcPct val="90000"/>
              </a:lnSpc>
              <a:spcAft>
                <a:spcPts val="600"/>
              </a:spcAft>
              <a:buClrTx/>
            </a:pPr>
            <a:endParaRPr lang="en-US" altLang="en-US" sz="5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 eaLnBrk="1" hangingPunct="1">
              <a:lnSpc>
                <a:spcPct val="90000"/>
              </a:lnSpc>
              <a:spcAft>
                <a:spcPts val="600"/>
              </a:spcAft>
              <a:buClrTx/>
            </a:pPr>
            <a:endParaRPr lang="en-US" altLang="en-US" sz="5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 eaLnBrk="1" hangingPunct="1">
              <a:lnSpc>
                <a:spcPct val="90000"/>
              </a:lnSpc>
              <a:spcAft>
                <a:spcPts val="600"/>
              </a:spcAft>
              <a:buClrTx/>
            </a:pPr>
            <a:endParaRPr lang="en-US" altLang="en-US" sz="5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 eaLnBrk="1" hangingPunct="1">
              <a:lnSpc>
                <a:spcPct val="90000"/>
              </a:lnSpc>
              <a:spcAft>
                <a:spcPts val="600"/>
              </a:spcAft>
              <a:buClrTx/>
            </a:pPr>
            <a:endParaRPr lang="en-US" altLang="en-US" sz="5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 eaLnBrk="1" hangingPunct="1">
              <a:lnSpc>
                <a:spcPct val="90000"/>
              </a:lnSpc>
              <a:spcAft>
                <a:spcPts val="600"/>
              </a:spcAft>
              <a:buClrTx/>
            </a:pPr>
            <a:endParaRPr lang="en-US" altLang="en-US" sz="5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 eaLnBrk="1" hangingPunct="1">
              <a:lnSpc>
                <a:spcPct val="90000"/>
              </a:lnSpc>
              <a:spcAft>
                <a:spcPts val="600"/>
              </a:spcAft>
              <a:buClrTx/>
            </a:pPr>
            <a:endParaRPr lang="en-US" altLang="en-US" sz="5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A83AF36C-3E40-48B2-8855-AA74D67E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141" y="2958157"/>
            <a:ext cx="640080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650"/>
              </a:spcBef>
              <a:buClrTx/>
              <a:buFontTx/>
              <a:buNone/>
            </a:pPr>
            <a:r>
              <a:rPr lang="pt-BR" altLang="en-US" sz="66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JavaScript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1" y="-8467"/>
            <a:ext cx="9144001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21" name="Text Box 1">
            <a:extLst>
              <a:ext uri="{FF2B5EF4-FFF2-40B4-BE49-F238E27FC236}">
                <a16:creationId xmlns:a16="http://schemas.microsoft.com/office/drawing/2014/main" id="{37ECCA35-67E5-428A-A372-9D3F1C896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003" y="314997"/>
            <a:ext cx="2657790" cy="93277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spcAft>
                <a:spcPts val="600"/>
              </a:spcAft>
              <a:buClrTx/>
              <a:defRPr/>
            </a:pPr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EVENTOS</a:t>
            </a:r>
          </a:p>
        </p:txBody>
      </p:sp>
      <p:pic>
        <p:nvPicPr>
          <p:cNvPr id="47107" name="Picture 2" descr="Captura de tela 2014-09-19 às 20.54.36.png">
            <a:extLst>
              <a:ext uri="{FF2B5EF4-FFF2-40B4-BE49-F238E27FC236}">
                <a16:creationId xmlns:a16="http://schemas.microsoft.com/office/drawing/2014/main" id="{E557CD62-F6E8-46ED-B97C-4F9D1B247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0918" y="1742719"/>
            <a:ext cx="6249865" cy="35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1" y="-8467"/>
            <a:ext cx="9144001" cy="6866467"/>
            <a:chOff x="0" y="-8467"/>
            <a:chExt cx="12192000" cy="68664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21" name="Text Box 1">
            <a:extLst>
              <a:ext uri="{FF2B5EF4-FFF2-40B4-BE49-F238E27FC236}">
                <a16:creationId xmlns:a16="http://schemas.microsoft.com/office/drawing/2014/main" id="{D790E9BA-017F-447B-9E6B-3B7C1B4BA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258" y="487405"/>
            <a:ext cx="5755351" cy="77187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600"/>
              </a:spcAft>
              <a:buClrTx/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EVENTOS</a:t>
            </a:r>
          </a:p>
        </p:txBody>
      </p:sp>
      <p:pic>
        <p:nvPicPr>
          <p:cNvPr id="49155" name="Picture 1" descr="Captura de tela 2014-09-19 às 20.55.20.png">
            <a:extLst>
              <a:ext uri="{FF2B5EF4-FFF2-40B4-BE49-F238E27FC236}">
                <a16:creationId xmlns:a16="http://schemas.microsoft.com/office/drawing/2014/main" id="{59068329-621C-459B-8A36-941BF097D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0582" y="1783030"/>
            <a:ext cx="6165088" cy="235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FA844EB-B4EF-4B2F-95CF-9E5C16B5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1" y="-8467"/>
            <a:ext cx="9144001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1205C9-9B34-4789-AA9B-D7B86D3A1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E24DB-0094-4D06-8F57-85C95C87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DE703DF5-9BDF-42DB-9820-EDEAC68B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045EAFA8-4C32-4942-9360-AB2082086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CAD2203-A7B2-45D8-9240-A3542F0FD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DC5EF1D-D76F-48F5-ACAF-7F209B64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C021030B-EC50-4CBB-847B-BF6FA897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E8ACDF8F-1AEB-4514-AC25-BDD3A547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D6FF1EB-A33A-4569-B7E2-09FD56D16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B844DC64-9C05-463C-B2AB-40225DA81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8C7BCF2-9254-495D-8120-F4C32A172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1" y="-8467"/>
            <a:ext cx="9144001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A300F88-100F-497A-94AF-634DA690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F989CC-A02B-4B8A-946E-E47729162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F3460194-35A9-4C0D-BB74-CA8B24E0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CC31FCA4-2862-4AAF-8345-EF05E4E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6D40B2E4-0C94-4F89-B149-F9B0AB7A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DB16AFCB-50B7-4346-ABC6-3A8C5D02D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8356DF69-976D-4483-99D0-DBBD1C054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5DDB3B9F-0EE7-417C-A3F1-D8F2F2C6F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A2CDDF67-D03A-4E88-8BF9-0B44B61A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8AA7EFCE-40F3-4772-874E-436BE0FA0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21" name="Text Box 1">
            <a:extLst>
              <a:ext uri="{FF2B5EF4-FFF2-40B4-BE49-F238E27FC236}">
                <a16:creationId xmlns:a16="http://schemas.microsoft.com/office/drawing/2014/main" id="{E5045D83-D021-4FCD-861C-4625DF976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609600"/>
            <a:ext cx="6447501" cy="1320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600"/>
              </a:spcAft>
              <a:buClrTx/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A2272C0E-0A71-460D-8DEE-8D576A954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2160590"/>
            <a:ext cx="7487924" cy="388077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 lnSpcReduction="10000"/>
          </a:bodyPr>
          <a:lstStyle>
            <a:lvl1pPr marL="341313" indent="-34131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&lt;HTML&gt; </a:t>
            </a:r>
            <a:endParaRPr lang="en-US" sz="2800">
              <a:ea typeface="+mn-ea"/>
              <a:cs typeface="+mn-cs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   &lt;TITLE&gt;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Manipuladores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Eventos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&lt;/TITLE&gt; 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onLoad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defaultStatus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=('Seja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Bem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Vindo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!!!')"&gt;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FA844EB-B4EF-4B2F-95CF-9E5C16B5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1" y="-8467"/>
            <a:ext cx="9144001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31205C9-9B34-4789-AA9B-D7B86D3A1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1E24DB-0094-4D06-8F57-85C95C87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DE703DF5-9BDF-42DB-9820-EDEAC68B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045EAFA8-4C32-4942-9360-AB2082086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3CAD2203-A7B2-45D8-9240-A3542F0FD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5DC5EF1D-D76F-48F5-ACAF-7F209B64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C021030B-EC50-4CBB-847B-BF6FA897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E8ACDF8F-1AEB-4514-AC25-BDD3A547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AD6FF1EB-A33A-4569-B7E2-09FD56D16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B844DC64-9C05-463C-B2AB-40225DA81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8C7BCF2-9254-495D-8120-F4C32A172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1" y="-8467"/>
            <a:ext cx="9144001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A300F88-100F-497A-94AF-634DA690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FF989CC-A02B-4B8A-946E-E47729162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23">
              <a:extLst>
                <a:ext uri="{FF2B5EF4-FFF2-40B4-BE49-F238E27FC236}">
                  <a16:creationId xmlns:a16="http://schemas.microsoft.com/office/drawing/2014/main" id="{F3460194-35A9-4C0D-BB74-CA8B24E0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5">
              <a:extLst>
                <a:ext uri="{FF2B5EF4-FFF2-40B4-BE49-F238E27FC236}">
                  <a16:creationId xmlns:a16="http://schemas.microsoft.com/office/drawing/2014/main" id="{CC31FCA4-2862-4AAF-8345-EF05E4E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6D40B2E4-0C94-4F89-B149-F9B0AB7A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7">
              <a:extLst>
                <a:ext uri="{FF2B5EF4-FFF2-40B4-BE49-F238E27FC236}">
                  <a16:creationId xmlns:a16="http://schemas.microsoft.com/office/drawing/2014/main" id="{DB16AFCB-50B7-4346-ABC6-3A8C5D02D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8">
              <a:extLst>
                <a:ext uri="{FF2B5EF4-FFF2-40B4-BE49-F238E27FC236}">
                  <a16:creationId xmlns:a16="http://schemas.microsoft.com/office/drawing/2014/main" id="{8356DF69-976D-4483-99D0-DBBD1C054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9">
              <a:extLst>
                <a:ext uri="{FF2B5EF4-FFF2-40B4-BE49-F238E27FC236}">
                  <a16:creationId xmlns:a16="http://schemas.microsoft.com/office/drawing/2014/main" id="{5DDB3B9F-0EE7-417C-A3F1-D8F2F2C6F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A2CDDF67-D03A-4E88-8BF9-0B44B61A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8AA7EFCE-40F3-4772-874E-436BE0FA0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21" name="Text Box 1">
            <a:extLst>
              <a:ext uri="{FF2B5EF4-FFF2-40B4-BE49-F238E27FC236}">
                <a16:creationId xmlns:a16="http://schemas.microsoft.com/office/drawing/2014/main" id="{B5B3D4BF-820C-43A5-B17E-5993CF12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609600"/>
            <a:ext cx="6447501" cy="1320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600"/>
              </a:spcAft>
              <a:buClrTx/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Criando um Script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6606A77D-8939-4F7B-A25F-84833084F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886" y="1435225"/>
            <a:ext cx="7216827" cy="4994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Autofit/>
          </a:bodyPr>
          <a:lstStyle>
            <a:lvl1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Antes do HTML 5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&lt;script language=‘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/>
              </a:rPr>
              <a:t>JavaScript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’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/>
              </a:rPr>
              <a:t> type=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‘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/>
              </a:rPr>
              <a:t>text/JavaScript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’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/>
              </a:rPr>
              <a:t>&gt;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   .... Código </a:t>
            </a:r>
            <a:r>
              <a:rPr lang="en-US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aqui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.....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&lt;/script&gt;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Agora</a:t>
            </a:r>
          </a:p>
          <a:p>
            <a:pPr lvl="1"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&lt;script&gt;</a:t>
            </a:r>
          </a:p>
          <a:p>
            <a:pPr lvl="1"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...</a:t>
            </a:r>
            <a:r>
              <a:rPr lang="en-US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código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...</a:t>
            </a:r>
          </a:p>
          <a:p>
            <a:pPr lvl="1"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FA844EB-B4EF-4B2F-95CF-9E5C16B5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1" y="-8467"/>
            <a:ext cx="9144001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1205C9-9B34-4789-AA9B-D7B86D3A1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E24DB-0094-4D06-8F57-85C95C87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DE703DF5-9BDF-42DB-9820-EDEAC68B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045EAFA8-4C32-4942-9360-AB2082086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CAD2203-A7B2-45D8-9240-A3542F0FD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DC5EF1D-D76F-48F5-ACAF-7F209B64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C021030B-EC50-4CBB-847B-BF6FA897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E8ACDF8F-1AEB-4514-AC25-BDD3A547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D6FF1EB-A33A-4569-B7E2-09FD56D16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B844DC64-9C05-463C-B2AB-40225DA81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8C7BCF2-9254-495D-8120-F4C32A172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1" y="-8467"/>
            <a:ext cx="9144001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A300F88-100F-497A-94AF-634DA690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F989CC-A02B-4B8A-946E-E47729162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F3460194-35A9-4C0D-BB74-CA8B24E0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CC31FCA4-2862-4AAF-8345-EF05E4E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6D40B2E4-0C94-4F89-B149-F9B0AB7A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DB16AFCB-50B7-4346-ABC6-3A8C5D02D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8356DF69-976D-4483-99D0-DBBD1C054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5DDB3B9F-0EE7-417C-A3F1-D8F2F2C6F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A2CDDF67-D03A-4E88-8BF9-0B44B61A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8AA7EFCE-40F3-4772-874E-436BE0FA0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21" name="Text Box 1">
            <a:extLst>
              <a:ext uri="{FF2B5EF4-FFF2-40B4-BE49-F238E27FC236}">
                <a16:creationId xmlns:a16="http://schemas.microsoft.com/office/drawing/2014/main" id="{2BD8E1AA-188D-4D48-AB98-C103A4F5F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609600"/>
            <a:ext cx="6447501" cy="1320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ClrTx/>
            </a:pPr>
            <a:r>
              <a:rPr lang="en-US" alt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Criando Funções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169CBEE2-CC96-4713-88E5-AE0EE99D8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1" y="1427898"/>
            <a:ext cx="7150885" cy="388077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Autofit/>
          </a:bodyPr>
          <a:lstStyle>
            <a:lvl1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&lt;HTML&gt;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&lt;HEAD&gt; &lt;TITLE&gt;UTILIZANDO FUNÇÕES&lt;/TITLE&gt; &lt;/HEAD&gt; &lt;BODY&gt; &lt;SCRIPT&gt; 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   function </a:t>
            </a:r>
            <a:r>
              <a:rPr lang="en-US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primeiraFuncao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(){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         alert("Isto é </a:t>
            </a:r>
            <a:r>
              <a:rPr lang="en-US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uma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função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JavaScript");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} 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FA844EB-B4EF-4B2F-95CF-9E5C16B5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1" y="-8467"/>
            <a:ext cx="9144001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1205C9-9B34-4789-AA9B-D7B86D3A1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E24DB-0094-4D06-8F57-85C95C87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DE703DF5-9BDF-42DB-9820-EDEAC68B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045EAFA8-4C32-4942-9360-AB2082086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CAD2203-A7B2-45D8-9240-A3542F0FD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DC5EF1D-D76F-48F5-ACAF-7F209B64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C021030B-EC50-4CBB-847B-BF6FA897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E8ACDF8F-1AEB-4514-AC25-BDD3A547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D6FF1EB-A33A-4569-B7E2-09FD56D16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B844DC64-9C05-463C-B2AB-40225DA81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8C7BCF2-9254-495D-8120-F4C32A172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1" y="-8467"/>
            <a:ext cx="9144001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A300F88-100F-497A-94AF-634DA690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F989CC-A02B-4B8A-946E-E47729162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F3460194-35A9-4C0D-BB74-CA8B24E0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CC31FCA4-2862-4AAF-8345-EF05E4E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6D40B2E4-0C94-4F89-B149-F9B0AB7A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DB16AFCB-50B7-4346-ABC6-3A8C5D02D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8356DF69-976D-4483-99D0-DBBD1C054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5DDB3B9F-0EE7-417C-A3F1-D8F2F2C6F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A2CDDF67-D03A-4E88-8BF9-0B44B61A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8AA7EFCE-40F3-4772-874E-436BE0FA0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21" name="Text Box 1">
            <a:extLst>
              <a:ext uri="{FF2B5EF4-FFF2-40B4-BE49-F238E27FC236}">
                <a16:creationId xmlns:a16="http://schemas.microsoft.com/office/drawing/2014/main" id="{873D7AAD-136F-411D-A28F-DE83D5DD9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609600"/>
            <a:ext cx="6447501" cy="1320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ClrTx/>
            </a:pPr>
            <a:r>
              <a:rPr lang="en-US" alt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Criando Funções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CD0BF6EC-BA44-40E1-84B3-F105DEBDC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269" y="1801571"/>
            <a:ext cx="7458616" cy="388077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41313" indent="-34131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&lt;INPUT TYPE="BUTTON" VALUE="Clique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aqui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!"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primeiraFuncao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()"&gt;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&lt;/BODY&gt; &lt;/HTML&gt;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921E4C4D-E2F7-452B-8720-124344B1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609600"/>
            <a:ext cx="6447501" cy="1320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600"/>
              </a:spcAft>
              <a:buClrTx/>
              <a:defRPr/>
            </a:pPr>
            <a:r>
              <a:rPr lang="en-US" sz="4800">
                <a:latin typeface="+mj-lt"/>
                <a:ea typeface="+mj-ea"/>
                <a:cs typeface="+mj-cs"/>
              </a:rPr>
              <a:t>JavaScript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5F1E4FB1-21BC-4855-B116-C98651A6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2160590"/>
            <a:ext cx="7194847" cy="388077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JavaScript é uma linguagem interpretada preparada para execução em Browser.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en-US" sz="2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64ACA264-B67B-4FCB-87DE-673F462B0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609600"/>
            <a:ext cx="6447501" cy="1320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ClrTx/>
            </a:pPr>
            <a:r>
              <a:rPr lang="en-US" alt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ORIENTAÇÃO A OBJETOS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9EE926C2-1E8F-47E9-880A-AC1BA594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2160590"/>
            <a:ext cx="7319404" cy="388077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 linguagem JavaScript corresponde a programação orientada a objetos;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Isto significa que todos os elementos de uma página da Web são tratados como objetos.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7CC9B59-1430-4936-B4ED-CFBE9D2E1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609600"/>
            <a:ext cx="6447501" cy="1320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 lnSpcReduction="10000"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ClrTx/>
            </a:pPr>
            <a:r>
              <a:rPr lang="en-US" alt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MANIPULAÇÃO DE OBJETO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B471F17D-3E3A-49EA-9FA0-4F8C05FC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482" y="2101975"/>
            <a:ext cx="7326731" cy="388077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Os objetos são representados por uma hierarquia, fazendo com que alguns deles se tornem propriedades de outros;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52EF3177-39F4-4026-9AC4-E39A1D0B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609600"/>
            <a:ext cx="6447501" cy="1320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 lnSpcReduction="10000"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600"/>
              </a:spcAft>
              <a:buClrTx/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PROPRIEDADES DE OBJETOS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9BF595DD-D4EA-42CC-8FE0-014A839C7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2160590"/>
            <a:ext cx="6447501" cy="388077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 utilização de propriedades se dá acompanhada de seu objeto sendo separados por um ponto apenas.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en-US" sz="2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	nomeObjeto.propriedade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1777974-8E99-4EBA-82CC-EFB59809B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609600"/>
            <a:ext cx="6447501" cy="1320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ClrTx/>
            </a:pPr>
            <a:r>
              <a:rPr lang="en-US" alt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 DE OBJETOS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BA4E6A0B-3639-4D42-A53B-55AC4D4C5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2160590"/>
            <a:ext cx="7062962" cy="388077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Na maioria das vezes os métodos são usados para alterar o valor de uma propriedade ou executar uma tarefa específica.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en-US" sz="2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	nomeObjeto.método(argumento)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6E6B221C-D3E1-4FD9-9386-A7B50FE84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609600"/>
            <a:ext cx="6447501" cy="1320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600"/>
              </a:spcAft>
              <a:buClrTx/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EVENTOS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A8C54800-6339-4489-A4DF-6EF0E3BC1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2160590"/>
            <a:ext cx="7092270" cy="388077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Em linguagens orientadas a objetos é comum a manipulação de eventos que é qualquer reação ou ação que executará determinado procedimento.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en-US" sz="2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&lt;TAG nomeEvento="Instruções JavaScript"&gt;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3" name="Group 72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1" y="-8467"/>
            <a:ext cx="9144001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21" name="Text Box 1">
            <a:extLst>
              <a:ext uri="{FF2B5EF4-FFF2-40B4-BE49-F238E27FC236}">
                <a16:creationId xmlns:a16="http://schemas.microsoft.com/office/drawing/2014/main" id="{576C72A7-6939-46F3-BB34-B5C602E4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339" y="-1"/>
            <a:ext cx="5755351" cy="10876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600"/>
              </a:spcAft>
              <a:buClrTx/>
              <a:defRPr/>
            </a:pPr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EVENTOS</a:t>
            </a:r>
          </a:p>
        </p:txBody>
      </p:sp>
      <p:pic>
        <p:nvPicPr>
          <p:cNvPr id="43011" name="Picture 1" descr="Captura de tela 2014-09-19 às 20.50.21.png">
            <a:extLst>
              <a:ext uri="{FF2B5EF4-FFF2-40B4-BE49-F238E27FC236}">
                <a16:creationId xmlns:a16="http://schemas.microsoft.com/office/drawing/2014/main" id="{4987CF4A-373B-462C-9EC7-DF9306965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3123" y="1765717"/>
            <a:ext cx="5718872" cy="348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1" y="-8467"/>
            <a:ext cx="9144001" cy="6866467"/>
            <a:chOff x="0" y="-8467"/>
            <a:chExt cx="12192000" cy="68664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21" name="Text Box 1">
            <a:extLst>
              <a:ext uri="{FF2B5EF4-FFF2-40B4-BE49-F238E27FC236}">
                <a16:creationId xmlns:a16="http://schemas.microsoft.com/office/drawing/2014/main" id="{FA18B229-5018-4DAB-8A2B-79F7E60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49" y="167063"/>
            <a:ext cx="6216024" cy="1096316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Aft>
                <a:spcPts val="600"/>
              </a:spcAft>
              <a:buClrTx/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EVENTOS</a:t>
            </a:r>
          </a:p>
        </p:txBody>
      </p:sp>
      <p:pic>
        <p:nvPicPr>
          <p:cNvPr id="45059" name="Picture 3" descr="Captura de tela 2014-09-19 às 20.51.13.png">
            <a:extLst>
              <a:ext uri="{FF2B5EF4-FFF2-40B4-BE49-F238E27FC236}">
                <a16:creationId xmlns:a16="http://schemas.microsoft.com/office/drawing/2014/main" id="{57A53EED-B968-4289-90A7-3A63AB093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665" y="2283780"/>
            <a:ext cx="6216024" cy="259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1561099FB4584CA4749DFBBE98153F" ma:contentTypeVersion="10" ma:contentTypeDescription="Crie um novo documento." ma:contentTypeScope="" ma:versionID="c68916e989aa91195d0b56a95c90dab7">
  <xsd:schema xmlns:xsd="http://www.w3.org/2001/XMLSchema" xmlns:xs="http://www.w3.org/2001/XMLSchema" xmlns:p="http://schemas.microsoft.com/office/2006/metadata/properties" xmlns:ns2="44001560-6bef-4e48-942f-dce6f79e4110" xmlns:ns3="0bbb84b2-e312-4831-b21e-2b9601e07b07" targetNamespace="http://schemas.microsoft.com/office/2006/metadata/properties" ma:root="true" ma:fieldsID="824ac163bfb50df2473482265dcdf8f2" ns2:_="" ns3:_="">
    <xsd:import namespace="44001560-6bef-4e48-942f-dce6f79e4110"/>
    <xsd:import namespace="0bbb84b2-e312-4831-b21e-2b9601e07b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01560-6bef-4e48-942f-dce6f79e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84b2-e312-4831-b21e-2b9601e07b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47c9a9b-d737-4c38-a88a-d2df2f613a02}" ma:internalName="TaxCatchAll" ma:showField="CatchAllData" ma:web="0bbb84b2-e312-4831-b21e-2b9601e07b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001560-6bef-4e48-942f-dce6f79e4110">
      <Terms xmlns="http://schemas.microsoft.com/office/infopath/2007/PartnerControls"/>
    </lcf76f155ced4ddcb4097134ff3c332f>
    <TaxCatchAll xmlns="0bbb84b2-e312-4831-b21e-2b9601e07b07" xsi:nil="true"/>
  </documentManagement>
</p:properties>
</file>

<file path=customXml/itemProps1.xml><?xml version="1.0" encoding="utf-8"?>
<ds:datastoreItem xmlns:ds="http://schemas.openxmlformats.org/officeDocument/2006/customXml" ds:itemID="{09C2C306-D484-4D86-91A2-7149FE4036F3}"/>
</file>

<file path=customXml/itemProps2.xml><?xml version="1.0" encoding="utf-8"?>
<ds:datastoreItem xmlns:ds="http://schemas.openxmlformats.org/officeDocument/2006/customXml" ds:itemID="{C5311EC4-B996-4DE4-8ACF-FC6B5A7CB8A1}"/>
</file>

<file path=customXml/itemProps3.xml><?xml version="1.0" encoding="utf-8"?>
<ds:datastoreItem xmlns:ds="http://schemas.openxmlformats.org/officeDocument/2006/customXml" ds:itemID="{A52B8FD3-5F7D-475A-AC07-1008EE64946F}"/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508</Words>
  <Application>Microsoft Office PowerPoint</Application>
  <PresentationFormat>Widescreen</PresentationFormat>
  <Paragraphs>87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Wellington </dc:creator>
  <cp:lastModifiedBy>Edson Company Colalto Junior</cp:lastModifiedBy>
  <cp:revision>211</cp:revision>
  <cp:lastPrinted>1601-01-01T00:00:00Z</cp:lastPrinted>
  <dcterms:created xsi:type="dcterms:W3CDTF">2010-08-15T03:48:57Z</dcterms:created>
  <dcterms:modified xsi:type="dcterms:W3CDTF">2022-05-28T10:46:17Z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0x010100A41561099FB4584CA4749DFBBE98153F</vt:lpwstr>
  </property>
</Properties>
</file>