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sldIdLst>
    <p:sldId id="256" r:id="rId5"/>
    <p:sldId id="257" r:id="rId6"/>
    <p:sldId id="260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37C1D-11C6-4AE8-B06E-F385AF241863}" v="2" dt="2022-05-21T12:49:2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0" autoAdjust="0"/>
    <p:restoredTop sz="68199" autoAdjust="0"/>
  </p:normalViewPr>
  <p:slideViewPr>
    <p:cSldViewPr snapToGrid="0">
      <p:cViewPr varScale="1">
        <p:scale>
          <a:sx n="47" d="100"/>
          <a:sy n="47" d="100"/>
        </p:scale>
        <p:origin x="17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D4CFD5C8-74A4-4088-9A33-6778DF1100E8}"/>
    <pc:docChg chg="custSel addSld delSld modSld">
      <pc:chgData name="EDSON COMPANY COLALTO JUNIOR" userId="75bdd23f-9df8-4baf-99bf-6fd7546b34fc" providerId="ADAL" clId="{D4CFD5C8-74A4-4088-9A33-6778DF1100E8}" dt="2020-07-22T14:21:07.270" v="720"/>
      <pc:docMkLst>
        <pc:docMk/>
      </pc:docMkLst>
      <pc:sldChg chg="addSp delSp modSp mod delAnim">
        <pc:chgData name="EDSON COMPANY COLALTO JUNIOR" userId="75bdd23f-9df8-4baf-99bf-6fd7546b34fc" providerId="ADAL" clId="{D4CFD5C8-74A4-4088-9A33-6778DF1100E8}" dt="2020-07-22T14:21:07.270" v="720"/>
        <pc:sldMkLst>
          <pc:docMk/>
          <pc:sldMk cId="507307513" sldId="256"/>
        </pc:sldMkLst>
        <pc:spChg chg="mod">
          <ac:chgData name="EDSON COMPANY COLALTO JUNIOR" userId="75bdd23f-9df8-4baf-99bf-6fd7546b34fc" providerId="ADAL" clId="{D4CFD5C8-74A4-4088-9A33-6778DF1100E8}" dt="2020-07-22T12:04:39.614" v="18" actId="20577"/>
          <ac:spMkLst>
            <pc:docMk/>
            <pc:sldMk cId="507307513" sldId="256"/>
            <ac:spMk id="2" creationId="{2C5BE306-236B-4D49-A3C9-61266358E581}"/>
          </ac:spMkLst>
        </pc:spChg>
        <pc:picChg chg="del">
          <ac:chgData name="EDSON COMPANY COLALTO JUNIOR" userId="75bdd23f-9df8-4baf-99bf-6fd7546b34fc" providerId="ADAL" clId="{D4CFD5C8-74A4-4088-9A33-6778DF1100E8}" dt="2020-07-22T12:04:32.108" v="0" actId="478"/>
          <ac:picMkLst>
            <pc:docMk/>
            <pc:sldMk cId="507307513" sldId="256"/>
            <ac:picMk id="3" creationId="{1222B518-5593-4E80-AD1D-3011A061E379}"/>
          </ac:picMkLst>
        </pc:picChg>
        <pc:picChg chg="add mod">
          <ac:chgData name="EDSON COMPANY COLALTO JUNIOR" userId="75bdd23f-9df8-4baf-99bf-6fd7546b34fc" providerId="ADAL" clId="{D4CFD5C8-74A4-4088-9A33-6778DF1100E8}" dt="2020-07-22T14:21:07.270" v="720"/>
          <ac:picMkLst>
            <pc:docMk/>
            <pc:sldMk cId="507307513" sldId="256"/>
            <ac:picMk id="5" creationId="{4349BEE2-4C06-432D-B5D6-256F056CF015}"/>
          </ac:picMkLst>
        </pc:picChg>
      </pc:sldChg>
      <pc:sldChg chg="addSp delSp modSp mod delAnim modNotesTx">
        <pc:chgData name="EDSON COMPANY COLALTO JUNIOR" userId="75bdd23f-9df8-4baf-99bf-6fd7546b34fc" providerId="ADAL" clId="{D4CFD5C8-74A4-4088-9A33-6778DF1100E8}" dt="2020-07-22T14:21:07.270" v="720"/>
        <pc:sldMkLst>
          <pc:docMk/>
          <pc:sldMk cId="3853863591" sldId="257"/>
        </pc:sldMkLst>
        <pc:spChg chg="mod">
          <ac:chgData name="EDSON COMPANY COLALTO JUNIOR" userId="75bdd23f-9df8-4baf-99bf-6fd7546b34fc" providerId="ADAL" clId="{D4CFD5C8-74A4-4088-9A33-6778DF1100E8}" dt="2020-07-22T12:07:55.476" v="32" actId="20577"/>
          <ac:spMkLst>
            <pc:docMk/>
            <pc:sldMk cId="3853863591" sldId="257"/>
            <ac:spMk id="2" creationId="{462A40DE-A781-4286-B4B9-FF4EFB02FAD1}"/>
          </ac:spMkLst>
        </pc:spChg>
        <pc:spChg chg="mod">
          <ac:chgData name="EDSON COMPANY COLALTO JUNIOR" userId="75bdd23f-9df8-4baf-99bf-6fd7546b34fc" providerId="ADAL" clId="{D4CFD5C8-74A4-4088-9A33-6778DF1100E8}" dt="2020-07-22T12:11:52.884" v="86" actId="27636"/>
          <ac:spMkLst>
            <pc:docMk/>
            <pc:sldMk cId="3853863591" sldId="257"/>
            <ac:spMk id="3" creationId="{25972D8F-FD70-40D9-88D4-0D7FDDC51853}"/>
          </ac:spMkLst>
        </pc:spChg>
        <pc:picChg chg="del">
          <ac:chgData name="EDSON COMPANY COLALTO JUNIOR" userId="75bdd23f-9df8-4baf-99bf-6fd7546b34fc" providerId="ADAL" clId="{D4CFD5C8-74A4-4088-9A33-6778DF1100E8}" dt="2020-07-22T12:04:46.003" v="19" actId="478"/>
          <ac:picMkLst>
            <pc:docMk/>
            <pc:sldMk cId="3853863591" sldId="257"/>
            <ac:picMk id="4" creationId="{8FB3A6AE-FCE1-4528-A920-66DF0D681F1E}"/>
          </ac:picMkLst>
        </pc:picChg>
        <pc:picChg chg="add mod">
          <ac:chgData name="EDSON COMPANY COLALTO JUNIOR" userId="75bdd23f-9df8-4baf-99bf-6fd7546b34fc" providerId="ADAL" clId="{D4CFD5C8-74A4-4088-9A33-6778DF1100E8}" dt="2020-07-22T14:21:07.270" v="720"/>
          <ac:picMkLst>
            <pc:docMk/>
            <pc:sldMk cId="3853863591" sldId="257"/>
            <ac:picMk id="5" creationId="{3BEC03C7-CA91-4446-930B-3269FB3966FE}"/>
          </ac:picMkLst>
        </pc:picChg>
      </pc:sldChg>
      <pc:sldChg chg="addSp delSp modSp mod delAnim modNotesTx">
        <pc:chgData name="EDSON COMPANY COLALTO JUNIOR" userId="75bdd23f-9df8-4baf-99bf-6fd7546b34fc" providerId="ADAL" clId="{D4CFD5C8-74A4-4088-9A33-6778DF1100E8}" dt="2020-07-22T14:21:07.270" v="720"/>
        <pc:sldMkLst>
          <pc:docMk/>
          <pc:sldMk cId="2271959435" sldId="260"/>
        </pc:sldMkLst>
        <pc:spChg chg="mod">
          <ac:chgData name="EDSON COMPANY COLALTO JUNIOR" userId="75bdd23f-9df8-4baf-99bf-6fd7546b34fc" providerId="ADAL" clId="{D4CFD5C8-74A4-4088-9A33-6778DF1100E8}" dt="2020-07-22T12:13:51.049" v="123" actId="20577"/>
          <ac:spMkLst>
            <pc:docMk/>
            <pc:sldMk cId="2271959435" sldId="260"/>
            <ac:spMk id="2" creationId="{462A40DE-A781-4286-B4B9-FF4EFB02FAD1}"/>
          </ac:spMkLst>
        </pc:spChg>
        <pc:spChg chg="mod">
          <ac:chgData name="EDSON COMPANY COLALTO JUNIOR" userId="75bdd23f-9df8-4baf-99bf-6fd7546b34fc" providerId="ADAL" clId="{D4CFD5C8-74A4-4088-9A33-6778DF1100E8}" dt="2020-07-22T12:20:00.576" v="272" actId="403"/>
          <ac:spMkLst>
            <pc:docMk/>
            <pc:sldMk cId="2271959435" sldId="260"/>
            <ac:spMk id="3" creationId="{25972D8F-FD70-40D9-88D4-0D7FDDC51853}"/>
          </ac:spMkLst>
        </pc:spChg>
        <pc:picChg chg="del">
          <ac:chgData name="EDSON COMPANY COLALTO JUNIOR" userId="75bdd23f-9df8-4baf-99bf-6fd7546b34fc" providerId="ADAL" clId="{D4CFD5C8-74A4-4088-9A33-6778DF1100E8}" dt="2020-07-22T12:04:49.620" v="20" actId="478"/>
          <ac:picMkLst>
            <pc:docMk/>
            <pc:sldMk cId="2271959435" sldId="260"/>
            <ac:picMk id="4" creationId="{FDA08E6B-B499-4107-8362-1521EE003FC4}"/>
          </ac:picMkLst>
        </pc:picChg>
        <pc:picChg chg="add mod">
          <ac:chgData name="EDSON COMPANY COLALTO JUNIOR" userId="75bdd23f-9df8-4baf-99bf-6fd7546b34fc" providerId="ADAL" clId="{D4CFD5C8-74A4-4088-9A33-6778DF1100E8}" dt="2020-07-22T14:21:07.270" v="720"/>
          <ac:picMkLst>
            <pc:docMk/>
            <pc:sldMk cId="2271959435" sldId="260"/>
            <ac:picMk id="5" creationId="{1CD0F7BC-6113-4F72-8B27-9886AA32BBBE}"/>
          </ac:picMkLst>
        </pc:picChg>
      </pc:sldChg>
      <pc:sldChg chg="addSp delSp modSp del mod delAnim modNotesTx">
        <pc:chgData name="EDSON COMPANY COLALTO JUNIOR" userId="75bdd23f-9df8-4baf-99bf-6fd7546b34fc" providerId="ADAL" clId="{D4CFD5C8-74A4-4088-9A33-6778DF1100E8}" dt="2020-07-22T12:25:38.504" v="349" actId="47"/>
        <pc:sldMkLst>
          <pc:docMk/>
          <pc:sldMk cId="4280514590" sldId="261"/>
        </pc:sldMkLst>
        <pc:spChg chg="mod">
          <ac:chgData name="EDSON COMPANY COLALTO JUNIOR" userId="75bdd23f-9df8-4baf-99bf-6fd7546b34fc" providerId="ADAL" clId="{D4CFD5C8-74A4-4088-9A33-6778DF1100E8}" dt="2020-07-22T12:20:39.814" v="293" actId="20577"/>
          <ac:spMkLst>
            <pc:docMk/>
            <pc:sldMk cId="4280514590" sldId="261"/>
            <ac:spMk id="2" creationId="{462A40DE-A781-4286-B4B9-FF4EFB02FAD1}"/>
          </ac:spMkLst>
        </pc:spChg>
        <pc:spChg chg="del mod">
          <ac:chgData name="EDSON COMPANY COLALTO JUNIOR" userId="75bdd23f-9df8-4baf-99bf-6fd7546b34fc" providerId="ADAL" clId="{D4CFD5C8-74A4-4088-9A33-6778DF1100E8}" dt="2020-07-22T12:22:29.483" v="294" actId="22"/>
          <ac:spMkLst>
            <pc:docMk/>
            <pc:sldMk cId="4280514590" sldId="261"/>
            <ac:spMk id="3" creationId="{25972D8F-FD70-40D9-88D4-0D7FDDC51853}"/>
          </ac:spMkLst>
        </pc:spChg>
        <pc:picChg chg="del">
          <ac:chgData name="EDSON COMPANY COLALTO JUNIOR" userId="75bdd23f-9df8-4baf-99bf-6fd7546b34fc" providerId="ADAL" clId="{D4CFD5C8-74A4-4088-9A33-6778DF1100E8}" dt="2020-07-22T12:20:30.562" v="276" actId="478"/>
          <ac:picMkLst>
            <pc:docMk/>
            <pc:sldMk cId="4280514590" sldId="261"/>
            <ac:picMk id="5" creationId="{3E060BD3-04F6-4D24-865B-075493F46103}"/>
          </ac:picMkLst>
        </pc:picChg>
        <pc:picChg chg="del">
          <ac:chgData name="EDSON COMPANY COLALTO JUNIOR" userId="75bdd23f-9df8-4baf-99bf-6fd7546b34fc" providerId="ADAL" clId="{D4CFD5C8-74A4-4088-9A33-6778DF1100E8}" dt="2020-07-22T12:04:51.872" v="21" actId="478"/>
          <ac:picMkLst>
            <pc:docMk/>
            <pc:sldMk cId="4280514590" sldId="261"/>
            <ac:picMk id="6" creationId="{9788611A-FC0B-4D43-AB85-95D0117A8104}"/>
          </ac:picMkLst>
        </pc:picChg>
        <pc:picChg chg="add mod ord">
          <ac:chgData name="EDSON COMPANY COLALTO JUNIOR" userId="75bdd23f-9df8-4baf-99bf-6fd7546b34fc" providerId="ADAL" clId="{D4CFD5C8-74A4-4088-9A33-6778DF1100E8}" dt="2020-07-22T12:23:43.798" v="300" actId="1076"/>
          <ac:picMkLst>
            <pc:docMk/>
            <pc:sldMk cId="4280514590" sldId="261"/>
            <ac:picMk id="9" creationId="{9670DAFF-86F0-4E40-A0F1-FD6571373990}"/>
          </ac:picMkLst>
        </pc:picChg>
        <pc:picChg chg="add mod">
          <ac:chgData name="EDSON COMPANY COLALTO JUNIOR" userId="75bdd23f-9df8-4baf-99bf-6fd7546b34fc" providerId="ADAL" clId="{D4CFD5C8-74A4-4088-9A33-6778DF1100E8}" dt="2020-07-22T12:23:46.579" v="301" actId="1076"/>
          <ac:picMkLst>
            <pc:docMk/>
            <pc:sldMk cId="4280514590" sldId="261"/>
            <ac:picMk id="22" creationId="{4F679EA5-6A2D-40A1-A245-88F9956C85D0}"/>
          </ac:picMkLst>
        </pc:picChg>
        <pc:inkChg chg="del">
          <ac:chgData name="EDSON COMPANY COLALTO JUNIOR" userId="75bdd23f-9df8-4baf-99bf-6fd7546b34fc" providerId="ADAL" clId="{D4CFD5C8-74A4-4088-9A33-6778DF1100E8}" dt="2020-07-22T12:20:28.664" v="275" actId="478"/>
          <ac:inkMkLst>
            <pc:docMk/>
            <pc:sldMk cId="4280514590" sldId="261"/>
            <ac:inkMk id="4" creationId="{D9AD85BF-3878-4C9F-8743-F51A25A19537}"/>
          </ac:inkMkLst>
        </pc:inkChg>
      </pc:sldChg>
      <pc:sldChg chg="addSp delSp modSp mod delAnim modNotesTx">
        <pc:chgData name="EDSON COMPANY COLALTO JUNIOR" userId="75bdd23f-9df8-4baf-99bf-6fd7546b34fc" providerId="ADAL" clId="{D4CFD5C8-74A4-4088-9A33-6778DF1100E8}" dt="2020-07-22T14:21:07.270" v="720"/>
        <pc:sldMkLst>
          <pc:docMk/>
          <pc:sldMk cId="2772113022" sldId="262"/>
        </pc:sldMkLst>
        <pc:spChg chg="mod">
          <ac:chgData name="EDSON COMPANY COLALTO JUNIOR" userId="75bdd23f-9df8-4baf-99bf-6fd7546b34fc" providerId="ADAL" clId="{D4CFD5C8-74A4-4088-9A33-6778DF1100E8}" dt="2020-07-22T12:28:02.631" v="374" actId="20577"/>
          <ac:spMkLst>
            <pc:docMk/>
            <pc:sldMk cId="2772113022" sldId="262"/>
            <ac:spMk id="2" creationId="{462A40DE-A781-4286-B4B9-FF4EFB02FAD1}"/>
          </ac:spMkLst>
        </pc:spChg>
        <pc:spChg chg="del">
          <ac:chgData name="EDSON COMPANY COLALTO JUNIOR" userId="75bdd23f-9df8-4baf-99bf-6fd7546b34fc" providerId="ADAL" clId="{D4CFD5C8-74A4-4088-9A33-6778DF1100E8}" dt="2020-07-22T12:28:07.317" v="375" actId="478"/>
          <ac:spMkLst>
            <pc:docMk/>
            <pc:sldMk cId="2772113022" sldId="262"/>
            <ac:spMk id="3" creationId="{25972D8F-FD70-40D9-88D4-0D7FDDC51853}"/>
          </ac:spMkLst>
        </pc:spChg>
        <pc:spChg chg="add del mod">
          <ac:chgData name="EDSON COMPANY COLALTO JUNIOR" userId="75bdd23f-9df8-4baf-99bf-6fd7546b34fc" providerId="ADAL" clId="{D4CFD5C8-74A4-4088-9A33-6778DF1100E8}" dt="2020-07-22T12:28:26.791" v="376" actId="22"/>
          <ac:spMkLst>
            <pc:docMk/>
            <pc:sldMk cId="2772113022" sldId="262"/>
            <ac:spMk id="6" creationId="{A50262BA-3B00-45EB-BEAD-27BF8EF3F95C}"/>
          </ac:spMkLst>
        </pc:spChg>
        <pc:picChg chg="del">
          <ac:chgData name="EDSON COMPANY COLALTO JUNIOR" userId="75bdd23f-9df8-4baf-99bf-6fd7546b34fc" providerId="ADAL" clId="{D4CFD5C8-74A4-4088-9A33-6778DF1100E8}" dt="2020-07-22T12:04:53.935" v="22" actId="478"/>
          <ac:picMkLst>
            <pc:docMk/>
            <pc:sldMk cId="2772113022" sldId="262"/>
            <ac:picMk id="4" creationId="{F364A4D9-F41B-41B9-AFA7-6E0E207F00C6}"/>
          </ac:picMkLst>
        </pc:picChg>
        <pc:picChg chg="add mod ord">
          <ac:chgData name="EDSON COMPANY COLALTO JUNIOR" userId="75bdd23f-9df8-4baf-99bf-6fd7546b34fc" providerId="ADAL" clId="{D4CFD5C8-74A4-4088-9A33-6778DF1100E8}" dt="2020-07-22T12:28:34.353" v="379" actId="1076"/>
          <ac:picMkLst>
            <pc:docMk/>
            <pc:sldMk cId="2772113022" sldId="262"/>
            <ac:picMk id="9" creationId="{58F1B40E-5BA6-4DC6-A71D-46A174173A89}"/>
          </ac:picMkLst>
        </pc:picChg>
        <pc:picChg chg="add mod">
          <ac:chgData name="EDSON COMPANY COLALTO JUNIOR" userId="75bdd23f-9df8-4baf-99bf-6fd7546b34fc" providerId="ADAL" clId="{D4CFD5C8-74A4-4088-9A33-6778DF1100E8}" dt="2020-07-22T14:21:07.270" v="720"/>
          <ac:picMkLst>
            <pc:docMk/>
            <pc:sldMk cId="2772113022" sldId="262"/>
            <ac:picMk id="22" creationId="{A09F31C8-41DD-4FB3-8DF4-BFE6AFB0651C}"/>
          </ac:picMkLst>
        </pc:picChg>
        <pc:inkChg chg="add">
          <ac:chgData name="EDSON COMPANY COLALTO JUNIOR" userId="75bdd23f-9df8-4baf-99bf-6fd7546b34fc" providerId="ADAL" clId="{D4CFD5C8-74A4-4088-9A33-6778DF1100E8}" dt="2020-07-22T14:21:07.270" v="720"/>
          <ac:inkMkLst>
            <pc:docMk/>
            <pc:sldMk cId="2772113022" sldId="262"/>
            <ac:inkMk id="21" creationId="{2FDAB5D4-1106-45D0-A5F0-C360C6DE234A}"/>
          </ac:inkMkLst>
        </pc:inkChg>
      </pc:sldChg>
      <pc:sldChg chg="addSp delSp modSp mod delAnim modNotesTx">
        <pc:chgData name="EDSON COMPANY COLALTO JUNIOR" userId="75bdd23f-9df8-4baf-99bf-6fd7546b34fc" providerId="ADAL" clId="{D4CFD5C8-74A4-4088-9A33-6778DF1100E8}" dt="2020-07-22T14:21:07.270" v="720"/>
        <pc:sldMkLst>
          <pc:docMk/>
          <pc:sldMk cId="377024324" sldId="263"/>
        </pc:sldMkLst>
        <pc:spChg chg="mod">
          <ac:chgData name="EDSON COMPANY COLALTO JUNIOR" userId="75bdd23f-9df8-4baf-99bf-6fd7546b34fc" providerId="ADAL" clId="{D4CFD5C8-74A4-4088-9A33-6778DF1100E8}" dt="2020-07-22T12:29:24.337" v="390" actId="20577"/>
          <ac:spMkLst>
            <pc:docMk/>
            <pc:sldMk cId="377024324" sldId="263"/>
            <ac:spMk id="2" creationId="{462A40DE-A781-4286-B4B9-FF4EFB02FAD1}"/>
          </ac:spMkLst>
        </pc:spChg>
        <pc:spChg chg="mod">
          <ac:chgData name="EDSON COMPANY COLALTO JUNIOR" userId="75bdd23f-9df8-4baf-99bf-6fd7546b34fc" providerId="ADAL" clId="{D4CFD5C8-74A4-4088-9A33-6778DF1100E8}" dt="2020-07-22T12:32:27.017" v="559" actId="15"/>
          <ac:spMkLst>
            <pc:docMk/>
            <pc:sldMk cId="377024324" sldId="263"/>
            <ac:spMk id="3" creationId="{25972D8F-FD70-40D9-88D4-0D7FDDC51853}"/>
          </ac:spMkLst>
        </pc:spChg>
        <pc:picChg chg="del">
          <ac:chgData name="EDSON COMPANY COLALTO JUNIOR" userId="75bdd23f-9df8-4baf-99bf-6fd7546b34fc" providerId="ADAL" clId="{D4CFD5C8-74A4-4088-9A33-6778DF1100E8}" dt="2020-07-22T12:29:29.334" v="391" actId="478"/>
          <ac:picMkLst>
            <pc:docMk/>
            <pc:sldMk cId="377024324" sldId="263"/>
            <ac:picMk id="4" creationId="{B3D6567D-4970-40E8-8B87-A8CE292DC236}"/>
          </ac:picMkLst>
        </pc:picChg>
        <pc:picChg chg="add mod">
          <ac:chgData name="EDSON COMPANY COLALTO JUNIOR" userId="75bdd23f-9df8-4baf-99bf-6fd7546b34fc" providerId="ADAL" clId="{D4CFD5C8-74A4-4088-9A33-6778DF1100E8}" dt="2020-07-22T14:21:07.270" v="720"/>
          <ac:picMkLst>
            <pc:docMk/>
            <pc:sldMk cId="377024324" sldId="263"/>
            <ac:picMk id="6" creationId="{B89C3E6F-CE36-4BF6-96BF-4AC12467B45C}"/>
          </ac:picMkLst>
        </pc:picChg>
        <pc:inkChg chg="add">
          <ac:chgData name="EDSON COMPANY COLALTO JUNIOR" userId="75bdd23f-9df8-4baf-99bf-6fd7546b34fc" providerId="ADAL" clId="{D4CFD5C8-74A4-4088-9A33-6778DF1100E8}" dt="2020-07-22T14:21:07.270" v="720"/>
          <ac:inkMkLst>
            <pc:docMk/>
            <pc:sldMk cId="377024324" sldId="263"/>
            <ac:inkMk id="5" creationId="{259CCB8D-F4C8-4521-9F7B-647F58673AAE}"/>
          </ac:inkMkLst>
        </pc:inkChg>
      </pc:sldChg>
      <pc:sldChg chg="del">
        <pc:chgData name="EDSON COMPANY COLALTO JUNIOR" userId="75bdd23f-9df8-4baf-99bf-6fd7546b34fc" providerId="ADAL" clId="{D4CFD5C8-74A4-4088-9A33-6778DF1100E8}" dt="2020-07-22T12:31:41.304" v="502" actId="47"/>
        <pc:sldMkLst>
          <pc:docMk/>
          <pc:sldMk cId="2374738981" sldId="264"/>
        </pc:sldMkLst>
      </pc:sldChg>
      <pc:sldChg chg="del">
        <pc:chgData name="EDSON COMPANY COLALTO JUNIOR" userId="75bdd23f-9df8-4baf-99bf-6fd7546b34fc" providerId="ADAL" clId="{D4CFD5C8-74A4-4088-9A33-6778DF1100E8}" dt="2020-07-22T12:31:42.741" v="503" actId="47"/>
        <pc:sldMkLst>
          <pc:docMk/>
          <pc:sldMk cId="233477751" sldId="265"/>
        </pc:sldMkLst>
      </pc:sldChg>
      <pc:sldChg chg="addSp modSp add mod">
        <pc:chgData name="EDSON COMPANY COLALTO JUNIOR" userId="75bdd23f-9df8-4baf-99bf-6fd7546b34fc" providerId="ADAL" clId="{D4CFD5C8-74A4-4088-9A33-6778DF1100E8}" dt="2020-07-22T14:21:07.270" v="720"/>
        <pc:sldMkLst>
          <pc:docMk/>
          <pc:sldMk cId="3964009889" sldId="266"/>
        </pc:sldMkLst>
        <pc:spChg chg="add mod">
          <ac:chgData name="EDSON COMPANY COLALTO JUNIOR" userId="75bdd23f-9df8-4baf-99bf-6fd7546b34fc" providerId="ADAL" clId="{D4CFD5C8-74A4-4088-9A33-6778DF1100E8}" dt="2020-07-22T12:25:25.087" v="348" actId="1076"/>
          <ac:spMkLst>
            <pc:docMk/>
            <pc:sldMk cId="3964009889" sldId="266"/>
            <ac:spMk id="3" creationId="{531D6684-E1F5-4314-9513-FF2C0BE07916}"/>
          </ac:spMkLst>
        </pc:spChg>
        <pc:picChg chg="add mod">
          <ac:chgData name="EDSON COMPANY COLALTO JUNIOR" userId="75bdd23f-9df8-4baf-99bf-6fd7546b34fc" providerId="ADAL" clId="{D4CFD5C8-74A4-4088-9A33-6778DF1100E8}" dt="2020-07-22T14:21:07.270" v="720"/>
          <ac:picMkLst>
            <pc:docMk/>
            <pc:sldMk cId="3964009889" sldId="266"/>
            <ac:picMk id="5" creationId="{CBB2A0F5-C4F8-42C4-ADEF-0E5E5D81E8AC}"/>
          </ac:picMkLst>
        </pc:picChg>
        <pc:picChg chg="mod">
          <ac:chgData name="EDSON COMPANY COLALTO JUNIOR" userId="75bdd23f-9df8-4baf-99bf-6fd7546b34fc" providerId="ADAL" clId="{D4CFD5C8-74A4-4088-9A33-6778DF1100E8}" dt="2020-07-22T12:24:56.598" v="314" actId="1035"/>
          <ac:picMkLst>
            <pc:docMk/>
            <pc:sldMk cId="3964009889" sldId="266"/>
            <ac:picMk id="9" creationId="{9670DAFF-86F0-4E40-A0F1-FD6571373990}"/>
          </ac:picMkLst>
        </pc:picChg>
        <pc:picChg chg="mod">
          <ac:chgData name="EDSON COMPANY COLALTO JUNIOR" userId="75bdd23f-9df8-4baf-99bf-6fd7546b34fc" providerId="ADAL" clId="{D4CFD5C8-74A4-4088-9A33-6778DF1100E8}" dt="2020-07-22T12:25:00.555" v="326" actId="1036"/>
          <ac:picMkLst>
            <pc:docMk/>
            <pc:sldMk cId="3964009889" sldId="266"/>
            <ac:picMk id="22" creationId="{4F679EA5-6A2D-40A1-A245-88F9956C85D0}"/>
          </ac:picMkLst>
        </pc:picChg>
        <pc:inkChg chg="add">
          <ac:chgData name="EDSON COMPANY COLALTO JUNIOR" userId="75bdd23f-9df8-4baf-99bf-6fd7546b34fc" providerId="ADAL" clId="{D4CFD5C8-74A4-4088-9A33-6778DF1100E8}" dt="2020-07-22T14:21:07.270" v="720"/>
          <ac:inkMkLst>
            <pc:docMk/>
            <pc:sldMk cId="3964009889" sldId="266"/>
            <ac:inkMk id="4" creationId="{A3F9EE2D-A148-4DEF-BCB3-4F02D693FDA7}"/>
          </ac:inkMkLst>
        </pc:inkChg>
      </pc:sldChg>
    </pc:docChg>
  </pc:docChgLst>
  <pc:docChgLst>
    <pc:chgData name="EDSON COMPANY COLALTO JUNIOR" userId="75bdd23f-9df8-4baf-99bf-6fd7546b34fc" providerId="ADAL" clId="{18CF695F-327A-48F9-B463-45FEE8D372A9}"/>
    <pc:docChg chg="custSel modSld">
      <pc:chgData name="EDSON COMPANY COLALTO JUNIOR" userId="75bdd23f-9df8-4baf-99bf-6fd7546b34fc" providerId="ADAL" clId="{18CF695F-327A-48F9-B463-45FEE8D372A9}" dt="2020-08-24T13:35:20.774" v="8" actId="478"/>
      <pc:docMkLst>
        <pc:docMk/>
      </pc:docMkLst>
      <pc:sldChg chg="delSp mod delAnim">
        <pc:chgData name="EDSON COMPANY COLALTO JUNIOR" userId="75bdd23f-9df8-4baf-99bf-6fd7546b34fc" providerId="ADAL" clId="{18CF695F-327A-48F9-B463-45FEE8D372A9}" dt="2020-08-24T13:34:50.465" v="0" actId="478"/>
        <pc:sldMkLst>
          <pc:docMk/>
          <pc:sldMk cId="507307513" sldId="256"/>
        </pc:sldMkLst>
        <pc:picChg chg="del">
          <ac:chgData name="EDSON COMPANY COLALTO JUNIOR" userId="75bdd23f-9df8-4baf-99bf-6fd7546b34fc" providerId="ADAL" clId="{18CF695F-327A-48F9-B463-45FEE8D372A9}" dt="2020-08-24T13:34:50.465" v="0" actId="478"/>
          <ac:picMkLst>
            <pc:docMk/>
            <pc:sldMk cId="507307513" sldId="256"/>
            <ac:picMk id="5" creationId="{4349BEE2-4C06-432D-B5D6-256F056CF015}"/>
          </ac:picMkLst>
        </pc:picChg>
      </pc:sldChg>
      <pc:sldChg chg="delSp mod delAnim">
        <pc:chgData name="EDSON COMPANY COLALTO JUNIOR" userId="75bdd23f-9df8-4baf-99bf-6fd7546b34fc" providerId="ADAL" clId="{18CF695F-327A-48F9-B463-45FEE8D372A9}" dt="2020-08-24T13:34:54.927" v="1" actId="478"/>
        <pc:sldMkLst>
          <pc:docMk/>
          <pc:sldMk cId="3853863591" sldId="257"/>
        </pc:sldMkLst>
        <pc:picChg chg="del">
          <ac:chgData name="EDSON COMPANY COLALTO JUNIOR" userId="75bdd23f-9df8-4baf-99bf-6fd7546b34fc" providerId="ADAL" clId="{18CF695F-327A-48F9-B463-45FEE8D372A9}" dt="2020-08-24T13:34:54.927" v="1" actId="478"/>
          <ac:picMkLst>
            <pc:docMk/>
            <pc:sldMk cId="3853863591" sldId="257"/>
            <ac:picMk id="5" creationId="{3BEC03C7-CA91-4446-930B-3269FB3966FE}"/>
          </ac:picMkLst>
        </pc:picChg>
      </pc:sldChg>
      <pc:sldChg chg="delSp mod delAnim">
        <pc:chgData name="EDSON COMPANY COLALTO JUNIOR" userId="75bdd23f-9df8-4baf-99bf-6fd7546b34fc" providerId="ADAL" clId="{18CF695F-327A-48F9-B463-45FEE8D372A9}" dt="2020-08-24T13:34:59.905" v="2" actId="478"/>
        <pc:sldMkLst>
          <pc:docMk/>
          <pc:sldMk cId="2271959435" sldId="260"/>
        </pc:sldMkLst>
        <pc:picChg chg="del">
          <ac:chgData name="EDSON COMPANY COLALTO JUNIOR" userId="75bdd23f-9df8-4baf-99bf-6fd7546b34fc" providerId="ADAL" clId="{18CF695F-327A-48F9-B463-45FEE8D372A9}" dt="2020-08-24T13:34:59.905" v="2" actId="478"/>
          <ac:picMkLst>
            <pc:docMk/>
            <pc:sldMk cId="2271959435" sldId="260"/>
            <ac:picMk id="5" creationId="{1CD0F7BC-6113-4F72-8B27-9886AA32BBBE}"/>
          </ac:picMkLst>
        </pc:picChg>
      </pc:sldChg>
      <pc:sldChg chg="delSp mod delAnim">
        <pc:chgData name="EDSON COMPANY COLALTO JUNIOR" userId="75bdd23f-9df8-4baf-99bf-6fd7546b34fc" providerId="ADAL" clId="{18CF695F-327A-48F9-B463-45FEE8D372A9}" dt="2020-08-24T13:35:12.776" v="6" actId="478"/>
        <pc:sldMkLst>
          <pc:docMk/>
          <pc:sldMk cId="2772113022" sldId="262"/>
        </pc:sldMkLst>
        <pc:picChg chg="del">
          <ac:chgData name="EDSON COMPANY COLALTO JUNIOR" userId="75bdd23f-9df8-4baf-99bf-6fd7546b34fc" providerId="ADAL" clId="{18CF695F-327A-48F9-B463-45FEE8D372A9}" dt="2020-08-24T13:35:10.225" v="5" actId="478"/>
          <ac:picMkLst>
            <pc:docMk/>
            <pc:sldMk cId="2772113022" sldId="262"/>
            <ac:picMk id="22" creationId="{A09F31C8-41DD-4FB3-8DF4-BFE6AFB0651C}"/>
          </ac:picMkLst>
        </pc:picChg>
        <pc:inkChg chg="del">
          <ac:chgData name="EDSON COMPANY COLALTO JUNIOR" userId="75bdd23f-9df8-4baf-99bf-6fd7546b34fc" providerId="ADAL" clId="{18CF695F-327A-48F9-B463-45FEE8D372A9}" dt="2020-08-24T13:35:12.776" v="6" actId="478"/>
          <ac:inkMkLst>
            <pc:docMk/>
            <pc:sldMk cId="2772113022" sldId="262"/>
            <ac:inkMk id="21" creationId="{2FDAB5D4-1106-45D0-A5F0-C360C6DE234A}"/>
          </ac:inkMkLst>
        </pc:inkChg>
      </pc:sldChg>
      <pc:sldChg chg="delSp mod delAnim">
        <pc:chgData name="EDSON COMPANY COLALTO JUNIOR" userId="75bdd23f-9df8-4baf-99bf-6fd7546b34fc" providerId="ADAL" clId="{18CF695F-327A-48F9-B463-45FEE8D372A9}" dt="2020-08-24T13:35:20.774" v="8" actId="478"/>
        <pc:sldMkLst>
          <pc:docMk/>
          <pc:sldMk cId="377024324" sldId="263"/>
        </pc:sldMkLst>
        <pc:picChg chg="del">
          <ac:chgData name="EDSON COMPANY COLALTO JUNIOR" userId="75bdd23f-9df8-4baf-99bf-6fd7546b34fc" providerId="ADAL" clId="{18CF695F-327A-48F9-B463-45FEE8D372A9}" dt="2020-08-24T13:35:17.819" v="7" actId="478"/>
          <ac:picMkLst>
            <pc:docMk/>
            <pc:sldMk cId="377024324" sldId="263"/>
            <ac:picMk id="6" creationId="{B89C3E6F-CE36-4BF6-96BF-4AC12467B45C}"/>
          </ac:picMkLst>
        </pc:picChg>
        <pc:inkChg chg="del">
          <ac:chgData name="EDSON COMPANY COLALTO JUNIOR" userId="75bdd23f-9df8-4baf-99bf-6fd7546b34fc" providerId="ADAL" clId="{18CF695F-327A-48F9-B463-45FEE8D372A9}" dt="2020-08-24T13:35:20.774" v="8" actId="478"/>
          <ac:inkMkLst>
            <pc:docMk/>
            <pc:sldMk cId="377024324" sldId="263"/>
            <ac:inkMk id="5" creationId="{259CCB8D-F4C8-4521-9F7B-647F58673AAE}"/>
          </ac:inkMkLst>
        </pc:inkChg>
      </pc:sldChg>
      <pc:sldChg chg="delSp mod delAnim">
        <pc:chgData name="EDSON COMPANY COLALTO JUNIOR" userId="75bdd23f-9df8-4baf-99bf-6fd7546b34fc" providerId="ADAL" clId="{18CF695F-327A-48F9-B463-45FEE8D372A9}" dt="2020-08-24T13:35:06.324" v="4" actId="478"/>
        <pc:sldMkLst>
          <pc:docMk/>
          <pc:sldMk cId="3964009889" sldId="266"/>
        </pc:sldMkLst>
        <pc:picChg chg="del">
          <ac:chgData name="EDSON COMPANY COLALTO JUNIOR" userId="75bdd23f-9df8-4baf-99bf-6fd7546b34fc" providerId="ADAL" clId="{18CF695F-327A-48F9-B463-45FEE8D372A9}" dt="2020-08-24T13:35:03.410" v="3" actId="478"/>
          <ac:picMkLst>
            <pc:docMk/>
            <pc:sldMk cId="3964009889" sldId="266"/>
            <ac:picMk id="5" creationId="{CBB2A0F5-C4F8-42C4-ADEF-0E5E5D81E8AC}"/>
          </ac:picMkLst>
        </pc:picChg>
        <pc:inkChg chg="del">
          <ac:chgData name="EDSON COMPANY COLALTO JUNIOR" userId="75bdd23f-9df8-4baf-99bf-6fd7546b34fc" providerId="ADAL" clId="{18CF695F-327A-48F9-B463-45FEE8D372A9}" dt="2020-08-24T13:35:06.324" v="4" actId="478"/>
          <ac:inkMkLst>
            <pc:docMk/>
            <pc:sldMk cId="3964009889" sldId="266"/>
            <ac:inkMk id="4" creationId="{A3F9EE2D-A148-4DEF-BCB3-4F02D693FDA7}"/>
          </ac:inkMkLst>
        </pc:inkChg>
      </pc:sldChg>
    </pc:docChg>
  </pc:docChgLst>
  <pc:docChgLst>
    <pc:chgData name="EDSON COMPANY COLALTO JUNIOR" userId="75bdd23f-9df8-4baf-99bf-6fd7546b34fc" providerId="ADAL" clId="{D66A90C0-60F8-EA47-86C6-1F6C48AD65FB}"/>
    <pc:docChg chg="modSld modShowInfo">
      <pc:chgData name="EDSON COMPANY COLALTO JUNIOR" userId="75bdd23f-9df8-4baf-99bf-6fd7546b34fc" providerId="ADAL" clId="{D66A90C0-60F8-EA47-86C6-1F6C48AD65FB}" dt="2021-04-14T10:53:07.472" v="1" actId="2744"/>
      <pc:docMkLst>
        <pc:docMk/>
      </pc:docMkLst>
      <pc:sldChg chg="modTransition">
        <pc:chgData name="EDSON COMPANY COLALTO JUNIOR" userId="75bdd23f-9df8-4baf-99bf-6fd7546b34fc" providerId="ADAL" clId="{D66A90C0-60F8-EA47-86C6-1F6C48AD65FB}" dt="2021-04-14T10:53:05.961" v="0"/>
        <pc:sldMkLst>
          <pc:docMk/>
          <pc:sldMk cId="507307513" sldId="256"/>
        </pc:sldMkLst>
      </pc:sldChg>
      <pc:sldChg chg="modTransition">
        <pc:chgData name="EDSON COMPANY COLALTO JUNIOR" userId="75bdd23f-9df8-4baf-99bf-6fd7546b34fc" providerId="ADAL" clId="{D66A90C0-60F8-EA47-86C6-1F6C48AD65FB}" dt="2021-04-14T10:53:05.961" v="0"/>
        <pc:sldMkLst>
          <pc:docMk/>
          <pc:sldMk cId="3853863591" sldId="257"/>
        </pc:sldMkLst>
      </pc:sldChg>
      <pc:sldChg chg="modTransition">
        <pc:chgData name="EDSON COMPANY COLALTO JUNIOR" userId="75bdd23f-9df8-4baf-99bf-6fd7546b34fc" providerId="ADAL" clId="{D66A90C0-60F8-EA47-86C6-1F6C48AD65FB}" dt="2021-04-14T10:53:05.961" v="0"/>
        <pc:sldMkLst>
          <pc:docMk/>
          <pc:sldMk cId="2271959435" sldId="260"/>
        </pc:sldMkLst>
      </pc:sldChg>
      <pc:sldChg chg="modTransition">
        <pc:chgData name="EDSON COMPANY COLALTO JUNIOR" userId="75bdd23f-9df8-4baf-99bf-6fd7546b34fc" providerId="ADAL" clId="{D66A90C0-60F8-EA47-86C6-1F6C48AD65FB}" dt="2021-04-14T10:53:05.961" v="0"/>
        <pc:sldMkLst>
          <pc:docMk/>
          <pc:sldMk cId="2772113022" sldId="262"/>
        </pc:sldMkLst>
      </pc:sldChg>
      <pc:sldChg chg="modTransition">
        <pc:chgData name="EDSON COMPANY COLALTO JUNIOR" userId="75bdd23f-9df8-4baf-99bf-6fd7546b34fc" providerId="ADAL" clId="{D66A90C0-60F8-EA47-86C6-1F6C48AD65FB}" dt="2021-04-14T10:53:05.961" v="0"/>
        <pc:sldMkLst>
          <pc:docMk/>
          <pc:sldMk cId="377024324" sldId="263"/>
        </pc:sldMkLst>
      </pc:sldChg>
      <pc:sldChg chg="modTransition">
        <pc:chgData name="EDSON COMPANY COLALTO JUNIOR" userId="75bdd23f-9df8-4baf-99bf-6fd7546b34fc" providerId="ADAL" clId="{D66A90C0-60F8-EA47-86C6-1F6C48AD65FB}" dt="2021-04-14T10:53:05.961" v="0"/>
        <pc:sldMkLst>
          <pc:docMk/>
          <pc:sldMk cId="3964009889" sldId="266"/>
        </pc:sldMkLst>
      </pc:sldChg>
    </pc:docChg>
  </pc:docChgLst>
  <pc:docChgLst>
    <pc:chgData name="EDSON COMPANY COLALTO JUNIOR" userId="75bdd23f-9df8-4baf-99bf-6fd7546b34fc" providerId="ADAL" clId="{F7737C1D-11C6-4AE8-B06E-F385AF241863}"/>
    <pc:docChg chg="custSel modSld modMainMaster">
      <pc:chgData name="EDSON COMPANY COLALTO JUNIOR" userId="75bdd23f-9df8-4baf-99bf-6fd7546b34fc" providerId="ADAL" clId="{F7737C1D-11C6-4AE8-B06E-F385AF241863}" dt="2022-05-21T12:49:21.723" v="70"/>
      <pc:docMkLst>
        <pc:docMk/>
      </pc:docMkLst>
      <pc:sldChg chg="setBg">
        <pc:chgData name="EDSON COMPANY COLALTO JUNIOR" userId="75bdd23f-9df8-4baf-99bf-6fd7546b34fc" providerId="ADAL" clId="{F7737C1D-11C6-4AE8-B06E-F385AF241863}" dt="2022-05-21T12:28:55.602" v="0"/>
        <pc:sldMkLst>
          <pc:docMk/>
          <pc:sldMk cId="507307513" sldId="256"/>
        </pc:sldMkLst>
      </pc:sldChg>
      <pc:sldChg chg="modSp mod setBg">
        <pc:chgData name="EDSON COMPANY COLALTO JUNIOR" userId="75bdd23f-9df8-4baf-99bf-6fd7546b34fc" providerId="ADAL" clId="{F7737C1D-11C6-4AE8-B06E-F385AF241863}" dt="2022-05-21T12:29:05.960" v="6" actId="1076"/>
        <pc:sldMkLst>
          <pc:docMk/>
          <pc:sldMk cId="3853863591" sldId="257"/>
        </pc:sldMkLst>
        <pc:spChg chg="mod">
          <ac:chgData name="EDSON COMPANY COLALTO JUNIOR" userId="75bdd23f-9df8-4baf-99bf-6fd7546b34fc" providerId="ADAL" clId="{F7737C1D-11C6-4AE8-B06E-F385AF241863}" dt="2022-05-21T12:29:05.960" v="6" actId="1076"/>
          <ac:spMkLst>
            <pc:docMk/>
            <pc:sldMk cId="3853863591" sldId="257"/>
            <ac:spMk id="2" creationId="{462A40DE-A781-4286-B4B9-FF4EFB02FAD1}"/>
          </ac:spMkLst>
        </pc:spChg>
      </pc:sldChg>
      <pc:sldChg chg="modSp mod setBg">
        <pc:chgData name="EDSON COMPANY COLALTO JUNIOR" userId="75bdd23f-9df8-4baf-99bf-6fd7546b34fc" providerId="ADAL" clId="{F7737C1D-11C6-4AE8-B06E-F385AF241863}" dt="2022-05-21T12:49:21.723" v="70"/>
        <pc:sldMkLst>
          <pc:docMk/>
          <pc:sldMk cId="2271959435" sldId="260"/>
        </pc:sldMkLst>
        <pc:spChg chg="mod">
          <ac:chgData name="EDSON COMPANY COLALTO JUNIOR" userId="75bdd23f-9df8-4baf-99bf-6fd7546b34fc" providerId="ADAL" clId="{F7737C1D-11C6-4AE8-B06E-F385AF241863}" dt="2022-05-21T12:29:19.493" v="11" actId="403"/>
          <ac:spMkLst>
            <pc:docMk/>
            <pc:sldMk cId="2271959435" sldId="260"/>
            <ac:spMk id="2" creationId="{462A40DE-A781-4286-B4B9-FF4EFB02FAD1}"/>
          </ac:spMkLst>
        </pc:spChg>
        <pc:spChg chg="mod">
          <ac:chgData name="EDSON COMPANY COLALTO JUNIOR" userId="75bdd23f-9df8-4baf-99bf-6fd7546b34fc" providerId="ADAL" clId="{F7737C1D-11C6-4AE8-B06E-F385AF241863}" dt="2022-05-21T12:49:21.723" v="70"/>
          <ac:spMkLst>
            <pc:docMk/>
            <pc:sldMk cId="2271959435" sldId="260"/>
            <ac:spMk id="3" creationId="{25972D8F-FD70-40D9-88D4-0D7FDDC51853}"/>
          </ac:spMkLst>
        </pc:spChg>
      </pc:sldChg>
      <pc:sldChg chg="modSp mod setBg">
        <pc:chgData name="EDSON COMPANY COLALTO JUNIOR" userId="75bdd23f-9df8-4baf-99bf-6fd7546b34fc" providerId="ADAL" clId="{F7737C1D-11C6-4AE8-B06E-F385AF241863}" dt="2022-05-21T12:29:44.003" v="23" actId="1076"/>
        <pc:sldMkLst>
          <pc:docMk/>
          <pc:sldMk cId="2772113022" sldId="262"/>
        </pc:sldMkLst>
        <pc:spChg chg="mod">
          <ac:chgData name="EDSON COMPANY COLALTO JUNIOR" userId="75bdd23f-9df8-4baf-99bf-6fd7546b34fc" providerId="ADAL" clId="{F7737C1D-11C6-4AE8-B06E-F385AF241863}" dt="2022-05-21T12:29:44.003" v="23" actId="1076"/>
          <ac:spMkLst>
            <pc:docMk/>
            <pc:sldMk cId="2772113022" sldId="262"/>
            <ac:spMk id="2" creationId="{462A40DE-A781-4286-B4B9-FF4EFB02FAD1}"/>
          </ac:spMkLst>
        </pc:spChg>
      </pc:sldChg>
      <pc:sldChg chg="modSp mod setBg">
        <pc:chgData name="EDSON COMPANY COLALTO JUNIOR" userId="75bdd23f-9df8-4baf-99bf-6fd7546b34fc" providerId="ADAL" clId="{F7737C1D-11C6-4AE8-B06E-F385AF241863}" dt="2022-05-21T12:29:50.156" v="28" actId="403"/>
        <pc:sldMkLst>
          <pc:docMk/>
          <pc:sldMk cId="377024324" sldId="263"/>
        </pc:sldMkLst>
        <pc:spChg chg="mod">
          <ac:chgData name="EDSON COMPANY COLALTO JUNIOR" userId="75bdd23f-9df8-4baf-99bf-6fd7546b34fc" providerId="ADAL" clId="{F7737C1D-11C6-4AE8-B06E-F385AF241863}" dt="2022-05-21T12:29:50.156" v="28" actId="403"/>
          <ac:spMkLst>
            <pc:docMk/>
            <pc:sldMk cId="377024324" sldId="263"/>
            <ac:spMk id="2" creationId="{462A40DE-A781-4286-B4B9-FF4EFB02FAD1}"/>
          </ac:spMkLst>
        </pc:spChg>
      </pc:sldChg>
      <pc:sldChg chg="modSp mod setBg">
        <pc:chgData name="EDSON COMPANY COLALTO JUNIOR" userId="75bdd23f-9df8-4baf-99bf-6fd7546b34fc" providerId="ADAL" clId="{F7737C1D-11C6-4AE8-B06E-F385AF241863}" dt="2022-05-21T12:29:29.155" v="17" actId="1076"/>
        <pc:sldMkLst>
          <pc:docMk/>
          <pc:sldMk cId="3964009889" sldId="266"/>
        </pc:sldMkLst>
        <pc:spChg chg="mod">
          <ac:chgData name="EDSON COMPANY COLALTO JUNIOR" userId="75bdd23f-9df8-4baf-99bf-6fd7546b34fc" providerId="ADAL" clId="{F7737C1D-11C6-4AE8-B06E-F385AF241863}" dt="2022-05-21T12:29:29.155" v="17" actId="1076"/>
          <ac:spMkLst>
            <pc:docMk/>
            <pc:sldMk cId="3964009889" sldId="266"/>
            <ac:spMk id="2" creationId="{462A40DE-A781-4286-B4B9-FF4EFB02FAD1}"/>
          </ac:spMkLst>
        </pc:spChg>
      </pc:sldChg>
      <pc:sldMasterChg chg="setBg">
        <pc:chgData name="EDSON COMPANY COLALTO JUNIOR" userId="75bdd23f-9df8-4baf-99bf-6fd7546b34fc" providerId="ADAL" clId="{F7737C1D-11C6-4AE8-B06E-F385AF241863}" dt="2022-05-21T12:28:55.602" v="0"/>
        <pc:sldMasterMkLst>
          <pc:docMk/>
          <pc:sldMasterMk cId="2414431067" sldId="2147483672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3DE99-13A0-400C-84C8-3EFAB63FBF4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688F5-B609-4B00-BC13-E8C2187EF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4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HTTP - O navegador envia um pedido de acesso a uma página, e o servidor retorna uma resposta de permissão de acesso. Junto com ela são enviados também os arquivos da página que o usuário deseja acessar.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DNS - Imagine ter que acessar seus sites preferidos através de números de IP (Internet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Protocol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memorizando sequências de números para cada um deles. Conseguiríamos acessar meia dúzia deles no máximo, mais ou menos a mesma quantidade de números de telefone que conseguimos memorizar, não é?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Para isso existem os domínios e os servidores de DNS espalhados pelo mundo com a simples função de traduzir os endereços digitados para o número de IP correspondente.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688F5-B609-4B00-BC13-E8C2187EF3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2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688F5-B609-4B00-BC13-E8C2187EF3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8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688F5-B609-4B00-BC13-E8C2187EF3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31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688F5-B609-4B00-BC13-E8C2187EF3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6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COMPUTADOR QUE FORNECE SERVIÇOS PARA OUTROS COMPUTADORES, COMO ENDEREÇAMENTO IP, CONEXÃO COM INTERNET, ARMAZENAMENTO DE ARQUIVOS,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688F5-B609-4B00-BC13-E8C2187EF3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61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7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97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3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stro.br/dominio/categorias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607A4-F032-43CA-A709-F716F7290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2" b="682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5BE306-236B-4D49-A3C9-61266358E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237" y="2700996"/>
            <a:ext cx="4964723" cy="17865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HTML: PUBLICANDO UM SITE</a:t>
            </a:r>
          </a:p>
        </p:txBody>
      </p:sp>
    </p:spTree>
    <p:extLst>
      <p:ext uri="{BB962C8B-B14F-4D97-AF65-F5344CB8AC3E}">
        <p14:creationId xmlns:p14="http://schemas.microsoft.com/office/powerpoint/2010/main" val="5073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93" y="194278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72D8F-FD70-40D9-88D4-0D7FDDC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519311"/>
            <a:ext cx="9312812" cy="5036234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IP - Internet </a:t>
            </a:r>
            <a:r>
              <a:rPr lang="pt-BR" sz="3200" dirty="0" err="1"/>
              <a:t>Protocol</a:t>
            </a:r>
            <a:r>
              <a:rPr lang="pt-BR" sz="3200" dirty="0"/>
              <a:t> (Protocolo de Internet): 255.255.255.255</a:t>
            </a:r>
          </a:p>
          <a:p>
            <a:r>
              <a:rPr lang="pt-BR" sz="3200" dirty="0"/>
              <a:t> HTTP (Hypertext </a:t>
            </a:r>
            <a:r>
              <a:rPr lang="pt-BR" sz="3200" dirty="0" err="1"/>
              <a:t>Transfer</a:t>
            </a:r>
            <a:r>
              <a:rPr lang="pt-BR" sz="3200" dirty="0"/>
              <a:t> </a:t>
            </a:r>
            <a:r>
              <a:rPr lang="pt-BR" sz="3200" dirty="0" err="1"/>
              <a:t>Protocol</a:t>
            </a:r>
            <a:r>
              <a:rPr lang="pt-BR" sz="3200" dirty="0"/>
              <a:t> — Protocolo de Transferência de Hipertexto) é usado para navegação em sites da internet.</a:t>
            </a:r>
          </a:p>
          <a:p>
            <a:r>
              <a:rPr lang="pt-BR" sz="3200" dirty="0"/>
              <a:t> DNS (Domain </a:t>
            </a:r>
            <a:r>
              <a:rPr lang="pt-BR" sz="3200" dirty="0" err="1"/>
              <a:t>Name</a:t>
            </a:r>
            <a:r>
              <a:rPr lang="pt-BR" sz="3200" dirty="0"/>
              <a:t> System, ou sistema de nomes de domínios) são os responsáveis por localizar e traduzir para números IP os endereços dos sites que digitamos nos navegadores.</a:t>
            </a:r>
          </a:p>
        </p:txBody>
      </p:sp>
    </p:spTree>
    <p:extLst>
      <p:ext uri="{BB962C8B-B14F-4D97-AF65-F5344CB8AC3E}">
        <p14:creationId xmlns:p14="http://schemas.microsoft.com/office/powerpoint/2010/main" val="38538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72D8F-FD70-40D9-88D4-0D7FDDC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sz="3600" dirty="0"/>
              <a:t>Endereço de um site.</a:t>
            </a:r>
          </a:p>
          <a:p>
            <a:pPr lvl="1"/>
            <a:r>
              <a:rPr lang="pt-BR" sz="3200" dirty="0"/>
              <a:t>domboscoitaquera.org.br</a:t>
            </a:r>
          </a:p>
          <a:p>
            <a:pPr lvl="1"/>
            <a:r>
              <a:rPr lang="pt-BR" sz="3200" dirty="0"/>
              <a:t>facebook.com</a:t>
            </a:r>
          </a:p>
          <a:p>
            <a:pPr lvl="1"/>
            <a:r>
              <a:rPr lang="pt-BR" sz="3200" dirty="0"/>
              <a:t>g1.com.br</a:t>
            </a:r>
          </a:p>
          <a:p>
            <a:pPr lvl="1"/>
            <a:r>
              <a:rPr lang="pt-BR" sz="3200" dirty="0"/>
              <a:t>fateczl.edu.br</a:t>
            </a:r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719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30" y="202403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TIPOS DE DOMÍNIO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670DAFF-86F0-4E40-A0F1-FD6571373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141" y="1324702"/>
            <a:ext cx="4974631" cy="5132704"/>
          </a:xfr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F679EA5-6A2D-40A1-A245-88F9956C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29" y="1319206"/>
            <a:ext cx="5967743" cy="51327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31D6684-E1F5-4314-9513-FF2C0BE07916}"/>
              </a:ext>
            </a:extLst>
          </p:cNvPr>
          <p:cNvSpPr txBox="1"/>
          <p:nvPr/>
        </p:nvSpPr>
        <p:spPr>
          <a:xfrm>
            <a:off x="406372" y="6467541"/>
            <a:ext cx="656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COMPLETA EM: </a:t>
            </a:r>
            <a:r>
              <a:rPr lang="pt-BR" dirty="0">
                <a:hlinkClick r:id="rId5"/>
              </a:rPr>
              <a:t>https://registro.br/dominio/categorias/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00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39699"/>
            <a:ext cx="9557122" cy="132080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COMO REGISTRAR UM DOMÍNIO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8F1B40E-5BA6-4DC6-A71D-46A17417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733" y="1393798"/>
            <a:ext cx="9336990" cy="4854602"/>
          </a:xfrm>
        </p:spPr>
      </p:pic>
    </p:spTree>
    <p:extLst>
      <p:ext uri="{BB962C8B-B14F-4D97-AF65-F5344CB8AC3E}">
        <p14:creationId xmlns:p14="http://schemas.microsoft.com/office/powerpoint/2010/main" val="277211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2A40DE-A781-4286-B4B9-FF4EFB02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HOSPEDAGEM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72D8F-FD70-40D9-88D4-0D7FDDC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Servidor que armazena os arquivos do site;</a:t>
            </a:r>
          </a:p>
          <a:p>
            <a:pPr lvl="1"/>
            <a:r>
              <a:rPr lang="pt-BR" sz="3000" dirty="0"/>
              <a:t>000webhost.com – gratuito / pago</a:t>
            </a:r>
          </a:p>
          <a:p>
            <a:pPr lvl="1"/>
            <a:r>
              <a:rPr lang="pt-BR" sz="3000" dirty="0"/>
              <a:t>hostinger.com – pago</a:t>
            </a:r>
          </a:p>
          <a:p>
            <a:pPr lvl="1"/>
            <a:r>
              <a:rPr lang="pt-BR" sz="3000" dirty="0"/>
              <a:t>locaweb.com.br – pago</a:t>
            </a:r>
          </a:p>
          <a:p>
            <a:pPr lvl="1"/>
            <a:r>
              <a:rPr lang="pt-BR" sz="3000" dirty="0"/>
              <a:t>hostgator.com - pago</a:t>
            </a:r>
          </a:p>
        </p:txBody>
      </p:sp>
    </p:spTree>
    <p:extLst>
      <p:ext uri="{BB962C8B-B14F-4D97-AF65-F5344CB8AC3E}">
        <p14:creationId xmlns:p14="http://schemas.microsoft.com/office/powerpoint/2010/main" val="377024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10" ma:contentTypeDescription="Crie um novo documento." ma:contentTypeScope="" ma:versionID="c68916e989aa91195d0b56a95c90dab7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824ac163bfb50df2473482265dcdf8f2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C0C652-14D1-470C-8C15-3B68F64C1CCF}">
  <ds:schemaRefs>
    <ds:schemaRef ds:uri="23a57198-1c4a-450a-be08-2a95866f2f7d"/>
    <ds:schemaRef ds:uri="http://www.w3.org/XML/1998/namespace"/>
    <ds:schemaRef ds:uri="http://purl.org/dc/terms/"/>
    <ds:schemaRef ds:uri="5ca61d71-e0a7-4f43-aa4e-e0f8d03a40a7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6E5ACA9-61E9-4949-A3A6-17D6BD056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F74BA1-AFDF-4793-AEB4-08BF039E2025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297</Words>
  <Application>Microsoft Office PowerPoint</Application>
  <PresentationFormat>Widescreen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Facetado</vt:lpstr>
      <vt:lpstr>HTML: PUBLICANDO UM SITE</vt:lpstr>
      <vt:lpstr>PROTOCOLOS</vt:lpstr>
      <vt:lpstr>DOMÍNIOS</vt:lpstr>
      <vt:lpstr>TIPOS DE DOMÍNIO</vt:lpstr>
      <vt:lpstr>COMO REGISTRAR UM DOMÍNIO</vt:lpstr>
      <vt:lpstr>HOSPEDAGEM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COMPANY COLALTO JUNIOR</dc:creator>
  <cp:lastModifiedBy>EDSON COMPANY COLALTO JUNIOR</cp:lastModifiedBy>
  <cp:revision>4</cp:revision>
  <dcterms:created xsi:type="dcterms:W3CDTF">2020-07-16T11:50:06Z</dcterms:created>
  <dcterms:modified xsi:type="dcterms:W3CDTF">2022-05-21T12:49:26Z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