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27B6D-7A49-4F83-9390-9C35F8C8E9BF}" v="1" dt="2022-05-21T10:52:2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FF427B6D-7A49-4F83-9390-9C35F8C8E9BF}"/>
    <pc:docChg chg="custSel modSld modMainMaster">
      <pc:chgData name="EDSON COMPANY COLALTO JUNIOR" userId="75bdd23f-9df8-4baf-99bf-6fd7546b34fc" providerId="ADAL" clId="{FF427B6D-7A49-4F83-9390-9C35F8C8E9BF}" dt="2022-05-21T10:52:46.282" v="10" actId="403"/>
      <pc:docMkLst>
        <pc:docMk/>
      </pc:docMkLst>
      <pc:sldChg chg="setBg">
        <pc:chgData name="EDSON COMPANY COLALTO JUNIOR" userId="75bdd23f-9df8-4baf-99bf-6fd7546b34fc" providerId="ADAL" clId="{FF427B6D-7A49-4F83-9390-9C35F8C8E9BF}" dt="2022-05-21T10:52:21.737" v="0"/>
        <pc:sldMkLst>
          <pc:docMk/>
          <pc:sldMk cId="507307513" sldId="256"/>
        </pc:sldMkLst>
      </pc:sldChg>
      <pc:sldChg chg="modSp mod setBg">
        <pc:chgData name="EDSON COMPANY COLALTO JUNIOR" userId="75bdd23f-9df8-4baf-99bf-6fd7546b34fc" providerId="ADAL" clId="{FF427B6D-7A49-4F83-9390-9C35F8C8E9BF}" dt="2022-05-21T10:52:31.882" v="3" actId="403"/>
        <pc:sldMkLst>
          <pc:docMk/>
          <pc:sldMk cId="3853863591" sldId="257"/>
        </pc:sldMkLst>
        <pc:spChg chg="mod">
          <ac:chgData name="EDSON COMPANY COLALTO JUNIOR" userId="75bdd23f-9df8-4baf-99bf-6fd7546b34fc" providerId="ADAL" clId="{FF427B6D-7A49-4F83-9390-9C35F8C8E9BF}" dt="2022-05-21T10:52:31.882" v="3" actId="403"/>
          <ac:spMkLst>
            <pc:docMk/>
            <pc:sldMk cId="3853863591" sldId="257"/>
            <ac:spMk id="2" creationId="{462A40DE-A781-4286-B4B9-FF4EFB02FAD1}"/>
          </ac:spMkLst>
        </pc:spChg>
      </pc:sldChg>
      <pc:sldChg chg="modSp mod setBg">
        <pc:chgData name="EDSON COMPANY COLALTO JUNIOR" userId="75bdd23f-9df8-4baf-99bf-6fd7546b34fc" providerId="ADAL" clId="{FF427B6D-7A49-4F83-9390-9C35F8C8E9BF}" dt="2022-05-21T10:52:39.490" v="7" actId="403"/>
        <pc:sldMkLst>
          <pc:docMk/>
          <pc:sldMk cId="1670502824" sldId="258"/>
        </pc:sldMkLst>
        <pc:spChg chg="mod">
          <ac:chgData name="EDSON COMPANY COLALTO JUNIOR" userId="75bdd23f-9df8-4baf-99bf-6fd7546b34fc" providerId="ADAL" clId="{FF427B6D-7A49-4F83-9390-9C35F8C8E9BF}" dt="2022-05-21T10:52:39.490" v="7" actId="403"/>
          <ac:spMkLst>
            <pc:docMk/>
            <pc:sldMk cId="1670502824" sldId="258"/>
            <ac:spMk id="2" creationId="{462A40DE-A781-4286-B4B9-FF4EFB02FAD1}"/>
          </ac:spMkLst>
        </pc:spChg>
      </pc:sldChg>
      <pc:sldChg chg="modSp mod setBg">
        <pc:chgData name="EDSON COMPANY COLALTO JUNIOR" userId="75bdd23f-9df8-4baf-99bf-6fd7546b34fc" providerId="ADAL" clId="{FF427B6D-7A49-4F83-9390-9C35F8C8E9BF}" dt="2022-05-21T10:52:46.282" v="10" actId="403"/>
        <pc:sldMkLst>
          <pc:docMk/>
          <pc:sldMk cId="3063079366" sldId="259"/>
        </pc:sldMkLst>
        <pc:spChg chg="mod">
          <ac:chgData name="EDSON COMPANY COLALTO JUNIOR" userId="75bdd23f-9df8-4baf-99bf-6fd7546b34fc" providerId="ADAL" clId="{FF427B6D-7A49-4F83-9390-9C35F8C8E9BF}" dt="2022-05-21T10:52:46.282" v="10" actId="403"/>
          <ac:spMkLst>
            <pc:docMk/>
            <pc:sldMk cId="3063079366" sldId="259"/>
            <ac:spMk id="2" creationId="{462A40DE-A781-4286-B4B9-FF4EFB02FAD1}"/>
          </ac:spMkLst>
        </pc:spChg>
      </pc:sldChg>
      <pc:sldMasterChg chg="setBg">
        <pc:chgData name="EDSON COMPANY COLALTO JUNIOR" userId="75bdd23f-9df8-4baf-99bf-6fd7546b34fc" providerId="ADAL" clId="{FF427B6D-7A49-4F83-9390-9C35F8C8E9BF}" dt="2022-05-21T10:52:21.737" v="0"/>
        <pc:sldMasterMkLst>
          <pc:docMk/>
          <pc:sldMasterMk cId="2414431067" sldId="2147483672"/>
        </pc:sldMasterMkLst>
      </pc:sldMasterChg>
    </pc:docChg>
  </pc:docChgLst>
  <pc:docChgLst>
    <pc:chgData name="EDSON COMPANY COLALTO JUNIOR" userId="75bdd23f-9df8-4baf-99bf-6fd7546b34fc" providerId="ADAL" clId="{CD63B837-6AFB-4FA8-A4F5-9F93329C4FA9}"/>
    <pc:docChg chg="custSel modSld">
      <pc:chgData name="EDSON COMPANY COLALTO JUNIOR" userId="75bdd23f-9df8-4baf-99bf-6fd7546b34fc" providerId="ADAL" clId="{CD63B837-6AFB-4FA8-A4F5-9F93329C4FA9}" dt="2020-08-24T13:28:27.772" v="5" actId="478"/>
      <pc:docMkLst>
        <pc:docMk/>
      </pc:docMkLst>
      <pc:sldChg chg="delSp mod delAnim">
        <pc:chgData name="EDSON COMPANY COLALTO JUNIOR" userId="75bdd23f-9df8-4baf-99bf-6fd7546b34fc" providerId="ADAL" clId="{CD63B837-6AFB-4FA8-A4F5-9F93329C4FA9}" dt="2020-08-24T13:28:11.044" v="0" actId="478"/>
        <pc:sldMkLst>
          <pc:docMk/>
          <pc:sldMk cId="507307513" sldId="256"/>
        </pc:sldMkLst>
        <pc:picChg chg="del">
          <ac:chgData name="EDSON COMPANY COLALTO JUNIOR" userId="75bdd23f-9df8-4baf-99bf-6fd7546b34fc" providerId="ADAL" clId="{CD63B837-6AFB-4FA8-A4F5-9F93329C4FA9}" dt="2020-08-24T13:28:11.044" v="0" actId="478"/>
          <ac:picMkLst>
            <pc:docMk/>
            <pc:sldMk cId="507307513" sldId="256"/>
            <ac:picMk id="3" creationId="{27AF635B-4625-4A81-828B-10ECC44FD204}"/>
          </ac:picMkLst>
        </pc:picChg>
      </pc:sldChg>
      <pc:sldChg chg="delSp mod delAnim">
        <pc:chgData name="EDSON COMPANY COLALTO JUNIOR" userId="75bdd23f-9df8-4baf-99bf-6fd7546b34fc" providerId="ADAL" clId="{CD63B837-6AFB-4FA8-A4F5-9F93329C4FA9}" dt="2020-08-24T13:28:14.408" v="1" actId="478"/>
        <pc:sldMkLst>
          <pc:docMk/>
          <pc:sldMk cId="3853863591" sldId="257"/>
        </pc:sldMkLst>
        <pc:picChg chg="del">
          <ac:chgData name="EDSON COMPANY COLALTO JUNIOR" userId="75bdd23f-9df8-4baf-99bf-6fd7546b34fc" providerId="ADAL" clId="{CD63B837-6AFB-4FA8-A4F5-9F93329C4FA9}" dt="2020-08-24T13:28:14.408" v="1" actId="478"/>
          <ac:picMkLst>
            <pc:docMk/>
            <pc:sldMk cId="3853863591" sldId="257"/>
            <ac:picMk id="4" creationId="{BD004093-0249-4B1C-B780-74FCA9961C1D}"/>
          </ac:picMkLst>
        </pc:picChg>
      </pc:sldChg>
      <pc:sldChg chg="delSp mod delAnim">
        <pc:chgData name="EDSON COMPANY COLALTO JUNIOR" userId="75bdd23f-9df8-4baf-99bf-6fd7546b34fc" providerId="ADAL" clId="{CD63B837-6AFB-4FA8-A4F5-9F93329C4FA9}" dt="2020-08-24T13:28:20.513" v="3" actId="478"/>
        <pc:sldMkLst>
          <pc:docMk/>
          <pc:sldMk cId="1670502824" sldId="258"/>
        </pc:sldMkLst>
        <pc:picChg chg="del">
          <ac:chgData name="EDSON COMPANY COLALTO JUNIOR" userId="75bdd23f-9df8-4baf-99bf-6fd7546b34fc" providerId="ADAL" clId="{CD63B837-6AFB-4FA8-A4F5-9F93329C4FA9}" dt="2020-08-24T13:28:17.593" v="2" actId="478"/>
          <ac:picMkLst>
            <pc:docMk/>
            <pc:sldMk cId="1670502824" sldId="258"/>
            <ac:picMk id="6" creationId="{D8F481B2-FE68-4B06-9929-67D97128D2B3}"/>
          </ac:picMkLst>
        </pc:picChg>
        <pc:inkChg chg="del">
          <ac:chgData name="EDSON COMPANY COLALTO JUNIOR" userId="75bdd23f-9df8-4baf-99bf-6fd7546b34fc" providerId="ADAL" clId="{CD63B837-6AFB-4FA8-A4F5-9F93329C4FA9}" dt="2020-08-24T13:28:20.513" v="3" actId="478"/>
          <ac:inkMkLst>
            <pc:docMk/>
            <pc:sldMk cId="1670502824" sldId="258"/>
            <ac:inkMk id="3" creationId="{37E3208A-C86B-4A4C-97D0-84566DF2C3A6}"/>
          </ac:inkMkLst>
        </pc:inkChg>
      </pc:sldChg>
      <pc:sldChg chg="delSp mod delAnim">
        <pc:chgData name="EDSON COMPANY COLALTO JUNIOR" userId="75bdd23f-9df8-4baf-99bf-6fd7546b34fc" providerId="ADAL" clId="{CD63B837-6AFB-4FA8-A4F5-9F93329C4FA9}" dt="2020-08-24T13:28:27.772" v="5" actId="478"/>
        <pc:sldMkLst>
          <pc:docMk/>
          <pc:sldMk cId="3063079366" sldId="259"/>
        </pc:sldMkLst>
        <pc:picChg chg="del">
          <ac:chgData name="EDSON COMPANY COLALTO JUNIOR" userId="75bdd23f-9df8-4baf-99bf-6fd7546b34fc" providerId="ADAL" clId="{CD63B837-6AFB-4FA8-A4F5-9F93329C4FA9}" dt="2020-08-24T13:28:24.460" v="4" actId="478"/>
          <ac:picMkLst>
            <pc:docMk/>
            <pc:sldMk cId="3063079366" sldId="259"/>
            <ac:picMk id="6" creationId="{F15F53BC-2604-408F-953C-7086C619388B}"/>
          </ac:picMkLst>
        </pc:picChg>
        <pc:inkChg chg="del">
          <ac:chgData name="EDSON COMPANY COLALTO JUNIOR" userId="75bdd23f-9df8-4baf-99bf-6fd7546b34fc" providerId="ADAL" clId="{CD63B837-6AFB-4FA8-A4F5-9F93329C4FA9}" dt="2020-08-24T13:28:27.772" v="5" actId="478"/>
          <ac:inkMkLst>
            <pc:docMk/>
            <pc:sldMk cId="3063079366" sldId="259"/>
            <ac:inkMk id="4" creationId="{A1E53B75-E644-4B9D-AD11-D70DBFC9CE1C}"/>
          </ac:inkMkLst>
        </pc:inkChg>
      </pc:sldChg>
    </pc:docChg>
  </pc:docChgLst>
  <pc:docChgLst>
    <pc:chgData name="EDSON COMPANY COLALTO JUNIOR" userId="75bdd23f-9df8-4baf-99bf-6fd7546b34fc" providerId="ADAL" clId="{FB48DA4E-94B4-4ADE-84C4-AB5D30DAE077}"/>
    <pc:docChg chg="undo custSel addSld delSld modSld sldOrd addMainMaster delMainMaster">
      <pc:chgData name="EDSON COMPANY COLALTO JUNIOR" userId="75bdd23f-9df8-4baf-99bf-6fd7546b34fc" providerId="ADAL" clId="{FB48DA4E-94B4-4ADE-84C4-AB5D30DAE077}" dt="2020-07-16T17:37:47.798" v="261"/>
      <pc:docMkLst>
        <pc:docMk/>
      </pc:docMkLst>
      <pc:sldChg chg="addSp delSp modSp mod setBg modClrScheme setClrOvrMap delDesignElem chgLayout">
        <pc:chgData name="EDSON COMPANY COLALTO JUNIOR" userId="75bdd23f-9df8-4baf-99bf-6fd7546b34fc" providerId="ADAL" clId="{FB48DA4E-94B4-4ADE-84C4-AB5D30DAE077}" dt="2020-07-16T17:37:47.798" v="261"/>
        <pc:sldMkLst>
          <pc:docMk/>
          <pc:sldMk cId="507307513" sldId="256"/>
        </pc:sldMkLst>
        <pc:spChg chg="mod">
          <ac:chgData name="EDSON COMPANY COLALTO JUNIOR" userId="75bdd23f-9df8-4baf-99bf-6fd7546b34fc" providerId="ADAL" clId="{FB48DA4E-94B4-4ADE-84C4-AB5D30DAE077}" dt="2020-07-16T17:29:29.591" v="260" actId="207"/>
          <ac:spMkLst>
            <pc:docMk/>
            <pc:sldMk cId="507307513" sldId="256"/>
            <ac:spMk id="2" creationId="{2C5BE306-236B-4D49-A3C9-61266358E581}"/>
          </ac:spMkLst>
        </pc:spChg>
        <pc:spChg chg="del mod">
          <ac:chgData name="EDSON COMPANY COLALTO JUNIOR" userId="75bdd23f-9df8-4baf-99bf-6fd7546b34fc" providerId="ADAL" clId="{FB48DA4E-94B4-4ADE-84C4-AB5D30DAE077}" dt="2020-07-16T11:55:46.133" v="29" actId="478"/>
          <ac:spMkLst>
            <pc:docMk/>
            <pc:sldMk cId="507307513" sldId="256"/>
            <ac:spMk id="3" creationId="{3273595B-DA3D-4515-B755-DEBB3BE32E6F}"/>
          </ac:spMkLst>
        </pc:spChg>
        <pc:spChg chg="add del">
          <ac:chgData name="EDSON COMPANY COLALTO JUNIOR" userId="75bdd23f-9df8-4baf-99bf-6fd7546b34fc" providerId="ADAL" clId="{FB48DA4E-94B4-4ADE-84C4-AB5D30DAE077}" dt="2020-07-16T11:56:09.396" v="41"/>
          <ac:spMkLst>
            <pc:docMk/>
            <pc:sldMk cId="507307513" sldId="256"/>
            <ac:spMk id="9" creationId="{526E0BFB-CDF1-4990-8C11-AC849311E0A8}"/>
          </ac:spMkLst>
        </pc:spChg>
        <pc:spChg chg="add del">
          <ac:chgData name="EDSON COMPANY COLALTO JUNIOR" userId="75bdd23f-9df8-4baf-99bf-6fd7546b34fc" providerId="ADAL" clId="{FB48DA4E-94B4-4ADE-84C4-AB5D30DAE077}" dt="2020-07-16T11:56:09.396" v="41"/>
          <ac:spMkLst>
            <pc:docMk/>
            <pc:sldMk cId="507307513" sldId="256"/>
            <ac:spMk id="11" creationId="{6069A1F8-9BEB-4786-9694-FC48B2D75D21}"/>
          </ac:spMkLst>
        </pc:spChg>
        <pc:picChg chg="add mod">
          <ac:chgData name="EDSON COMPANY COLALTO JUNIOR" userId="75bdd23f-9df8-4baf-99bf-6fd7546b34fc" providerId="ADAL" clId="{FB48DA4E-94B4-4ADE-84C4-AB5D30DAE077}" dt="2020-07-16T17:37:47.798" v="261"/>
          <ac:picMkLst>
            <pc:docMk/>
            <pc:sldMk cId="507307513" sldId="256"/>
            <ac:picMk id="3" creationId="{27AF635B-4625-4A81-828B-10ECC44FD204}"/>
          </ac:picMkLst>
        </pc:picChg>
        <pc:picChg chg="add">
          <ac:chgData name="EDSON COMPANY COLALTO JUNIOR" userId="75bdd23f-9df8-4baf-99bf-6fd7546b34fc" providerId="ADAL" clId="{FB48DA4E-94B4-4ADE-84C4-AB5D30DAE077}" dt="2020-07-16T11:55:41.366" v="28" actId="26606"/>
          <ac:picMkLst>
            <pc:docMk/>
            <pc:sldMk cId="507307513" sldId="256"/>
            <ac:picMk id="4" creationId="{3C5607A4-F032-43CA-A709-F716F7290114}"/>
          </ac:picMkLst>
        </pc:picChg>
      </pc:sldChg>
      <pc:sldChg chg="addSp modSp new mod setBg setClrOvrMap">
        <pc:chgData name="EDSON COMPANY COLALTO JUNIOR" userId="75bdd23f-9df8-4baf-99bf-6fd7546b34fc" providerId="ADAL" clId="{FB48DA4E-94B4-4ADE-84C4-AB5D30DAE077}" dt="2020-07-16T17:37:47.798" v="261"/>
        <pc:sldMkLst>
          <pc:docMk/>
          <pc:sldMk cId="3853863591" sldId="257"/>
        </pc:sldMkLst>
        <pc:spChg chg="mod">
          <ac:chgData name="EDSON COMPANY COLALTO JUNIOR" userId="75bdd23f-9df8-4baf-99bf-6fd7546b34fc" providerId="ADAL" clId="{FB48DA4E-94B4-4ADE-84C4-AB5D30DAE077}" dt="2020-07-16T11:56:56.123" v="67" actId="403"/>
          <ac:spMkLst>
            <pc:docMk/>
            <pc:sldMk cId="3853863591" sldId="257"/>
            <ac:spMk id="2" creationId="{462A40DE-A781-4286-B4B9-FF4EFB02FAD1}"/>
          </ac:spMkLst>
        </pc:spChg>
        <pc:spChg chg="mod">
          <ac:chgData name="EDSON COMPANY COLALTO JUNIOR" userId="75bdd23f-9df8-4baf-99bf-6fd7546b34fc" providerId="ADAL" clId="{FB48DA4E-94B4-4ADE-84C4-AB5D30DAE077}" dt="2020-07-16T11:57:17.393" v="99" actId="20577"/>
          <ac:spMkLst>
            <pc:docMk/>
            <pc:sldMk cId="3853863591" sldId="257"/>
            <ac:spMk id="3" creationId="{25972D8F-FD70-40D9-88D4-0D7FDDC51853}"/>
          </ac:spMkLst>
        </pc:spChg>
        <pc:spChg chg="add">
          <ac:chgData name="EDSON COMPANY COLALTO JUNIOR" userId="75bdd23f-9df8-4baf-99bf-6fd7546b34fc" providerId="ADAL" clId="{FB48DA4E-94B4-4ADE-84C4-AB5D30DAE077}" dt="2020-07-16T11:56:49.636" v="66" actId="26606"/>
          <ac:spMkLst>
            <pc:docMk/>
            <pc:sldMk cId="3853863591" sldId="257"/>
            <ac:spMk id="8" creationId="{86C16C40-7C29-4ACC-B851-7E08E459B596}"/>
          </ac:spMkLst>
        </pc:spChg>
        <pc:grpChg chg="add">
          <ac:chgData name="EDSON COMPANY COLALTO JUNIOR" userId="75bdd23f-9df8-4baf-99bf-6fd7546b34fc" providerId="ADAL" clId="{FB48DA4E-94B4-4ADE-84C4-AB5D30DAE077}" dt="2020-07-16T11:56:49.636" v="66" actId="26606"/>
          <ac:grpSpMkLst>
            <pc:docMk/>
            <pc:sldMk cId="3853863591" sldId="257"/>
            <ac:grpSpMk id="10" creationId="{CDD733AE-DD5E-4C77-8BCD-72BF12A06BB1}"/>
          </ac:grpSpMkLst>
        </pc:grpChg>
        <pc:picChg chg="add mod">
          <ac:chgData name="EDSON COMPANY COLALTO JUNIOR" userId="75bdd23f-9df8-4baf-99bf-6fd7546b34fc" providerId="ADAL" clId="{FB48DA4E-94B4-4ADE-84C4-AB5D30DAE077}" dt="2020-07-16T17:37:47.798" v="261"/>
          <ac:picMkLst>
            <pc:docMk/>
            <pc:sldMk cId="3853863591" sldId="257"/>
            <ac:picMk id="4" creationId="{BD004093-0249-4B1C-B780-74FCA9961C1D}"/>
          </ac:picMkLst>
        </pc:picChg>
      </pc:sldChg>
      <pc:sldChg chg="addSp delSp modSp add mod delDesignElem chgLayout">
        <pc:chgData name="EDSON COMPANY COLALTO JUNIOR" userId="75bdd23f-9df8-4baf-99bf-6fd7546b34fc" providerId="ADAL" clId="{FB48DA4E-94B4-4ADE-84C4-AB5D30DAE077}" dt="2020-07-16T17:37:47.798" v="261"/>
        <pc:sldMkLst>
          <pc:docMk/>
          <pc:sldMk cId="1670502824" sldId="258"/>
        </pc:sldMkLst>
        <pc:spChg chg="mod ord">
          <ac:chgData name="EDSON COMPANY COLALTO JUNIOR" userId="75bdd23f-9df8-4baf-99bf-6fd7546b34fc" providerId="ADAL" clId="{FB48DA4E-94B4-4ADE-84C4-AB5D30DAE077}" dt="2020-07-16T12:00:33.727" v="212" actId="700"/>
          <ac:spMkLst>
            <pc:docMk/>
            <pc:sldMk cId="1670502824" sldId="258"/>
            <ac:spMk id="2" creationId="{462A40DE-A781-4286-B4B9-FF4EFB02FAD1}"/>
          </ac:spMkLst>
        </pc:spChg>
        <pc:spChg chg="del mod">
          <ac:chgData name="EDSON COMPANY COLALTO JUNIOR" userId="75bdd23f-9df8-4baf-99bf-6fd7546b34fc" providerId="ADAL" clId="{FB48DA4E-94B4-4ADE-84C4-AB5D30DAE077}" dt="2020-07-16T12:00:09.781" v="167"/>
          <ac:spMkLst>
            <pc:docMk/>
            <pc:sldMk cId="1670502824" sldId="258"/>
            <ac:spMk id="3" creationId="{25972D8F-FD70-40D9-88D4-0D7FDDC51853}"/>
          </ac:spMkLst>
        </pc:spChg>
        <pc:spChg chg="add mod">
          <ac:chgData name="EDSON COMPANY COLALTO JUNIOR" userId="75bdd23f-9df8-4baf-99bf-6fd7546b34fc" providerId="ADAL" clId="{FB48DA4E-94B4-4ADE-84C4-AB5D30DAE077}" dt="2020-07-16T12:01:09.482" v="226" actId="20577"/>
          <ac:spMkLst>
            <pc:docMk/>
            <pc:sldMk cId="1670502824" sldId="258"/>
            <ac:spMk id="5" creationId="{3AD4E8F2-FCDD-410F-9070-364D53F13F5D}"/>
          </ac:spMkLst>
        </pc:spChg>
        <pc:spChg chg="del">
          <ac:chgData name="EDSON COMPANY COLALTO JUNIOR" userId="75bdd23f-9df8-4baf-99bf-6fd7546b34fc" providerId="ADAL" clId="{FB48DA4E-94B4-4ADE-84C4-AB5D30DAE077}" dt="2020-07-16T12:00:33.727" v="212" actId="700"/>
          <ac:spMkLst>
            <pc:docMk/>
            <pc:sldMk cId="1670502824" sldId="258"/>
            <ac:spMk id="8" creationId="{86C16C40-7C29-4ACC-B851-7E08E459B596}"/>
          </ac:spMkLst>
        </pc:spChg>
        <pc:grpChg chg="del">
          <ac:chgData name="EDSON COMPANY COLALTO JUNIOR" userId="75bdd23f-9df8-4baf-99bf-6fd7546b34fc" providerId="ADAL" clId="{FB48DA4E-94B4-4ADE-84C4-AB5D30DAE077}" dt="2020-07-16T12:00:33.727" v="212" actId="700"/>
          <ac:grpSpMkLst>
            <pc:docMk/>
            <pc:sldMk cId="1670502824" sldId="258"/>
            <ac:grpSpMk id="10" creationId="{CDD733AE-DD5E-4C77-8BCD-72BF12A06BB1}"/>
          </ac:grpSpMkLst>
        </pc:grpChg>
        <pc:picChg chg="add mod ord">
          <ac:chgData name="EDSON COMPANY COLALTO JUNIOR" userId="75bdd23f-9df8-4baf-99bf-6fd7546b34fc" providerId="ADAL" clId="{FB48DA4E-94B4-4ADE-84C4-AB5D30DAE077}" dt="2020-07-16T12:01:03.099" v="222" actId="1076"/>
          <ac:picMkLst>
            <pc:docMk/>
            <pc:sldMk cId="1670502824" sldId="258"/>
            <ac:picMk id="4" creationId="{D089C300-3597-43E8-908F-EE3173C98DD3}"/>
          </ac:picMkLst>
        </pc:picChg>
        <pc:picChg chg="add mod">
          <ac:chgData name="EDSON COMPANY COLALTO JUNIOR" userId="75bdd23f-9df8-4baf-99bf-6fd7546b34fc" providerId="ADAL" clId="{FB48DA4E-94B4-4ADE-84C4-AB5D30DAE077}" dt="2020-07-16T17:37:47.798" v="261"/>
          <ac:picMkLst>
            <pc:docMk/>
            <pc:sldMk cId="1670502824" sldId="258"/>
            <ac:picMk id="6" creationId="{D8F481B2-FE68-4B06-9929-67D97128D2B3}"/>
          </ac:picMkLst>
        </pc:picChg>
        <pc:inkChg chg="add">
          <ac:chgData name="EDSON COMPANY COLALTO JUNIOR" userId="75bdd23f-9df8-4baf-99bf-6fd7546b34fc" providerId="ADAL" clId="{FB48DA4E-94B4-4ADE-84C4-AB5D30DAE077}" dt="2020-07-16T17:37:47.798" v="261"/>
          <ac:inkMkLst>
            <pc:docMk/>
            <pc:sldMk cId="1670502824" sldId="258"/>
            <ac:inkMk id="3" creationId="{37E3208A-C86B-4A4C-97D0-84566DF2C3A6}"/>
          </ac:inkMkLst>
        </pc:inkChg>
      </pc:sldChg>
      <pc:sldChg chg="addSp delSp modSp new del mod setBg">
        <pc:chgData name="EDSON COMPANY COLALTO JUNIOR" userId="75bdd23f-9df8-4baf-99bf-6fd7546b34fc" providerId="ADAL" clId="{FB48DA4E-94B4-4ADE-84C4-AB5D30DAE077}" dt="2020-07-16T11:59:56.618" v="164" actId="47"/>
        <pc:sldMkLst>
          <pc:docMk/>
          <pc:sldMk cId="1785246354" sldId="258"/>
        </pc:sldMkLst>
        <pc:spChg chg="mod">
          <ac:chgData name="EDSON COMPANY COLALTO JUNIOR" userId="75bdd23f-9df8-4baf-99bf-6fd7546b34fc" providerId="ADAL" clId="{FB48DA4E-94B4-4ADE-84C4-AB5D30DAE077}" dt="2020-07-16T11:59:31.559" v="159" actId="26606"/>
          <ac:spMkLst>
            <pc:docMk/>
            <pc:sldMk cId="1785246354" sldId="258"/>
            <ac:spMk id="2" creationId="{D0E4D482-4FE2-41E1-A242-5F3BE059D396}"/>
          </ac:spMkLst>
        </pc:spChg>
        <pc:spChg chg="mod ord">
          <ac:chgData name="EDSON COMPANY COLALTO JUNIOR" userId="75bdd23f-9df8-4baf-99bf-6fd7546b34fc" providerId="ADAL" clId="{FB48DA4E-94B4-4ADE-84C4-AB5D30DAE077}" dt="2020-07-16T11:59:31.559" v="159" actId="26606"/>
          <ac:spMkLst>
            <pc:docMk/>
            <pc:sldMk cId="1785246354" sldId="258"/>
            <ac:spMk id="3" creationId="{2AEAF519-A24A-4D09-B852-A858E6D74AA7}"/>
          </ac:spMkLst>
        </pc:spChg>
        <pc:picChg chg="add del mod">
          <ac:chgData name="EDSON COMPANY COLALTO JUNIOR" userId="75bdd23f-9df8-4baf-99bf-6fd7546b34fc" providerId="ADAL" clId="{FB48DA4E-94B4-4ADE-84C4-AB5D30DAE077}" dt="2020-07-16T11:59:54.367" v="163" actId="21"/>
          <ac:picMkLst>
            <pc:docMk/>
            <pc:sldMk cId="1785246354" sldId="258"/>
            <ac:picMk id="5" creationId="{3AE7D642-97CE-498E-95BA-0D810116116C}"/>
          </ac:picMkLst>
        </pc:picChg>
      </pc:sldChg>
      <pc:sldChg chg="addSp modSp add mod ord">
        <pc:chgData name="EDSON COMPANY COLALTO JUNIOR" userId="75bdd23f-9df8-4baf-99bf-6fd7546b34fc" providerId="ADAL" clId="{FB48DA4E-94B4-4ADE-84C4-AB5D30DAE077}" dt="2020-07-16T17:37:47.798" v="261"/>
        <pc:sldMkLst>
          <pc:docMk/>
          <pc:sldMk cId="3063079366" sldId="259"/>
        </pc:sldMkLst>
        <pc:spChg chg="mod">
          <ac:chgData name="EDSON COMPANY COLALTO JUNIOR" userId="75bdd23f-9df8-4baf-99bf-6fd7546b34fc" providerId="ADAL" clId="{FB48DA4E-94B4-4ADE-84C4-AB5D30DAE077}" dt="2020-07-16T12:03:09.281" v="242" actId="20577"/>
          <ac:spMkLst>
            <pc:docMk/>
            <pc:sldMk cId="3063079366" sldId="259"/>
            <ac:spMk id="2" creationId="{462A40DE-A781-4286-B4B9-FF4EFB02FAD1}"/>
          </ac:spMkLst>
        </pc:spChg>
        <pc:spChg chg="mod">
          <ac:chgData name="EDSON COMPANY COLALTO JUNIOR" userId="75bdd23f-9df8-4baf-99bf-6fd7546b34fc" providerId="ADAL" clId="{FB48DA4E-94B4-4ADE-84C4-AB5D30DAE077}" dt="2020-07-16T12:05:02.129" v="256" actId="20577"/>
          <ac:spMkLst>
            <pc:docMk/>
            <pc:sldMk cId="3063079366" sldId="259"/>
            <ac:spMk id="3" creationId="{25972D8F-FD70-40D9-88D4-0D7FDDC51853}"/>
          </ac:spMkLst>
        </pc:spChg>
        <pc:picChg chg="add mod">
          <ac:chgData name="EDSON COMPANY COLALTO JUNIOR" userId="75bdd23f-9df8-4baf-99bf-6fd7546b34fc" providerId="ADAL" clId="{FB48DA4E-94B4-4ADE-84C4-AB5D30DAE077}" dt="2020-07-16T12:05:48.488" v="259" actId="1076"/>
          <ac:picMkLst>
            <pc:docMk/>
            <pc:sldMk cId="3063079366" sldId="259"/>
            <ac:picMk id="5" creationId="{7747F611-10B7-4D89-9DC5-55B4AF596AFD}"/>
          </ac:picMkLst>
        </pc:picChg>
        <pc:picChg chg="add mod">
          <ac:chgData name="EDSON COMPANY COLALTO JUNIOR" userId="75bdd23f-9df8-4baf-99bf-6fd7546b34fc" providerId="ADAL" clId="{FB48DA4E-94B4-4ADE-84C4-AB5D30DAE077}" dt="2020-07-16T17:37:47.798" v="261"/>
          <ac:picMkLst>
            <pc:docMk/>
            <pc:sldMk cId="3063079366" sldId="259"/>
            <ac:picMk id="6" creationId="{F15F53BC-2604-408F-953C-7086C619388B}"/>
          </ac:picMkLst>
        </pc:picChg>
        <pc:inkChg chg="add">
          <ac:chgData name="EDSON COMPANY COLALTO JUNIOR" userId="75bdd23f-9df8-4baf-99bf-6fd7546b34fc" providerId="ADAL" clId="{FB48DA4E-94B4-4ADE-84C4-AB5D30DAE077}" dt="2020-07-16T17:37:47.798" v="261"/>
          <ac:inkMkLst>
            <pc:docMk/>
            <pc:sldMk cId="3063079366" sldId="259"/>
            <ac:inkMk id="4" creationId="{A1E53B75-E644-4B9D-AD11-D70DBFC9CE1C}"/>
          </ac:inkMkLst>
        </pc:inkChg>
      </pc:sldChg>
      <pc:sldMasterChg chg="del delSldLayout">
        <pc:chgData name="EDSON COMPANY COLALTO JUNIOR" userId="75bdd23f-9df8-4baf-99bf-6fd7546b34fc" providerId="ADAL" clId="{FB48DA4E-94B4-4ADE-84C4-AB5D30DAE077}" dt="2020-07-16T11:55:41.366" v="28" actId="26606"/>
        <pc:sldMasterMkLst>
          <pc:docMk/>
          <pc:sldMasterMk cId="575148305" sldId="2147483648"/>
        </pc:sldMasterMkLst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4110569921" sldId="2147483649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1883177815" sldId="2147483650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457328177" sldId="2147483651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1285620650" sldId="2147483652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505574857" sldId="2147483653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3292771379" sldId="2147483654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2220222108" sldId="2147483655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3687627515" sldId="2147483656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1406033198" sldId="2147483657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1283506064" sldId="2147483658"/>
          </pc:sldLayoutMkLst>
        </pc:sldLayoutChg>
        <pc:sldLayoutChg chg="del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575148305" sldId="2147483648"/>
            <pc:sldLayoutMk cId="1601003297" sldId="2147483659"/>
          </pc:sldLayoutMkLst>
        </pc:sldLayoutChg>
      </pc:sldMasterChg>
      <pc:sldMasterChg chg="add replId addSldLayout">
        <pc:chgData name="EDSON COMPANY COLALTO JUNIOR" userId="75bdd23f-9df8-4baf-99bf-6fd7546b34fc" providerId="ADAL" clId="{FB48DA4E-94B4-4ADE-84C4-AB5D30DAE077}" dt="2020-07-16T11:55:41.366" v="28" actId="26606"/>
        <pc:sldMasterMkLst>
          <pc:docMk/>
          <pc:sldMasterMk cId="2346787208" sldId="2147483660"/>
        </pc:sldMasterMkLst>
        <pc:sldLayoutChg chg="ad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3402693311" sldId="2147483661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197400647" sldId="2147483662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2853655605" sldId="2147483663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2271043843" sldId="2147483664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2381830576" sldId="2147483665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1890883114" sldId="2147483666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3330271742" sldId="2147483667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2792317021" sldId="2147483668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1300878651" sldId="2147483669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395565112" sldId="2147483670"/>
          </pc:sldLayoutMkLst>
        </pc:sldLayoutChg>
        <pc:sldLayoutChg chg="add replId">
          <pc:chgData name="EDSON COMPANY COLALTO JUNIOR" userId="75bdd23f-9df8-4baf-99bf-6fd7546b34fc" providerId="ADAL" clId="{FB48DA4E-94B4-4ADE-84C4-AB5D30DAE077}" dt="2020-07-16T11:55:41.366" v="28" actId="26606"/>
          <pc:sldLayoutMkLst>
            <pc:docMk/>
            <pc:sldMasterMk cId="2346787208" sldId="2147483660"/>
            <pc:sldLayoutMk cId="1689303125" sldId="2147483671"/>
          </pc:sldLayoutMkLst>
        </pc:sldLayoutChg>
      </pc:sldMasterChg>
    </pc:docChg>
  </pc:docChgLst>
  <pc:docChgLst>
    <pc:chgData name="EDSON COMPANY COLALTO JUNIOR" userId="75bdd23f-9df8-4baf-99bf-6fd7546b34fc" providerId="ADAL" clId="{FBCB697C-7A31-4F71-A9A3-02FC77AB2DF8}"/>
    <pc:docChg chg="modSld modShowInfo">
      <pc:chgData name="EDSON COMPANY COLALTO JUNIOR" userId="75bdd23f-9df8-4baf-99bf-6fd7546b34fc" providerId="ADAL" clId="{FBCB697C-7A31-4F71-A9A3-02FC77AB2DF8}" dt="2021-04-12T11:11:26.599" v="3" actId="2744"/>
      <pc:docMkLst>
        <pc:docMk/>
      </pc:docMkLst>
      <pc:sldChg chg="modTransition">
        <pc:chgData name="EDSON COMPANY COLALTO JUNIOR" userId="75bdd23f-9df8-4baf-99bf-6fd7546b34fc" providerId="ADAL" clId="{FBCB697C-7A31-4F71-A9A3-02FC77AB2DF8}" dt="2021-04-12T11:11:22.040" v="1"/>
        <pc:sldMkLst>
          <pc:docMk/>
          <pc:sldMk cId="507307513" sldId="256"/>
        </pc:sldMkLst>
      </pc:sldChg>
      <pc:sldChg chg="modTransition">
        <pc:chgData name="EDSON COMPANY COLALTO JUNIOR" userId="75bdd23f-9df8-4baf-99bf-6fd7546b34fc" providerId="ADAL" clId="{FBCB697C-7A31-4F71-A9A3-02FC77AB2DF8}" dt="2021-04-12T11:11:22.040" v="1"/>
        <pc:sldMkLst>
          <pc:docMk/>
          <pc:sldMk cId="3853863591" sldId="257"/>
        </pc:sldMkLst>
      </pc:sldChg>
      <pc:sldChg chg="modTransition">
        <pc:chgData name="EDSON COMPANY COLALTO JUNIOR" userId="75bdd23f-9df8-4baf-99bf-6fd7546b34fc" providerId="ADAL" clId="{FBCB697C-7A31-4F71-A9A3-02FC77AB2DF8}" dt="2021-04-12T11:11:22.040" v="1"/>
        <pc:sldMkLst>
          <pc:docMk/>
          <pc:sldMk cId="1670502824" sldId="258"/>
        </pc:sldMkLst>
      </pc:sldChg>
      <pc:sldChg chg="modTransition">
        <pc:chgData name="EDSON COMPANY COLALTO JUNIOR" userId="75bdd23f-9df8-4baf-99bf-6fd7546b34fc" providerId="ADAL" clId="{FBCB697C-7A31-4F71-A9A3-02FC77AB2DF8}" dt="2021-04-12T11:11:22.040" v="1"/>
        <pc:sldMkLst>
          <pc:docMk/>
          <pc:sldMk cId="306307936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61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7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97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3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607A4-F032-43CA-A709-F716F7290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2" b="682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5BE306-236B-4D49-A3C9-61266358E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237" y="2700996"/>
            <a:ext cx="4964723" cy="17865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HTML: RESPONSIVIDADE</a:t>
            </a:r>
          </a:p>
        </p:txBody>
      </p:sp>
    </p:spTree>
    <p:extLst>
      <p:ext uri="{BB962C8B-B14F-4D97-AF65-F5344CB8AC3E}">
        <p14:creationId xmlns:p14="http://schemas.microsoft.com/office/powerpoint/2010/main" val="5073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DESIGN RESPONSIVO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72D8F-FD70-40D9-88D4-0D7FDDC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Web design responsivo é sobre a criação de páginas da web que ficam bem em todos os dispositivos!</a:t>
            </a:r>
          </a:p>
          <a:p>
            <a:endParaRPr lang="pt-BR" sz="3200" dirty="0"/>
          </a:p>
          <a:p>
            <a:r>
              <a:rPr lang="pt-BR" sz="3200" dirty="0"/>
              <a:t>Um web design responsivo será ajustado automaticamente para diferentes tamanhos de tela e </a:t>
            </a:r>
            <a:r>
              <a:rPr lang="pt-BR" sz="3200" dirty="0" err="1"/>
              <a:t>viewports</a:t>
            </a:r>
            <a:r>
              <a:rPr lang="pt-BR" sz="3200" dirty="0"/>
              <a:t> (janelas de exibição).</a:t>
            </a:r>
          </a:p>
        </p:txBody>
      </p:sp>
    </p:spTree>
    <p:extLst>
      <p:ext uri="{BB962C8B-B14F-4D97-AF65-F5344CB8AC3E}">
        <p14:creationId xmlns:p14="http://schemas.microsoft.com/office/powerpoint/2010/main" val="38538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CONFIGURANDO A JANELA DE EXIBIÇÃO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089C300-3597-43E8-908F-EE3173C9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00" y="4385940"/>
            <a:ext cx="8016935" cy="149364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AD4E8F2-FCDD-410F-9070-364D53F13F5D}"/>
              </a:ext>
            </a:extLst>
          </p:cNvPr>
          <p:cNvSpPr/>
          <p:nvPr/>
        </p:nvSpPr>
        <p:spPr>
          <a:xfrm>
            <a:off x="677334" y="2373340"/>
            <a:ext cx="8596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Para criar um site responsivo, adicione a seguinte </a:t>
            </a:r>
            <a:r>
              <a:rPr lang="pt-BR" sz="3200" dirty="0" err="1"/>
              <a:t>tag</a:t>
            </a:r>
            <a:r>
              <a:rPr lang="pt-BR" sz="3200" dirty="0"/>
              <a:t> &lt;meta&gt; a todas as suas páginas da web:</a:t>
            </a:r>
          </a:p>
        </p:txBody>
      </p:sp>
    </p:spTree>
    <p:extLst>
      <p:ext uri="{BB962C8B-B14F-4D97-AF65-F5344CB8AC3E}">
        <p14:creationId xmlns:p14="http://schemas.microsoft.com/office/powerpoint/2010/main" val="16705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72D8F-FD70-40D9-88D4-0D7FDDC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 Técnica CSS introduzida no CSS3, que usa a regra @media para incluir um bloco de propriedades CSS apenas se uma determinada condição for verdadeira.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47F611-10B7-4D89-9DC5-55B4AF59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13" y="4268624"/>
            <a:ext cx="692564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79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10" ma:contentTypeDescription="Crie um novo documento." ma:contentTypeScope="" ma:versionID="c68916e989aa91195d0b56a95c90dab7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824ac163bfb50df2473482265dcdf8f2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E5ACA9-61E9-4949-A3A6-17D6BD056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C0C652-14D1-470C-8C15-3B68F64C1C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F1CEDD-EFD4-4889-83E6-99D3A4E2B95F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99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HTML: RESPONSIVIDADE</vt:lpstr>
      <vt:lpstr>DESIGN RESPONSIVO</vt:lpstr>
      <vt:lpstr>CONFIGURANDO A JANELA DE EXIBIÇÃO</vt:lpstr>
      <vt:lpstr>MEDIA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COMPANY COLALTO JUNIOR</dc:creator>
  <cp:lastModifiedBy>EDSON COMPANY COLALTO JUNIOR</cp:lastModifiedBy>
  <cp:revision>1</cp:revision>
  <dcterms:created xsi:type="dcterms:W3CDTF">2020-07-16T11:50:06Z</dcterms:created>
  <dcterms:modified xsi:type="dcterms:W3CDTF">2022-05-21T10:52:50Z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