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1" r:id="rId2"/>
    <p:sldId id="331" r:id="rId3"/>
    <p:sldId id="429" r:id="rId4"/>
    <p:sldId id="530" r:id="rId5"/>
    <p:sldId id="531" r:id="rId6"/>
    <p:sldId id="365" r:id="rId7"/>
    <p:sldId id="533" r:id="rId8"/>
    <p:sldId id="534" r:id="rId9"/>
    <p:sldId id="535" r:id="rId10"/>
    <p:sldId id="537" r:id="rId11"/>
    <p:sldId id="538" r:id="rId12"/>
    <p:sldId id="539" r:id="rId13"/>
    <p:sldId id="568" r:id="rId14"/>
    <p:sldId id="569" r:id="rId15"/>
    <p:sldId id="540" r:id="rId16"/>
    <p:sldId id="542" r:id="rId17"/>
    <p:sldId id="543" r:id="rId18"/>
    <p:sldId id="541" r:id="rId19"/>
    <p:sldId id="544" r:id="rId20"/>
    <p:sldId id="545" r:id="rId21"/>
    <p:sldId id="546" r:id="rId22"/>
    <p:sldId id="547" r:id="rId23"/>
    <p:sldId id="548" r:id="rId24"/>
    <p:sldId id="549" r:id="rId25"/>
    <p:sldId id="330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3" r:id="rId39"/>
    <p:sldId id="562" r:id="rId40"/>
    <p:sldId id="564" r:id="rId41"/>
    <p:sldId id="565" r:id="rId42"/>
    <p:sldId id="566" r:id="rId43"/>
    <p:sldId id="384" r:id="rId44"/>
    <p:sldId id="567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5DFBF-AA8F-412F-A814-901230AA2B18}" v="44" dt="2023-03-01T20:23:0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olinari" userId="e839e219b3b62dba" providerId="LiveId" clId="{3335DFBF-AA8F-412F-A814-901230AA2B18}"/>
    <pc:docChg chg="undo custSel addSld modSld sldOrd">
      <pc:chgData name="Ricardo Molinari" userId="e839e219b3b62dba" providerId="LiveId" clId="{3335DFBF-AA8F-412F-A814-901230AA2B18}" dt="2023-03-02T11:05:49.395" v="456" actId="20577"/>
      <pc:docMkLst>
        <pc:docMk/>
      </pc:docMkLst>
      <pc:sldChg chg="modSp mod ord">
        <pc:chgData name="Ricardo Molinari" userId="e839e219b3b62dba" providerId="LiveId" clId="{3335DFBF-AA8F-412F-A814-901230AA2B18}" dt="2023-03-01T19:32:45.903" v="10"/>
        <pc:sldMkLst>
          <pc:docMk/>
          <pc:sldMk cId="2708542402" sldId="330"/>
        </pc:sldMkLst>
        <pc:spChg chg="mod">
          <ac:chgData name="Ricardo Molinari" userId="e839e219b3b62dba" providerId="LiveId" clId="{3335DFBF-AA8F-412F-A814-901230AA2B18}" dt="2023-03-01T19:32:40.885" v="8" actId="20577"/>
          <ac:spMkLst>
            <pc:docMk/>
            <pc:sldMk cId="2708542402" sldId="330"/>
            <ac:spMk id="2" creationId="{00000000-0000-0000-0000-000000000000}"/>
          </ac:spMkLst>
        </pc:spChg>
      </pc:sldChg>
      <pc:sldChg chg="modSp mod">
        <pc:chgData name="Ricardo Molinari" userId="e839e219b3b62dba" providerId="LiveId" clId="{3335DFBF-AA8F-412F-A814-901230AA2B18}" dt="2023-03-02T11:05:49.395" v="456" actId="20577"/>
        <pc:sldMkLst>
          <pc:docMk/>
          <pc:sldMk cId="2969988104" sldId="384"/>
        </pc:sldMkLst>
        <pc:spChg chg="mod">
          <ac:chgData name="Ricardo Molinari" userId="e839e219b3b62dba" providerId="LiveId" clId="{3335DFBF-AA8F-412F-A814-901230AA2B18}" dt="2023-03-02T11:05:49.395" v="456" actId="20577"/>
          <ac:spMkLst>
            <pc:docMk/>
            <pc:sldMk cId="2969988104" sldId="384"/>
            <ac:spMk id="2" creationId="{00000000-0000-0000-0000-000000000000}"/>
          </ac:spMkLst>
        </pc:spChg>
      </pc:sldChg>
      <pc:sldChg chg="modSp add mod">
        <pc:chgData name="Ricardo Molinari" userId="e839e219b3b62dba" providerId="LiveId" clId="{3335DFBF-AA8F-412F-A814-901230AA2B18}" dt="2023-03-01T19:33:14.197" v="51" actId="20577"/>
        <pc:sldMkLst>
          <pc:docMk/>
          <pc:sldMk cId="1467678417" sldId="550"/>
        </pc:sldMkLst>
        <pc:spChg chg="mod">
          <ac:chgData name="Ricardo Molinari" userId="e839e219b3b62dba" providerId="LiveId" clId="{3335DFBF-AA8F-412F-A814-901230AA2B18}" dt="2023-03-01T19:33:14.197" v="51" actId="20577"/>
          <ac:spMkLst>
            <pc:docMk/>
            <pc:sldMk cId="1467678417" sldId="550"/>
            <ac:spMk id="2" creationId="{92AA7331-96E0-F0EF-FB94-2E0E79D4EE1F}"/>
          </ac:spMkLst>
        </pc:spChg>
        <pc:spChg chg="mod">
          <ac:chgData name="Ricardo Molinari" userId="e839e219b3b62dba" providerId="LiveId" clId="{3335DFBF-AA8F-412F-A814-901230AA2B18}" dt="2023-03-01T19:32:53.259" v="18" actId="20577"/>
          <ac:spMkLst>
            <pc:docMk/>
            <pc:sldMk cId="1467678417" sldId="550"/>
            <ac:spMk id="4" creationId="{00000000-0000-0000-0000-000000000000}"/>
          </ac:spMkLst>
        </pc:spChg>
      </pc:sldChg>
      <pc:sldChg chg="modSp add mod">
        <pc:chgData name="Ricardo Molinari" userId="e839e219b3b62dba" providerId="LiveId" clId="{3335DFBF-AA8F-412F-A814-901230AA2B18}" dt="2023-03-01T19:33:39.207" v="67" actId="20577"/>
        <pc:sldMkLst>
          <pc:docMk/>
          <pc:sldMk cId="1887418584" sldId="551"/>
        </pc:sldMkLst>
        <pc:spChg chg="mod">
          <ac:chgData name="Ricardo Molinari" userId="e839e219b3b62dba" providerId="LiveId" clId="{3335DFBF-AA8F-412F-A814-901230AA2B18}" dt="2023-03-01T19:33:39.207" v="67" actId="20577"/>
          <ac:spMkLst>
            <pc:docMk/>
            <pc:sldMk cId="1887418584" sldId="551"/>
            <ac:spMk id="6" creationId="{CE527E01-8625-23FD-7C40-CE0ABC4D3E4A}"/>
          </ac:spMkLst>
        </pc:spChg>
      </pc:sldChg>
      <pc:sldChg chg="addSp delSp modSp add mod">
        <pc:chgData name="Ricardo Molinari" userId="e839e219b3b62dba" providerId="LiveId" clId="{3335DFBF-AA8F-412F-A814-901230AA2B18}" dt="2023-03-01T19:34:21.723" v="72" actId="478"/>
        <pc:sldMkLst>
          <pc:docMk/>
          <pc:sldMk cId="2910607597" sldId="552"/>
        </pc:sldMkLst>
        <pc:spChg chg="del">
          <ac:chgData name="Ricardo Molinari" userId="e839e219b3b62dba" providerId="LiveId" clId="{3335DFBF-AA8F-412F-A814-901230AA2B18}" dt="2023-03-01T19:34:21.723" v="72" actId="478"/>
          <ac:spMkLst>
            <pc:docMk/>
            <pc:sldMk cId="2910607597" sldId="552"/>
            <ac:spMk id="6" creationId="{CE527E01-8625-23FD-7C40-CE0ABC4D3E4A}"/>
          </ac:spMkLst>
        </pc:spChg>
        <pc:picChg chg="del">
          <ac:chgData name="Ricardo Molinari" userId="e839e219b3b62dba" providerId="LiveId" clId="{3335DFBF-AA8F-412F-A814-901230AA2B18}" dt="2023-03-01T19:33:56.949" v="69" actId="478"/>
          <ac:picMkLst>
            <pc:docMk/>
            <pc:sldMk cId="2910607597" sldId="552"/>
            <ac:picMk id="3" creationId="{ADCCBCCE-EAE5-F083-89D7-F11D1A4AC08F}"/>
          </ac:picMkLst>
        </pc:picChg>
        <pc:picChg chg="add mod">
          <ac:chgData name="Ricardo Molinari" userId="e839e219b3b62dba" providerId="LiveId" clId="{3335DFBF-AA8F-412F-A814-901230AA2B18}" dt="2023-03-01T19:34:10.264" v="70"/>
          <ac:picMkLst>
            <pc:docMk/>
            <pc:sldMk cId="2910607597" sldId="552"/>
            <ac:picMk id="5" creationId="{C110C26C-4087-539C-55E7-A86E32BC2EC5}"/>
          </ac:picMkLst>
        </pc:picChg>
      </pc:sldChg>
      <pc:sldChg chg="modSp add mod">
        <pc:chgData name="Ricardo Molinari" userId="e839e219b3b62dba" providerId="LiveId" clId="{3335DFBF-AA8F-412F-A814-901230AA2B18}" dt="2023-03-01T19:34:55.648" v="118" actId="20577"/>
        <pc:sldMkLst>
          <pc:docMk/>
          <pc:sldMk cId="1281003373" sldId="553"/>
        </pc:sldMkLst>
        <pc:spChg chg="mod">
          <ac:chgData name="Ricardo Molinari" userId="e839e219b3b62dba" providerId="LiveId" clId="{3335DFBF-AA8F-412F-A814-901230AA2B18}" dt="2023-03-01T19:34:55.648" v="118" actId="20577"/>
          <ac:spMkLst>
            <pc:docMk/>
            <pc:sldMk cId="1281003373" sldId="553"/>
            <ac:spMk id="6" creationId="{CE527E01-8625-23FD-7C40-CE0ABC4D3E4A}"/>
          </ac:spMkLst>
        </pc:spChg>
      </pc:sldChg>
      <pc:sldChg chg="delSp modSp add mod">
        <pc:chgData name="Ricardo Molinari" userId="e839e219b3b62dba" providerId="LiveId" clId="{3335DFBF-AA8F-412F-A814-901230AA2B18}" dt="2023-03-01T19:38:40.251" v="178" actId="20577"/>
        <pc:sldMkLst>
          <pc:docMk/>
          <pc:sldMk cId="1752306472" sldId="554"/>
        </pc:sldMkLst>
        <pc:spChg chg="mod">
          <ac:chgData name="Ricardo Molinari" userId="e839e219b3b62dba" providerId="LiveId" clId="{3335DFBF-AA8F-412F-A814-901230AA2B18}" dt="2023-03-01T19:38:40.251" v="178" actId="20577"/>
          <ac:spMkLst>
            <pc:docMk/>
            <pc:sldMk cId="1752306472" sldId="554"/>
            <ac:spMk id="2" creationId="{92AA7331-96E0-F0EF-FB94-2E0E79D4EE1F}"/>
          </ac:spMkLst>
        </pc:spChg>
        <pc:spChg chg="del">
          <ac:chgData name="Ricardo Molinari" userId="e839e219b3b62dba" providerId="LiveId" clId="{3335DFBF-AA8F-412F-A814-901230AA2B18}" dt="2023-03-01T19:35:27.010" v="120" actId="478"/>
          <ac:spMkLst>
            <pc:docMk/>
            <pc:sldMk cId="1752306472" sldId="554"/>
            <ac:spMk id="6" creationId="{CE527E01-8625-23FD-7C40-CE0ABC4D3E4A}"/>
          </ac:spMkLst>
        </pc:spChg>
        <pc:picChg chg="del">
          <ac:chgData name="Ricardo Molinari" userId="e839e219b3b62dba" providerId="LiveId" clId="{3335DFBF-AA8F-412F-A814-901230AA2B18}" dt="2023-03-01T19:36:00.398" v="164" actId="478"/>
          <ac:picMkLst>
            <pc:docMk/>
            <pc:sldMk cId="1752306472" sldId="554"/>
            <ac:picMk id="5" creationId="{C110C26C-4087-539C-55E7-A86E32BC2EC5}"/>
          </ac:picMkLst>
        </pc:picChg>
      </pc:sldChg>
      <pc:sldChg chg="addSp delSp modSp add mod">
        <pc:chgData name="Ricardo Molinari" userId="e839e219b3b62dba" providerId="LiveId" clId="{3335DFBF-AA8F-412F-A814-901230AA2B18}" dt="2023-03-01T19:42:59.859" v="188"/>
        <pc:sldMkLst>
          <pc:docMk/>
          <pc:sldMk cId="775108029" sldId="555"/>
        </pc:sldMkLst>
        <pc:spChg chg="del">
          <ac:chgData name="Ricardo Molinari" userId="e839e219b3b62dba" providerId="LiveId" clId="{3335DFBF-AA8F-412F-A814-901230AA2B18}" dt="2023-03-01T19:38:52.717" v="179" actId="478"/>
          <ac:spMkLst>
            <pc:docMk/>
            <pc:sldMk cId="775108029" sldId="555"/>
            <ac:spMk id="2" creationId="{92AA7331-96E0-F0EF-FB94-2E0E79D4EE1F}"/>
          </ac:spMkLst>
        </pc:spChg>
        <pc:spChg chg="add del mod">
          <ac:chgData name="Ricardo Molinari" userId="e839e219b3b62dba" providerId="LiveId" clId="{3335DFBF-AA8F-412F-A814-901230AA2B18}" dt="2023-03-01T19:42:59.133" v="187" actId="478"/>
          <ac:spMkLst>
            <pc:docMk/>
            <pc:sldMk cId="775108029" sldId="555"/>
            <ac:spMk id="3" creationId="{39CD5A87-C997-4280-57D2-BECF402BA308}"/>
          </ac:spMkLst>
        </pc:spChg>
        <pc:spChg chg="add mod">
          <ac:chgData name="Ricardo Molinari" userId="e839e219b3b62dba" providerId="LiveId" clId="{3335DFBF-AA8F-412F-A814-901230AA2B18}" dt="2023-03-01T19:42:59.859" v="188"/>
          <ac:spMkLst>
            <pc:docMk/>
            <pc:sldMk cId="775108029" sldId="555"/>
            <ac:spMk id="5" creationId="{5416B329-6E2A-919C-80E1-C63F6360A660}"/>
          </ac:spMkLst>
        </pc:spChg>
        <pc:picChg chg="add mod">
          <ac:chgData name="Ricardo Molinari" userId="e839e219b3b62dba" providerId="LiveId" clId="{3335DFBF-AA8F-412F-A814-901230AA2B18}" dt="2023-03-01T19:42:41.041" v="186" actId="732"/>
          <ac:picMkLst>
            <pc:docMk/>
            <pc:sldMk cId="775108029" sldId="555"/>
            <ac:picMk id="1026" creationId="{145B820D-85B1-1331-7CD1-AC2FC55F315D}"/>
          </ac:picMkLst>
        </pc:picChg>
      </pc:sldChg>
      <pc:sldChg chg="modSp add">
        <pc:chgData name="Ricardo Molinari" userId="e839e219b3b62dba" providerId="LiveId" clId="{3335DFBF-AA8F-412F-A814-901230AA2B18}" dt="2023-03-01T19:43:23.204" v="190" actId="732"/>
        <pc:sldMkLst>
          <pc:docMk/>
          <pc:sldMk cId="4233790895" sldId="556"/>
        </pc:sldMkLst>
        <pc:picChg chg="mod">
          <ac:chgData name="Ricardo Molinari" userId="e839e219b3b62dba" providerId="LiveId" clId="{3335DFBF-AA8F-412F-A814-901230AA2B18}" dt="2023-03-01T19:43:23.204" v="190" actId="732"/>
          <ac:picMkLst>
            <pc:docMk/>
            <pc:sldMk cId="4233790895" sldId="556"/>
            <ac:picMk id="1026" creationId="{145B820D-85B1-1331-7CD1-AC2FC55F315D}"/>
          </ac:picMkLst>
        </pc:picChg>
      </pc:sldChg>
      <pc:sldChg chg="modSp add">
        <pc:chgData name="Ricardo Molinari" userId="e839e219b3b62dba" providerId="LiveId" clId="{3335DFBF-AA8F-412F-A814-901230AA2B18}" dt="2023-03-01T19:43:58.538" v="192" actId="732"/>
        <pc:sldMkLst>
          <pc:docMk/>
          <pc:sldMk cId="3782564138" sldId="557"/>
        </pc:sldMkLst>
        <pc:picChg chg="mod">
          <ac:chgData name="Ricardo Molinari" userId="e839e219b3b62dba" providerId="LiveId" clId="{3335DFBF-AA8F-412F-A814-901230AA2B18}" dt="2023-03-01T19:43:58.538" v="192" actId="732"/>
          <ac:picMkLst>
            <pc:docMk/>
            <pc:sldMk cId="3782564138" sldId="557"/>
            <ac:picMk id="1026" creationId="{145B820D-85B1-1331-7CD1-AC2FC55F315D}"/>
          </ac:picMkLst>
        </pc:picChg>
      </pc:sldChg>
      <pc:sldChg chg="add">
        <pc:chgData name="Ricardo Molinari" userId="e839e219b3b62dba" providerId="LiveId" clId="{3335DFBF-AA8F-412F-A814-901230AA2B18}" dt="2023-03-01T19:39:19.606" v="183" actId="2890"/>
        <pc:sldMkLst>
          <pc:docMk/>
          <pc:sldMk cId="2371434392" sldId="558"/>
        </pc:sldMkLst>
      </pc:sldChg>
      <pc:sldChg chg="addSp modSp add mod">
        <pc:chgData name="Ricardo Molinari" userId="e839e219b3b62dba" providerId="LiveId" clId="{3335DFBF-AA8F-412F-A814-901230AA2B18}" dt="2023-03-01T20:15:44.539" v="322" actId="20577"/>
        <pc:sldMkLst>
          <pc:docMk/>
          <pc:sldMk cId="2761611782" sldId="559"/>
        </pc:sldMkLst>
        <pc:spChg chg="add mod">
          <ac:chgData name="Ricardo Molinari" userId="e839e219b3b62dba" providerId="LiveId" clId="{3335DFBF-AA8F-412F-A814-901230AA2B18}" dt="2023-03-01T19:45:02.198" v="202" actId="1076"/>
          <ac:spMkLst>
            <pc:docMk/>
            <pc:sldMk cId="2761611782" sldId="559"/>
            <ac:spMk id="2" creationId="{1C576C8B-70F5-10DE-98A9-13C2FD0590A3}"/>
          </ac:spMkLst>
        </pc:spChg>
        <pc:spChg chg="add mod">
          <ac:chgData name="Ricardo Molinari" userId="e839e219b3b62dba" providerId="LiveId" clId="{3335DFBF-AA8F-412F-A814-901230AA2B18}" dt="2023-03-01T19:45:49.369" v="214" actId="1076"/>
          <ac:spMkLst>
            <pc:docMk/>
            <pc:sldMk cId="2761611782" sldId="559"/>
            <ac:spMk id="5" creationId="{0DE58CB7-F83F-FF9C-FA87-C6FB610ED184}"/>
          </ac:spMkLst>
        </pc:spChg>
        <pc:spChg chg="add mod">
          <ac:chgData name="Ricardo Molinari" userId="e839e219b3b62dba" providerId="LiveId" clId="{3335DFBF-AA8F-412F-A814-901230AA2B18}" dt="2023-03-01T19:45:03.309" v="203"/>
          <ac:spMkLst>
            <pc:docMk/>
            <pc:sldMk cId="2761611782" sldId="559"/>
            <ac:spMk id="6" creationId="{55CD74BA-EB45-4A64-AB53-25E06FB5A3B7}"/>
          </ac:spMkLst>
        </pc:spChg>
        <pc:spChg chg="add mod">
          <ac:chgData name="Ricardo Molinari" userId="e839e219b3b62dba" providerId="LiveId" clId="{3335DFBF-AA8F-412F-A814-901230AA2B18}" dt="2023-03-01T19:45:29.192" v="210" actId="1076"/>
          <ac:spMkLst>
            <pc:docMk/>
            <pc:sldMk cId="2761611782" sldId="559"/>
            <ac:spMk id="7" creationId="{BF83185B-849A-E53D-2B61-782AC87C24A5}"/>
          </ac:spMkLst>
        </pc:spChg>
        <pc:spChg chg="add mod">
          <ac:chgData name="Ricardo Molinari" userId="e839e219b3b62dba" providerId="LiveId" clId="{3335DFBF-AA8F-412F-A814-901230AA2B18}" dt="2023-03-01T19:45:39.732" v="211"/>
          <ac:spMkLst>
            <pc:docMk/>
            <pc:sldMk cId="2761611782" sldId="559"/>
            <ac:spMk id="8" creationId="{50E46248-744C-AA51-C715-5FDC4C9B875D}"/>
          </ac:spMkLst>
        </pc:spChg>
        <pc:spChg chg="add mod">
          <ac:chgData name="Ricardo Molinari" userId="e839e219b3b62dba" providerId="LiveId" clId="{3335DFBF-AA8F-412F-A814-901230AA2B18}" dt="2023-03-01T19:46:01.260" v="216" actId="1076"/>
          <ac:spMkLst>
            <pc:docMk/>
            <pc:sldMk cId="2761611782" sldId="559"/>
            <ac:spMk id="9" creationId="{9F38681E-2A7D-B56C-38B2-EB073095F0D3}"/>
          </ac:spMkLst>
        </pc:spChg>
        <pc:spChg chg="add mod">
          <ac:chgData name="Ricardo Molinari" userId="e839e219b3b62dba" providerId="LiveId" clId="{3335DFBF-AA8F-412F-A814-901230AA2B18}" dt="2023-03-01T20:15:44.539" v="322" actId="20577"/>
          <ac:spMkLst>
            <pc:docMk/>
            <pc:sldMk cId="2761611782" sldId="559"/>
            <ac:spMk id="10" creationId="{1F558052-74E0-5B69-E6E2-E9A5EAFE5827}"/>
          </ac:spMkLst>
        </pc:spChg>
        <pc:picChg chg="mod">
          <ac:chgData name="Ricardo Molinari" userId="e839e219b3b62dba" providerId="LiveId" clId="{3335DFBF-AA8F-412F-A814-901230AA2B18}" dt="2023-03-01T20:15:30.867" v="311" actId="1076"/>
          <ac:picMkLst>
            <pc:docMk/>
            <pc:sldMk cId="2761611782" sldId="559"/>
            <ac:picMk id="1026" creationId="{145B820D-85B1-1331-7CD1-AC2FC55F315D}"/>
          </ac:picMkLst>
        </pc:picChg>
      </pc:sldChg>
      <pc:sldChg chg="addSp delSp modSp add mod">
        <pc:chgData name="Ricardo Molinari" userId="e839e219b3b62dba" providerId="LiveId" clId="{3335DFBF-AA8F-412F-A814-901230AA2B18}" dt="2023-03-01T19:47:27.001" v="246" actId="1036"/>
        <pc:sldMkLst>
          <pc:docMk/>
          <pc:sldMk cId="1110840668" sldId="560"/>
        </pc:sldMkLst>
        <pc:spChg chg="mod">
          <ac:chgData name="Ricardo Molinari" userId="e839e219b3b62dba" providerId="LiveId" clId="{3335DFBF-AA8F-412F-A814-901230AA2B18}" dt="2023-03-01T19:47:27.001" v="246" actId="1036"/>
          <ac:spMkLst>
            <pc:docMk/>
            <pc:sldMk cId="1110840668" sldId="560"/>
            <ac:spMk id="2" creationId="{1C576C8B-70F5-10DE-98A9-13C2FD0590A3}"/>
          </ac:spMkLst>
        </pc:spChg>
        <pc:spChg chg="mod">
          <ac:chgData name="Ricardo Molinari" userId="e839e219b3b62dba" providerId="LiveId" clId="{3335DFBF-AA8F-412F-A814-901230AA2B18}" dt="2023-03-01T19:47:16.180" v="244" actId="20577"/>
          <ac:spMkLst>
            <pc:docMk/>
            <pc:sldMk cId="1110840668" sldId="560"/>
            <ac:spMk id="3" creationId="{39CD5A87-C997-4280-57D2-BECF402BA308}"/>
          </ac:spMkLst>
        </pc:spChg>
        <pc:spChg chg="del">
          <ac:chgData name="Ricardo Molinari" userId="e839e219b3b62dba" providerId="LiveId" clId="{3335DFBF-AA8F-412F-A814-901230AA2B18}" dt="2023-03-01T19:46:44.452" v="220" actId="478"/>
          <ac:spMkLst>
            <pc:docMk/>
            <pc:sldMk cId="1110840668" sldId="560"/>
            <ac:spMk id="5" creationId="{0DE58CB7-F83F-FF9C-FA87-C6FB610ED184}"/>
          </ac:spMkLst>
        </pc:spChg>
        <pc:spChg chg="mod">
          <ac:chgData name="Ricardo Molinari" userId="e839e219b3b62dba" providerId="LiveId" clId="{3335DFBF-AA8F-412F-A814-901230AA2B18}" dt="2023-03-01T19:47:27.001" v="246" actId="1036"/>
          <ac:spMkLst>
            <pc:docMk/>
            <pc:sldMk cId="1110840668" sldId="560"/>
            <ac:spMk id="6" creationId="{55CD74BA-EB45-4A64-AB53-25E06FB5A3B7}"/>
          </ac:spMkLst>
        </pc:spChg>
        <pc:spChg chg="mod">
          <ac:chgData name="Ricardo Molinari" userId="e839e219b3b62dba" providerId="LiveId" clId="{3335DFBF-AA8F-412F-A814-901230AA2B18}" dt="2023-03-01T19:47:27.001" v="246" actId="1036"/>
          <ac:spMkLst>
            <pc:docMk/>
            <pc:sldMk cId="1110840668" sldId="560"/>
            <ac:spMk id="7" creationId="{BF83185B-849A-E53D-2B61-782AC87C24A5}"/>
          </ac:spMkLst>
        </pc:spChg>
        <pc:spChg chg="mod">
          <ac:chgData name="Ricardo Molinari" userId="e839e219b3b62dba" providerId="LiveId" clId="{3335DFBF-AA8F-412F-A814-901230AA2B18}" dt="2023-03-01T19:47:27.001" v="246" actId="1036"/>
          <ac:spMkLst>
            <pc:docMk/>
            <pc:sldMk cId="1110840668" sldId="560"/>
            <ac:spMk id="8" creationId="{50E46248-744C-AA51-C715-5FDC4C9B875D}"/>
          </ac:spMkLst>
        </pc:spChg>
        <pc:spChg chg="mod">
          <ac:chgData name="Ricardo Molinari" userId="e839e219b3b62dba" providerId="LiveId" clId="{3335DFBF-AA8F-412F-A814-901230AA2B18}" dt="2023-03-01T19:47:27.001" v="246" actId="1036"/>
          <ac:spMkLst>
            <pc:docMk/>
            <pc:sldMk cId="1110840668" sldId="560"/>
            <ac:spMk id="9" creationId="{9F38681E-2A7D-B56C-38B2-EB073095F0D3}"/>
          </ac:spMkLst>
        </pc:spChg>
        <pc:spChg chg="add del">
          <ac:chgData name="Ricardo Molinari" userId="e839e219b3b62dba" providerId="LiveId" clId="{3335DFBF-AA8F-412F-A814-901230AA2B18}" dt="2023-03-01T19:46:35.037" v="219" actId="478"/>
          <ac:spMkLst>
            <pc:docMk/>
            <pc:sldMk cId="1110840668" sldId="560"/>
            <ac:spMk id="10" creationId="{06D80C52-ECDE-E555-2634-FC786AFC30B9}"/>
          </ac:spMkLst>
        </pc:spChg>
        <pc:picChg chg="mod">
          <ac:chgData name="Ricardo Molinari" userId="e839e219b3b62dba" providerId="LiveId" clId="{3335DFBF-AA8F-412F-A814-901230AA2B18}" dt="2023-03-01T19:47:27.001" v="246" actId="1036"/>
          <ac:picMkLst>
            <pc:docMk/>
            <pc:sldMk cId="1110840668" sldId="560"/>
            <ac:picMk id="1026" creationId="{145B820D-85B1-1331-7CD1-AC2FC55F315D}"/>
          </ac:picMkLst>
        </pc:picChg>
      </pc:sldChg>
      <pc:sldChg chg="delSp modSp add mod">
        <pc:chgData name="Ricardo Molinari" userId="e839e219b3b62dba" providerId="LiveId" clId="{3335DFBF-AA8F-412F-A814-901230AA2B18}" dt="2023-03-01T20:16:20.184" v="339" actId="478"/>
        <pc:sldMkLst>
          <pc:docMk/>
          <pc:sldMk cId="878982038" sldId="561"/>
        </pc:sldMkLst>
        <pc:spChg chg="del">
          <ac:chgData name="Ricardo Molinari" userId="e839e219b3b62dba" providerId="LiveId" clId="{3335DFBF-AA8F-412F-A814-901230AA2B18}" dt="2023-03-01T19:48:14.769" v="248" actId="478"/>
          <ac:spMkLst>
            <pc:docMk/>
            <pc:sldMk cId="878982038" sldId="561"/>
            <ac:spMk id="2" creationId="{1C576C8B-70F5-10DE-98A9-13C2FD0590A3}"/>
          </ac:spMkLst>
        </pc:spChg>
        <pc:spChg chg="del mod">
          <ac:chgData name="Ricardo Molinari" userId="e839e219b3b62dba" providerId="LiveId" clId="{3335DFBF-AA8F-412F-A814-901230AA2B18}" dt="2023-03-01T20:16:20.184" v="339" actId="478"/>
          <ac:spMkLst>
            <pc:docMk/>
            <pc:sldMk cId="878982038" sldId="561"/>
            <ac:spMk id="3" creationId="{39CD5A87-C997-4280-57D2-BECF402BA308}"/>
          </ac:spMkLst>
        </pc:spChg>
        <pc:spChg chg="mod">
          <ac:chgData name="Ricardo Molinari" userId="e839e219b3b62dba" providerId="LiveId" clId="{3335DFBF-AA8F-412F-A814-901230AA2B18}" dt="2023-03-01T20:16:07.639" v="337" actId="20577"/>
          <ac:spMkLst>
            <pc:docMk/>
            <pc:sldMk cId="878982038" sldId="561"/>
            <ac:spMk id="4" creationId="{00000000-0000-0000-0000-000000000000}"/>
          </ac:spMkLst>
        </pc:spChg>
        <pc:spChg chg="del">
          <ac:chgData name="Ricardo Molinari" userId="e839e219b3b62dba" providerId="LiveId" clId="{3335DFBF-AA8F-412F-A814-901230AA2B18}" dt="2023-03-01T19:48:14.769" v="248" actId="478"/>
          <ac:spMkLst>
            <pc:docMk/>
            <pc:sldMk cId="878982038" sldId="561"/>
            <ac:spMk id="6" creationId="{55CD74BA-EB45-4A64-AB53-25E06FB5A3B7}"/>
          </ac:spMkLst>
        </pc:spChg>
        <pc:spChg chg="del">
          <ac:chgData name="Ricardo Molinari" userId="e839e219b3b62dba" providerId="LiveId" clId="{3335DFBF-AA8F-412F-A814-901230AA2B18}" dt="2023-03-01T19:48:14.769" v="248" actId="478"/>
          <ac:spMkLst>
            <pc:docMk/>
            <pc:sldMk cId="878982038" sldId="561"/>
            <ac:spMk id="7" creationId="{BF83185B-849A-E53D-2B61-782AC87C24A5}"/>
          </ac:spMkLst>
        </pc:spChg>
        <pc:spChg chg="del">
          <ac:chgData name="Ricardo Molinari" userId="e839e219b3b62dba" providerId="LiveId" clId="{3335DFBF-AA8F-412F-A814-901230AA2B18}" dt="2023-03-01T19:48:14.769" v="248" actId="478"/>
          <ac:spMkLst>
            <pc:docMk/>
            <pc:sldMk cId="878982038" sldId="561"/>
            <ac:spMk id="8" creationId="{50E46248-744C-AA51-C715-5FDC4C9B875D}"/>
          </ac:spMkLst>
        </pc:spChg>
        <pc:spChg chg="del">
          <ac:chgData name="Ricardo Molinari" userId="e839e219b3b62dba" providerId="LiveId" clId="{3335DFBF-AA8F-412F-A814-901230AA2B18}" dt="2023-03-01T19:48:14.769" v="248" actId="478"/>
          <ac:spMkLst>
            <pc:docMk/>
            <pc:sldMk cId="878982038" sldId="561"/>
            <ac:spMk id="9" creationId="{9F38681E-2A7D-B56C-38B2-EB073095F0D3}"/>
          </ac:spMkLst>
        </pc:spChg>
        <pc:picChg chg="del">
          <ac:chgData name="Ricardo Molinari" userId="e839e219b3b62dba" providerId="LiveId" clId="{3335DFBF-AA8F-412F-A814-901230AA2B18}" dt="2023-03-01T19:48:14.769" v="248" actId="478"/>
          <ac:picMkLst>
            <pc:docMk/>
            <pc:sldMk cId="878982038" sldId="561"/>
            <ac:picMk id="1026" creationId="{145B820D-85B1-1331-7CD1-AC2FC55F315D}"/>
          </ac:picMkLst>
        </pc:picChg>
      </pc:sldChg>
      <pc:sldChg chg="addSp delSp modSp add mod">
        <pc:chgData name="Ricardo Molinari" userId="e839e219b3b62dba" providerId="LiveId" clId="{3335DFBF-AA8F-412F-A814-901230AA2B18}" dt="2023-03-01T20:17:26.901" v="361" actId="1038"/>
        <pc:sldMkLst>
          <pc:docMk/>
          <pc:sldMk cId="170378178" sldId="562"/>
        </pc:sldMkLst>
        <pc:spChg chg="mod">
          <ac:chgData name="Ricardo Molinari" userId="e839e219b3b62dba" providerId="LiveId" clId="{3335DFBF-AA8F-412F-A814-901230AA2B18}" dt="2023-03-01T19:49:08.124" v="290" actId="20577"/>
          <ac:spMkLst>
            <pc:docMk/>
            <pc:sldMk cId="170378178" sldId="562"/>
            <ac:spMk id="3" creationId="{39CD5A87-C997-4280-57D2-BECF402BA308}"/>
          </ac:spMkLst>
        </pc:spChg>
        <pc:spChg chg="mod">
          <ac:chgData name="Ricardo Molinari" userId="e839e219b3b62dba" providerId="LiveId" clId="{3335DFBF-AA8F-412F-A814-901230AA2B18}" dt="2023-03-01T20:16:34.438" v="340"/>
          <ac:spMkLst>
            <pc:docMk/>
            <pc:sldMk cId="170378178" sldId="562"/>
            <ac:spMk id="4" creationId="{00000000-0000-0000-0000-000000000000}"/>
          </ac:spMkLst>
        </pc:spChg>
        <pc:spChg chg="add mod">
          <ac:chgData name="Ricardo Molinari" userId="e839e219b3b62dba" providerId="LiveId" clId="{3335DFBF-AA8F-412F-A814-901230AA2B18}" dt="2023-03-01T20:17:26.901" v="361" actId="1038"/>
          <ac:spMkLst>
            <pc:docMk/>
            <pc:sldMk cId="170378178" sldId="562"/>
            <ac:spMk id="10" creationId="{D2CCF568-BF1B-DA4D-6EE5-19BFE1C86D63}"/>
          </ac:spMkLst>
        </pc:spChg>
        <pc:graphicFrameChg chg="add del mod">
          <ac:chgData name="Ricardo Molinari" userId="e839e219b3b62dba" providerId="LiveId" clId="{3335DFBF-AA8F-412F-A814-901230AA2B18}" dt="2023-03-01T20:13:54.459" v="303"/>
          <ac:graphicFrameMkLst>
            <pc:docMk/>
            <pc:sldMk cId="170378178" sldId="562"/>
            <ac:graphicFrameMk id="8" creationId="{8E3F7E47-1946-0DD5-0AB1-FCF7CF695D3F}"/>
          </ac:graphicFrameMkLst>
        </pc:graphicFrameChg>
        <pc:picChg chg="add mod">
          <ac:chgData name="Ricardo Molinari" userId="e839e219b3b62dba" providerId="LiveId" clId="{3335DFBF-AA8F-412F-A814-901230AA2B18}" dt="2023-03-01T20:17:20.351" v="348" actId="1076"/>
          <ac:picMkLst>
            <pc:docMk/>
            <pc:sldMk cId="170378178" sldId="562"/>
            <ac:picMk id="2" creationId="{5ADE239E-8669-FB24-2CAF-86F51283E18E}"/>
          </ac:picMkLst>
        </pc:picChg>
        <pc:picChg chg="add del mod">
          <ac:chgData name="Ricardo Molinari" userId="e839e219b3b62dba" providerId="LiveId" clId="{3335DFBF-AA8F-412F-A814-901230AA2B18}" dt="2023-03-01T20:12:33.530" v="297" actId="478"/>
          <ac:picMkLst>
            <pc:docMk/>
            <pc:sldMk cId="170378178" sldId="562"/>
            <ac:picMk id="5" creationId="{36A7C1F0-8A0D-5DD8-1BF9-519B04963164}"/>
          </ac:picMkLst>
        </pc:picChg>
        <pc:picChg chg="add del">
          <ac:chgData name="Ricardo Molinari" userId="e839e219b3b62dba" providerId="LiveId" clId="{3335DFBF-AA8F-412F-A814-901230AA2B18}" dt="2023-03-01T20:13:44.590" v="299" actId="22"/>
          <ac:picMkLst>
            <pc:docMk/>
            <pc:sldMk cId="170378178" sldId="562"/>
            <ac:picMk id="7" creationId="{4BC7F233-5EEB-9BFD-1346-59EB35C18588}"/>
          </ac:picMkLst>
        </pc:picChg>
        <pc:picChg chg="add mod">
          <ac:chgData name="Ricardo Molinari" userId="e839e219b3b62dba" providerId="LiveId" clId="{3335DFBF-AA8F-412F-A814-901230AA2B18}" dt="2023-03-01T20:17:26.901" v="361" actId="1038"/>
          <ac:picMkLst>
            <pc:docMk/>
            <pc:sldMk cId="170378178" sldId="562"/>
            <ac:picMk id="9" creationId="{60755C87-E7B5-9BC5-52A9-FC462295B6EA}"/>
          </ac:picMkLst>
        </pc:picChg>
      </pc:sldChg>
      <pc:sldChg chg="add">
        <pc:chgData name="Ricardo Molinari" userId="e839e219b3b62dba" providerId="LiveId" clId="{3335DFBF-AA8F-412F-A814-901230AA2B18}" dt="2023-03-01T20:16:12.493" v="338" actId="2890"/>
        <pc:sldMkLst>
          <pc:docMk/>
          <pc:sldMk cId="1096898022" sldId="563"/>
        </pc:sldMkLst>
      </pc:sldChg>
      <pc:sldChg chg="addSp delSp modSp add mod">
        <pc:chgData name="Ricardo Molinari" userId="e839e219b3b62dba" providerId="LiveId" clId="{3335DFBF-AA8F-412F-A814-901230AA2B18}" dt="2023-03-01T20:23:01.772" v="389" actId="1037"/>
        <pc:sldMkLst>
          <pc:docMk/>
          <pc:sldMk cId="229843301" sldId="564"/>
        </pc:sldMkLst>
        <pc:spChg chg="mod">
          <ac:chgData name="Ricardo Molinari" userId="e839e219b3b62dba" providerId="LiveId" clId="{3335DFBF-AA8F-412F-A814-901230AA2B18}" dt="2023-03-01T20:18:17.480" v="382" actId="20577"/>
          <ac:spMkLst>
            <pc:docMk/>
            <pc:sldMk cId="229843301" sldId="564"/>
            <ac:spMk id="3" creationId="{39CD5A87-C997-4280-57D2-BECF402BA308}"/>
          </ac:spMkLst>
        </pc:spChg>
        <pc:spChg chg="del">
          <ac:chgData name="Ricardo Molinari" userId="e839e219b3b62dba" providerId="LiveId" clId="{3335DFBF-AA8F-412F-A814-901230AA2B18}" dt="2023-03-01T20:18:44.109" v="383" actId="478"/>
          <ac:spMkLst>
            <pc:docMk/>
            <pc:sldMk cId="229843301" sldId="564"/>
            <ac:spMk id="10" creationId="{D2CCF568-BF1B-DA4D-6EE5-19BFE1C86D63}"/>
          </ac:spMkLst>
        </pc:spChg>
        <pc:picChg chg="del">
          <ac:chgData name="Ricardo Molinari" userId="e839e219b3b62dba" providerId="LiveId" clId="{3335DFBF-AA8F-412F-A814-901230AA2B18}" dt="2023-03-01T20:18:44.109" v="383" actId="478"/>
          <ac:picMkLst>
            <pc:docMk/>
            <pc:sldMk cId="229843301" sldId="564"/>
            <ac:picMk id="2" creationId="{5ADE239E-8669-FB24-2CAF-86F51283E18E}"/>
          </ac:picMkLst>
        </pc:picChg>
        <pc:picChg chg="del">
          <ac:chgData name="Ricardo Molinari" userId="e839e219b3b62dba" providerId="LiveId" clId="{3335DFBF-AA8F-412F-A814-901230AA2B18}" dt="2023-03-01T20:18:44.109" v="383" actId="478"/>
          <ac:picMkLst>
            <pc:docMk/>
            <pc:sldMk cId="229843301" sldId="564"/>
            <ac:picMk id="9" creationId="{60755C87-E7B5-9BC5-52A9-FC462295B6EA}"/>
          </ac:picMkLst>
        </pc:picChg>
        <pc:picChg chg="add mod">
          <ac:chgData name="Ricardo Molinari" userId="e839e219b3b62dba" providerId="LiveId" clId="{3335DFBF-AA8F-412F-A814-901230AA2B18}" dt="2023-03-01T20:23:01.772" v="389" actId="1037"/>
          <ac:picMkLst>
            <pc:docMk/>
            <pc:sldMk cId="229843301" sldId="564"/>
            <ac:picMk id="3074" creationId="{E73C1369-AE44-5002-B3D4-B9DF1227475B}"/>
          </ac:picMkLst>
        </pc:picChg>
      </pc:sldChg>
      <pc:sldChg chg="add">
        <pc:chgData name="Ricardo Molinari" userId="e839e219b3b62dba" providerId="LiveId" clId="{3335DFBF-AA8F-412F-A814-901230AA2B18}" dt="2023-03-01T20:17:49.076" v="363" actId="2890"/>
        <pc:sldMkLst>
          <pc:docMk/>
          <pc:sldMk cId="277817492" sldId="565"/>
        </pc:sldMkLst>
      </pc:sldChg>
      <pc:sldChg chg="addSp delSp modSp add mod">
        <pc:chgData name="Ricardo Molinari" userId="e839e219b3b62dba" providerId="LiveId" clId="{3335DFBF-AA8F-412F-A814-901230AA2B18}" dt="2023-03-02T11:05:08.475" v="398" actId="478"/>
        <pc:sldMkLst>
          <pc:docMk/>
          <pc:sldMk cId="4108378821" sldId="566"/>
        </pc:sldMkLst>
        <pc:spChg chg="del">
          <ac:chgData name="Ricardo Molinari" userId="e839e219b3b62dba" providerId="LiveId" clId="{3335DFBF-AA8F-412F-A814-901230AA2B18}" dt="2023-03-02T11:05:08.475" v="398" actId="478"/>
          <ac:spMkLst>
            <pc:docMk/>
            <pc:sldMk cId="4108378821" sldId="566"/>
            <ac:spMk id="10" creationId="{D2CCF568-BF1B-DA4D-6EE5-19BFE1C86D63}"/>
          </ac:spMkLst>
        </pc:spChg>
        <pc:picChg chg="del">
          <ac:chgData name="Ricardo Molinari" userId="e839e219b3b62dba" providerId="LiveId" clId="{3335DFBF-AA8F-412F-A814-901230AA2B18}" dt="2023-03-02T11:04:39.244" v="391" actId="478"/>
          <ac:picMkLst>
            <pc:docMk/>
            <pc:sldMk cId="4108378821" sldId="566"/>
            <ac:picMk id="2" creationId="{5ADE239E-8669-FB24-2CAF-86F51283E18E}"/>
          </ac:picMkLst>
        </pc:picChg>
        <pc:picChg chg="add mod">
          <ac:chgData name="Ricardo Molinari" userId="e839e219b3b62dba" providerId="LiveId" clId="{3335DFBF-AA8F-412F-A814-901230AA2B18}" dt="2023-03-02T11:05:04.123" v="396" actId="14100"/>
          <ac:picMkLst>
            <pc:docMk/>
            <pc:sldMk cId="4108378821" sldId="566"/>
            <ac:picMk id="6" creationId="{8AFF7780-2D8D-4E26-C175-156339F29316}"/>
          </ac:picMkLst>
        </pc:picChg>
        <pc:picChg chg="del">
          <ac:chgData name="Ricardo Molinari" userId="e839e219b3b62dba" providerId="LiveId" clId="{3335DFBF-AA8F-412F-A814-901230AA2B18}" dt="2023-03-02T11:05:06.466" v="397" actId="478"/>
          <ac:picMkLst>
            <pc:docMk/>
            <pc:sldMk cId="4108378821" sldId="566"/>
            <ac:picMk id="9" creationId="{60755C87-E7B5-9BC5-52A9-FC462295B6EA}"/>
          </ac:picMkLst>
        </pc:picChg>
      </pc:sldChg>
      <pc:sldChg chg="add">
        <pc:chgData name="Ricardo Molinari" userId="e839e219b3b62dba" providerId="LiveId" clId="{3335DFBF-AA8F-412F-A814-901230AA2B18}" dt="2023-03-02T11:05:17.791" v="399" actId="2890"/>
        <pc:sldMkLst>
          <pc:docMk/>
          <pc:sldMk cId="2293045121" sldId="567"/>
        </pc:sldMkLst>
      </pc:sldChg>
    </pc:docChg>
  </pc:docChgLst>
  <pc:docChgLst>
    <pc:chgData name="Ricardo Molinari" userId="e839e219b3b62dba" providerId="LiveId" clId="{49A3F2DF-1C07-44B3-BB93-2A43E401FE0B}"/>
    <pc:docChg chg="custSel addSld delSld modSld">
      <pc:chgData name="Ricardo Molinari" userId="e839e219b3b62dba" providerId="LiveId" clId="{49A3F2DF-1C07-44B3-BB93-2A43E401FE0B}" dt="2023-02-16T14:31:45.407" v="335" actId="313"/>
      <pc:docMkLst>
        <pc:docMk/>
      </pc:docMkLst>
      <pc:sldChg chg="modSp del mod">
        <pc:chgData name="Ricardo Molinari" userId="e839e219b3b62dba" providerId="LiveId" clId="{49A3F2DF-1C07-44B3-BB93-2A43E401FE0B}" dt="2023-02-16T10:12:46.756" v="6" actId="47"/>
        <pc:sldMkLst>
          <pc:docMk/>
          <pc:sldMk cId="756928910" sldId="272"/>
        </pc:sldMkLst>
        <pc:spChg chg="mod">
          <ac:chgData name="Ricardo Molinari" userId="e839e219b3b62dba" providerId="LiveId" clId="{49A3F2DF-1C07-44B3-BB93-2A43E401FE0B}" dt="2023-02-16T10:12:38.013" v="5" actId="20577"/>
          <ac:spMkLst>
            <pc:docMk/>
            <pc:sldMk cId="756928910" sldId="272"/>
            <ac:spMk id="4" creationId="{00000000-0000-0000-0000-000000000000}"/>
          </ac:spMkLst>
        </pc:spChg>
      </pc:sldChg>
      <pc:sldChg chg="modSp mod">
        <pc:chgData name="Ricardo Molinari" userId="e839e219b3b62dba" providerId="LiveId" clId="{49A3F2DF-1C07-44B3-BB93-2A43E401FE0B}" dt="2023-02-16T10:15:18.685" v="59" actId="20577"/>
        <pc:sldMkLst>
          <pc:docMk/>
          <pc:sldMk cId="2708542402" sldId="330"/>
        </pc:sldMkLst>
        <pc:spChg chg="mod">
          <ac:chgData name="Ricardo Molinari" userId="e839e219b3b62dba" providerId="LiveId" clId="{49A3F2DF-1C07-44B3-BB93-2A43E401FE0B}" dt="2023-02-16T10:15:18.685" v="59" actId="20577"/>
          <ac:spMkLst>
            <pc:docMk/>
            <pc:sldMk cId="2708542402" sldId="330"/>
            <ac:spMk id="2" creationId="{00000000-0000-0000-0000-000000000000}"/>
          </ac:spMkLst>
        </pc:spChg>
      </pc:sldChg>
      <pc:sldChg chg="modSp mod">
        <pc:chgData name="Ricardo Molinari" userId="e839e219b3b62dba" providerId="LiveId" clId="{49A3F2DF-1C07-44B3-BB93-2A43E401FE0B}" dt="2023-02-16T10:12:54.385" v="14" actId="20577"/>
        <pc:sldMkLst>
          <pc:docMk/>
          <pc:sldMk cId="4231483651" sldId="331"/>
        </pc:sldMkLst>
        <pc:spChg chg="mod">
          <ac:chgData name="Ricardo Molinari" userId="e839e219b3b62dba" providerId="LiveId" clId="{49A3F2DF-1C07-44B3-BB93-2A43E401FE0B}" dt="2023-02-16T10:12:54.385" v="14" actId="20577"/>
          <ac:spMkLst>
            <pc:docMk/>
            <pc:sldMk cId="4231483651" sldId="331"/>
            <ac:spMk id="4" creationId="{00000000-0000-0000-0000-000000000000}"/>
          </ac:spMkLst>
        </pc:spChg>
      </pc:sldChg>
      <pc:sldChg chg="modSp mod">
        <pc:chgData name="Ricardo Molinari" userId="e839e219b3b62dba" providerId="LiveId" clId="{49A3F2DF-1C07-44B3-BB93-2A43E401FE0B}" dt="2023-02-16T14:23:42.671" v="316" actId="20577"/>
        <pc:sldMkLst>
          <pc:docMk/>
          <pc:sldMk cId="829275095" sldId="335"/>
        </pc:sldMkLst>
        <pc:spChg chg="mod">
          <ac:chgData name="Ricardo Molinari" userId="e839e219b3b62dba" providerId="LiveId" clId="{49A3F2DF-1C07-44B3-BB93-2A43E401FE0B}" dt="2023-02-16T14:23:42.671" v="316" actId="20577"/>
          <ac:spMkLst>
            <pc:docMk/>
            <pc:sldMk cId="829275095" sldId="335"/>
            <ac:spMk id="2" creationId="{9F1949DB-13A2-3921-ECD6-B65BE85061B9}"/>
          </ac:spMkLst>
        </pc:spChg>
      </pc:sldChg>
      <pc:sldChg chg="modSp mod">
        <pc:chgData name="Ricardo Molinari" userId="e839e219b3b62dba" providerId="LiveId" clId="{49A3F2DF-1C07-44B3-BB93-2A43E401FE0B}" dt="2023-02-16T14:24:00.895" v="325" actId="20577"/>
        <pc:sldMkLst>
          <pc:docMk/>
          <pc:sldMk cId="1747748702" sldId="338"/>
        </pc:sldMkLst>
        <pc:spChg chg="mod">
          <ac:chgData name="Ricardo Molinari" userId="e839e219b3b62dba" providerId="LiveId" clId="{49A3F2DF-1C07-44B3-BB93-2A43E401FE0B}" dt="2023-02-16T14:24:00.895" v="325" actId="20577"/>
          <ac:spMkLst>
            <pc:docMk/>
            <pc:sldMk cId="1747748702" sldId="338"/>
            <ac:spMk id="3" creationId="{00000000-0000-0000-0000-000000000000}"/>
          </ac:spMkLst>
        </pc:spChg>
      </pc:sldChg>
      <pc:sldChg chg="modSp mod">
        <pc:chgData name="Ricardo Molinari" userId="e839e219b3b62dba" providerId="LiveId" clId="{49A3F2DF-1C07-44B3-BB93-2A43E401FE0B}" dt="2023-02-16T14:29:49.673" v="327" actId="20577"/>
        <pc:sldMkLst>
          <pc:docMk/>
          <pc:sldMk cId="1885511252" sldId="363"/>
        </pc:sldMkLst>
        <pc:spChg chg="mod">
          <ac:chgData name="Ricardo Molinari" userId="e839e219b3b62dba" providerId="LiveId" clId="{49A3F2DF-1C07-44B3-BB93-2A43E401FE0B}" dt="2023-02-16T14:29:49.673" v="327" actId="20577"/>
          <ac:spMkLst>
            <pc:docMk/>
            <pc:sldMk cId="1885511252" sldId="363"/>
            <ac:spMk id="3" creationId="{00000000-0000-0000-0000-000000000000}"/>
          </ac:spMkLst>
        </pc:spChg>
      </pc:sldChg>
      <pc:sldChg chg="del">
        <pc:chgData name="Ricardo Molinari" userId="e839e219b3b62dba" providerId="LiveId" clId="{49A3F2DF-1C07-44B3-BB93-2A43E401FE0B}" dt="2023-02-16T14:31:11.388" v="328" actId="47"/>
        <pc:sldMkLst>
          <pc:docMk/>
          <pc:sldMk cId="3402550853" sldId="371"/>
        </pc:sldMkLst>
      </pc:sldChg>
      <pc:sldChg chg="modSp mod">
        <pc:chgData name="Ricardo Molinari" userId="e839e219b3b62dba" providerId="LiveId" clId="{49A3F2DF-1C07-44B3-BB93-2A43E401FE0B}" dt="2023-02-16T14:31:45.407" v="335" actId="313"/>
        <pc:sldMkLst>
          <pc:docMk/>
          <pc:sldMk cId="2856662381" sldId="375"/>
        </pc:sldMkLst>
        <pc:spChg chg="mod">
          <ac:chgData name="Ricardo Molinari" userId="e839e219b3b62dba" providerId="LiveId" clId="{49A3F2DF-1C07-44B3-BB93-2A43E401FE0B}" dt="2023-02-16T14:31:45.407" v="335" actId="313"/>
          <ac:spMkLst>
            <pc:docMk/>
            <pc:sldMk cId="2856662381" sldId="375"/>
            <ac:spMk id="6" creationId="{C8F26C2E-B7F3-D127-6D8B-9793F72526A0}"/>
          </ac:spMkLst>
        </pc:spChg>
      </pc:sldChg>
      <pc:sldChg chg="modSp add mod">
        <pc:chgData name="Ricardo Molinari" userId="e839e219b3b62dba" providerId="LiveId" clId="{49A3F2DF-1C07-44B3-BB93-2A43E401FE0B}" dt="2023-02-16T10:13:34.198" v="38" actId="20577"/>
        <pc:sldMkLst>
          <pc:docMk/>
          <pc:sldMk cId="4102862153" sldId="382"/>
        </pc:sldMkLst>
        <pc:spChg chg="mod">
          <ac:chgData name="Ricardo Molinari" userId="e839e219b3b62dba" providerId="LiveId" clId="{49A3F2DF-1C07-44B3-BB93-2A43E401FE0B}" dt="2023-02-16T10:13:34.198" v="38" actId="20577"/>
          <ac:spMkLst>
            <pc:docMk/>
            <pc:sldMk cId="4102862153" sldId="382"/>
            <ac:spMk id="3" creationId="{00000000-0000-0000-0000-000000000000}"/>
          </ac:spMkLst>
        </pc:spChg>
      </pc:sldChg>
      <pc:sldChg chg="addSp delSp modSp add mod">
        <pc:chgData name="Ricardo Molinari" userId="e839e219b3b62dba" providerId="LiveId" clId="{49A3F2DF-1C07-44B3-BB93-2A43E401FE0B}" dt="2023-02-16T10:17:17.016" v="73" actId="478"/>
        <pc:sldMkLst>
          <pc:docMk/>
          <pc:sldMk cId="1840889812" sldId="383"/>
        </pc:sldMkLst>
        <pc:spChg chg="add mod">
          <ac:chgData name="Ricardo Molinari" userId="e839e219b3b62dba" providerId="LiveId" clId="{49A3F2DF-1C07-44B3-BB93-2A43E401FE0B}" dt="2023-02-16T10:17:17.016" v="73" actId="478"/>
          <ac:spMkLst>
            <pc:docMk/>
            <pc:sldMk cId="1840889812" sldId="383"/>
            <ac:spMk id="3" creationId="{2E3DC96B-BC07-89D7-800A-CF478A432EC5}"/>
          </ac:spMkLst>
        </pc:spChg>
        <pc:spChg chg="mod">
          <ac:chgData name="Ricardo Molinari" userId="e839e219b3b62dba" providerId="LiveId" clId="{49A3F2DF-1C07-44B3-BB93-2A43E401FE0B}" dt="2023-02-16T10:16:56.030" v="71" actId="20577"/>
          <ac:spMkLst>
            <pc:docMk/>
            <pc:sldMk cId="1840889812" sldId="383"/>
            <ac:spMk id="4" creationId="{00000000-0000-0000-0000-000000000000}"/>
          </ac:spMkLst>
        </pc:spChg>
        <pc:spChg chg="del">
          <ac:chgData name="Ricardo Molinari" userId="e839e219b3b62dba" providerId="LiveId" clId="{49A3F2DF-1C07-44B3-BB93-2A43E401FE0B}" dt="2023-02-16T10:17:17.016" v="73" actId="478"/>
          <ac:spMkLst>
            <pc:docMk/>
            <pc:sldMk cId="1840889812" sldId="383"/>
            <ac:spMk id="6" creationId="{C8F26C2E-B7F3-D127-6D8B-9793F72526A0}"/>
          </ac:spMkLst>
        </pc:spChg>
      </pc:sldChg>
      <pc:sldChg chg="add">
        <pc:chgData name="Ricardo Molinari" userId="e839e219b3b62dba" providerId="LiveId" clId="{49A3F2DF-1C07-44B3-BB93-2A43E401FE0B}" dt="2023-02-16T10:15:08.483" v="40" actId="2890"/>
        <pc:sldMkLst>
          <pc:docMk/>
          <pc:sldMk cId="2969988104" sldId="384"/>
        </pc:sldMkLst>
      </pc:sldChg>
      <pc:sldChg chg="modSp add mod">
        <pc:chgData name="Ricardo Molinari" userId="e839e219b3b62dba" providerId="LiveId" clId="{49A3F2DF-1C07-44B3-BB93-2A43E401FE0B}" dt="2023-02-16T14:23:02.625" v="312" actId="14100"/>
        <pc:sldMkLst>
          <pc:docMk/>
          <pc:sldMk cId="2788698062" sldId="385"/>
        </pc:sldMkLst>
        <pc:spChg chg="mod">
          <ac:chgData name="Ricardo Molinari" userId="e839e219b3b62dba" providerId="LiveId" clId="{49A3F2DF-1C07-44B3-BB93-2A43E401FE0B}" dt="2023-02-16T14:23:02.625" v="312" actId="14100"/>
          <ac:spMkLst>
            <pc:docMk/>
            <pc:sldMk cId="2788698062" sldId="385"/>
            <ac:spMk id="6" creationId="{C8F26C2E-B7F3-D127-6D8B-9793F72526A0}"/>
          </ac:spMkLst>
        </pc:spChg>
      </pc:sldChg>
      <pc:sldChg chg="modSp add mod">
        <pc:chgData name="Ricardo Molinari" userId="e839e219b3b62dba" providerId="LiveId" clId="{49A3F2DF-1C07-44B3-BB93-2A43E401FE0B}" dt="2023-02-16T10:21:25.730" v="211" actId="255"/>
        <pc:sldMkLst>
          <pc:docMk/>
          <pc:sldMk cId="1628406989" sldId="386"/>
        </pc:sldMkLst>
        <pc:spChg chg="mod">
          <ac:chgData name="Ricardo Molinari" userId="e839e219b3b62dba" providerId="LiveId" clId="{49A3F2DF-1C07-44B3-BB93-2A43E401FE0B}" dt="2023-02-16T10:21:25.730" v="211" actId="255"/>
          <ac:spMkLst>
            <pc:docMk/>
            <pc:sldMk cId="1628406989" sldId="386"/>
            <ac:spMk id="6" creationId="{C8F26C2E-B7F3-D127-6D8B-9793F72526A0}"/>
          </ac:spMkLst>
        </pc:spChg>
      </pc:sldChg>
      <pc:sldChg chg="addSp delSp modSp add mod">
        <pc:chgData name="Ricardo Molinari" userId="e839e219b3b62dba" providerId="LiveId" clId="{49A3F2DF-1C07-44B3-BB93-2A43E401FE0B}" dt="2023-02-16T14:23:21.489" v="313" actId="478"/>
        <pc:sldMkLst>
          <pc:docMk/>
          <pc:sldMk cId="127667238" sldId="387"/>
        </pc:sldMkLst>
        <pc:spChg chg="mod">
          <ac:chgData name="Ricardo Molinari" userId="e839e219b3b62dba" providerId="LiveId" clId="{49A3F2DF-1C07-44B3-BB93-2A43E401FE0B}" dt="2023-02-16T10:24:53.429" v="309" actId="20577"/>
          <ac:spMkLst>
            <pc:docMk/>
            <pc:sldMk cId="127667238" sldId="387"/>
            <ac:spMk id="6" creationId="{C8F26C2E-B7F3-D127-6D8B-9793F72526A0}"/>
          </ac:spMkLst>
        </pc:spChg>
        <pc:spChg chg="add mod">
          <ac:chgData name="Ricardo Molinari" userId="e839e219b3b62dba" providerId="LiveId" clId="{49A3F2DF-1C07-44B3-BB93-2A43E401FE0B}" dt="2023-02-16T10:23:52.847" v="250" actId="207"/>
          <ac:spMkLst>
            <pc:docMk/>
            <pc:sldMk cId="127667238" sldId="387"/>
            <ac:spMk id="9" creationId="{9457DCA4-8526-68C8-303C-9AEC4C68E665}"/>
          </ac:spMkLst>
        </pc:spChg>
        <pc:spChg chg="add mod">
          <ac:chgData name="Ricardo Molinari" userId="e839e219b3b62dba" providerId="LiveId" clId="{49A3F2DF-1C07-44B3-BB93-2A43E401FE0B}" dt="2023-02-16T10:24:07.564" v="255" actId="1036"/>
          <ac:spMkLst>
            <pc:docMk/>
            <pc:sldMk cId="127667238" sldId="387"/>
            <ac:spMk id="10" creationId="{7C5FF90F-11EE-28BF-3ACA-25D712525EA9}"/>
          </ac:spMkLst>
        </pc:spChg>
        <pc:picChg chg="add del mod modCrop">
          <ac:chgData name="Ricardo Molinari" userId="e839e219b3b62dba" providerId="LiveId" clId="{49A3F2DF-1C07-44B3-BB93-2A43E401FE0B}" dt="2023-02-16T14:23:21.489" v="313" actId="478"/>
          <ac:picMkLst>
            <pc:docMk/>
            <pc:sldMk cId="127667238" sldId="387"/>
            <ac:picMk id="3" creationId="{6F0733EA-64D1-5C50-20D6-EFA366F06638}"/>
          </ac:picMkLst>
        </pc:picChg>
        <pc:picChg chg="add mod modCrop">
          <ac:chgData name="Ricardo Molinari" userId="e839e219b3b62dba" providerId="LiveId" clId="{49A3F2DF-1C07-44B3-BB93-2A43E401FE0B}" dt="2023-02-16T10:23:23.736" v="248" actId="1076"/>
          <ac:picMkLst>
            <pc:docMk/>
            <pc:sldMk cId="127667238" sldId="387"/>
            <ac:picMk id="8" creationId="{9965F237-3EED-5333-2FA1-DFDFA4CF26FC}"/>
          </ac:picMkLst>
        </pc:picChg>
      </pc:sldChg>
    </pc:docChg>
  </pc:docChgLst>
  <pc:docChgLst>
    <pc:chgData name="Ricardo Molinari" userId="e839e219b3b62dba" providerId="LiveId" clId="{820CB500-6FE8-4FB5-A664-56459997C4BF}"/>
    <pc:docChg chg="undo custSel addSld delSld modSld sldOrd">
      <pc:chgData name="Ricardo Molinari" userId="e839e219b3b62dba" providerId="LiveId" clId="{820CB500-6FE8-4FB5-A664-56459997C4BF}" dt="2023-02-09T10:17:20.819" v="916" actId="20577"/>
      <pc:docMkLst>
        <pc:docMk/>
      </pc:docMkLst>
      <pc:sldChg chg="modSp mod">
        <pc:chgData name="Ricardo Molinari" userId="e839e219b3b62dba" providerId="LiveId" clId="{820CB500-6FE8-4FB5-A664-56459997C4BF}" dt="2023-02-09T10:15:37.354" v="885" actId="20577"/>
        <pc:sldMkLst>
          <pc:docMk/>
          <pc:sldMk cId="2044065031" sldId="267"/>
        </pc:sldMkLst>
        <pc:spChg chg="mod">
          <ac:chgData name="Ricardo Molinari" userId="e839e219b3b62dba" providerId="LiveId" clId="{820CB500-6FE8-4FB5-A664-56459997C4BF}" dt="2023-02-09T10:15:37.354" v="885" actId="20577"/>
          <ac:spMkLst>
            <pc:docMk/>
            <pc:sldMk cId="2044065031" sldId="267"/>
            <ac:spMk id="2" creationId="{00000000-0000-0000-0000-000000000000}"/>
          </ac:spMkLst>
        </pc:spChg>
      </pc:sldChg>
      <pc:sldChg chg="delSp modSp mod">
        <pc:chgData name="Ricardo Molinari" userId="e839e219b3b62dba" providerId="LiveId" clId="{820CB500-6FE8-4FB5-A664-56459997C4BF}" dt="2023-02-08T20:22:44.281" v="483" actId="20577"/>
        <pc:sldMkLst>
          <pc:docMk/>
          <pc:sldMk cId="3013283782" sldId="281"/>
        </pc:sldMkLst>
        <pc:spChg chg="mod">
          <ac:chgData name="Ricardo Molinari" userId="e839e219b3b62dba" providerId="LiveId" clId="{820CB500-6FE8-4FB5-A664-56459997C4BF}" dt="2023-02-08T14:57:25.178" v="80" actId="20577"/>
          <ac:spMkLst>
            <pc:docMk/>
            <pc:sldMk cId="3013283782" sldId="281"/>
            <ac:spMk id="2" creationId="{00000000-0000-0000-0000-000000000000}"/>
          </ac:spMkLst>
        </pc:spChg>
        <pc:spChg chg="mod">
          <ac:chgData name="Ricardo Molinari" userId="e839e219b3b62dba" providerId="LiveId" clId="{820CB500-6FE8-4FB5-A664-56459997C4BF}" dt="2023-02-08T20:22:44.281" v="483" actId="20577"/>
          <ac:spMkLst>
            <pc:docMk/>
            <pc:sldMk cId="3013283782" sldId="281"/>
            <ac:spMk id="5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4:56:44.522" v="62" actId="478"/>
          <ac:picMkLst>
            <pc:docMk/>
            <pc:sldMk cId="3013283782" sldId="281"/>
            <ac:picMk id="1027" creationId="{00000000-0000-0000-0000-000000000000}"/>
          </ac:picMkLst>
        </pc:picChg>
      </pc:sldChg>
      <pc:sldChg chg="del">
        <pc:chgData name="Ricardo Molinari" userId="e839e219b3b62dba" providerId="LiveId" clId="{820CB500-6FE8-4FB5-A664-56459997C4BF}" dt="2023-02-08T14:57:30.128" v="81" actId="47"/>
        <pc:sldMkLst>
          <pc:docMk/>
          <pc:sldMk cId="151342250" sldId="282"/>
        </pc:sldMkLst>
      </pc:sldChg>
      <pc:sldChg chg="modSp mod">
        <pc:chgData name="Ricardo Molinari" userId="e839e219b3b62dba" providerId="LiveId" clId="{820CB500-6FE8-4FB5-A664-56459997C4BF}" dt="2023-02-09T10:17:20.819" v="916" actId="20577"/>
        <pc:sldMkLst>
          <pc:docMk/>
          <pc:sldMk cId="3084812942" sldId="283"/>
        </pc:sldMkLst>
        <pc:spChg chg="mod">
          <ac:chgData name="Ricardo Molinari" userId="e839e219b3b62dba" providerId="LiveId" clId="{820CB500-6FE8-4FB5-A664-56459997C4BF}" dt="2023-02-09T10:17:20.819" v="916" actId="20577"/>
          <ac:spMkLst>
            <pc:docMk/>
            <pc:sldMk cId="3084812942" sldId="283"/>
            <ac:spMk id="4" creationId="{00000000-0000-0000-0000-000000000000}"/>
          </ac:spMkLst>
        </pc:spChg>
      </pc:sldChg>
      <pc:sldChg chg="modSp del mod">
        <pc:chgData name="Ricardo Molinari" userId="e839e219b3b62dba" providerId="LiveId" clId="{820CB500-6FE8-4FB5-A664-56459997C4BF}" dt="2023-02-08T14:57:35.195" v="82" actId="47"/>
        <pc:sldMkLst>
          <pc:docMk/>
          <pc:sldMk cId="3088053859" sldId="285"/>
        </pc:sldMkLst>
        <pc:spChg chg="mod">
          <ac:chgData name="Ricardo Molinari" userId="e839e219b3b62dba" providerId="LiveId" clId="{820CB500-6FE8-4FB5-A664-56459997C4BF}" dt="2023-02-08T14:37:42.702" v="11" actId="20577"/>
          <ac:spMkLst>
            <pc:docMk/>
            <pc:sldMk cId="3088053859" sldId="285"/>
            <ac:spMk id="2" creationId="{00000000-0000-0000-0000-000000000000}"/>
          </ac:spMkLst>
        </pc:spChg>
      </pc:sldChg>
      <pc:sldChg chg="del">
        <pc:chgData name="Ricardo Molinari" userId="e839e219b3b62dba" providerId="LiveId" clId="{820CB500-6FE8-4FB5-A664-56459997C4BF}" dt="2023-02-08T14:37:51.372" v="12" actId="47"/>
        <pc:sldMkLst>
          <pc:docMk/>
          <pc:sldMk cId="1717869882" sldId="286"/>
        </pc:sldMkLst>
      </pc:sldChg>
      <pc:sldChg chg="addSp delSp modSp add mod">
        <pc:chgData name="Ricardo Molinari" userId="e839e219b3b62dba" providerId="LiveId" clId="{820CB500-6FE8-4FB5-A664-56459997C4BF}" dt="2023-02-08T15:14:00.980" v="98" actId="478"/>
        <pc:sldMkLst>
          <pc:docMk/>
          <pc:sldMk cId="2120760305" sldId="289"/>
        </pc:sldMkLst>
        <pc:spChg chg="del mod">
          <ac:chgData name="Ricardo Molinari" userId="e839e219b3b62dba" providerId="LiveId" clId="{820CB500-6FE8-4FB5-A664-56459997C4BF}" dt="2023-02-08T15:12:08.618" v="86" actId="478"/>
          <ac:spMkLst>
            <pc:docMk/>
            <pc:sldMk cId="2120760305" sldId="289"/>
            <ac:spMk id="3" creationId="{00000000-0000-0000-0000-000000000000}"/>
          </ac:spMkLst>
        </pc:spChg>
        <pc:spChg chg="mod">
          <ac:chgData name="Ricardo Molinari" userId="e839e219b3b62dba" providerId="LiveId" clId="{820CB500-6FE8-4FB5-A664-56459997C4BF}" dt="2023-02-08T15:02:54.163" v="84"/>
          <ac:spMkLst>
            <pc:docMk/>
            <pc:sldMk cId="2120760305" sldId="289"/>
            <ac:spMk id="4" creationId="{00000000-0000-0000-0000-000000000000}"/>
          </ac:spMkLst>
        </pc:spChg>
        <pc:spChg chg="add del mod">
          <ac:chgData name="Ricardo Molinari" userId="e839e219b3b62dba" providerId="LiveId" clId="{820CB500-6FE8-4FB5-A664-56459997C4BF}" dt="2023-02-08T15:12:11.949" v="87" actId="478"/>
          <ac:spMkLst>
            <pc:docMk/>
            <pc:sldMk cId="2120760305" sldId="289"/>
            <ac:spMk id="5" creationId="{07AD2AD1-1939-C24D-1F74-8C54670D2E51}"/>
          </ac:spMkLst>
        </pc:spChg>
        <pc:picChg chg="add del mod">
          <ac:chgData name="Ricardo Molinari" userId="e839e219b3b62dba" providerId="LiveId" clId="{820CB500-6FE8-4FB5-A664-56459997C4BF}" dt="2023-02-08T15:14:00.980" v="98" actId="478"/>
          <ac:picMkLst>
            <pc:docMk/>
            <pc:sldMk cId="2120760305" sldId="289"/>
            <ac:picMk id="1026" creationId="{8839AE51-2CAA-B2B1-3378-D9C7BE7EB59B}"/>
          </ac:picMkLst>
        </pc:picChg>
      </pc:sldChg>
      <pc:sldChg chg="addSp delSp modSp add mod">
        <pc:chgData name="Ricardo Molinari" userId="e839e219b3b62dba" providerId="LiveId" clId="{820CB500-6FE8-4FB5-A664-56459997C4BF}" dt="2023-02-08T15:21:38.798" v="147" actId="1037"/>
        <pc:sldMkLst>
          <pc:docMk/>
          <pc:sldMk cId="2619440823" sldId="290"/>
        </pc:sldMkLst>
        <pc:spChg chg="add mod">
          <ac:chgData name="Ricardo Molinari" userId="e839e219b3b62dba" providerId="LiveId" clId="{820CB500-6FE8-4FB5-A664-56459997C4BF}" dt="2023-02-08T15:21:38.798" v="147" actId="1037"/>
          <ac:spMkLst>
            <pc:docMk/>
            <pc:sldMk cId="2619440823" sldId="290"/>
            <ac:spMk id="8" creationId="{B9014C72-E995-2A64-E41A-80BE4D51D958}"/>
          </ac:spMkLst>
        </pc:spChg>
        <pc:graphicFrameChg chg="add del mod">
          <ac:chgData name="Ricardo Molinari" userId="e839e219b3b62dba" providerId="LiveId" clId="{820CB500-6FE8-4FB5-A664-56459997C4BF}" dt="2023-02-08T15:20:08.647" v="113"/>
          <ac:graphicFrameMkLst>
            <pc:docMk/>
            <pc:sldMk cId="2619440823" sldId="290"/>
            <ac:graphicFrameMk id="2" creationId="{CCF0F35B-850E-5F07-82AB-FF4A88A4B2C7}"/>
          </ac:graphicFrameMkLst>
        </pc:graphicFrameChg>
        <pc:graphicFrameChg chg="add del mod modGraphic">
          <ac:chgData name="Ricardo Molinari" userId="e839e219b3b62dba" providerId="LiveId" clId="{820CB500-6FE8-4FB5-A664-56459997C4BF}" dt="2023-02-08T15:20:23.158" v="117"/>
          <ac:graphicFrameMkLst>
            <pc:docMk/>
            <pc:sldMk cId="2619440823" sldId="290"/>
            <ac:graphicFrameMk id="3" creationId="{4F80C63E-55B0-9F58-AFBD-588F07399363}"/>
          </ac:graphicFrameMkLst>
        </pc:graphicFrameChg>
        <pc:graphicFrameChg chg="add del mod">
          <ac:chgData name="Ricardo Molinari" userId="e839e219b3b62dba" providerId="LiveId" clId="{820CB500-6FE8-4FB5-A664-56459997C4BF}" dt="2023-02-08T15:20:27.962" v="119"/>
          <ac:graphicFrameMkLst>
            <pc:docMk/>
            <pc:sldMk cId="2619440823" sldId="290"/>
            <ac:graphicFrameMk id="5" creationId="{B5E92444-FBCC-3BE4-597F-DB3B5C1FDD0F}"/>
          </ac:graphicFrameMkLst>
        </pc:graphicFrameChg>
        <pc:picChg chg="add mod">
          <ac:chgData name="Ricardo Molinari" userId="e839e219b3b62dba" providerId="LiveId" clId="{820CB500-6FE8-4FB5-A664-56459997C4BF}" dt="2023-02-08T15:21:08.300" v="129" actId="1076"/>
          <ac:picMkLst>
            <pc:docMk/>
            <pc:sldMk cId="2619440823" sldId="290"/>
            <ac:picMk id="6" creationId="{6BA05982-CAA0-7C4B-13F6-F915C802A42B}"/>
          </ac:picMkLst>
        </pc:picChg>
        <pc:picChg chg="del">
          <ac:chgData name="Ricardo Molinari" userId="e839e219b3b62dba" providerId="LiveId" clId="{820CB500-6FE8-4FB5-A664-56459997C4BF}" dt="2023-02-08T15:16:59.979" v="99" actId="478"/>
          <ac:picMkLst>
            <pc:docMk/>
            <pc:sldMk cId="2619440823" sldId="290"/>
            <ac:picMk id="1026" creationId="{8839AE51-2CAA-B2B1-3378-D9C7BE7EB59B}"/>
          </ac:picMkLst>
        </pc:picChg>
        <pc:picChg chg="add del">
          <ac:chgData name="Ricardo Molinari" userId="e839e219b3b62dba" providerId="LiveId" clId="{820CB500-6FE8-4FB5-A664-56459997C4BF}" dt="2023-02-08T15:17:18.770" v="101" actId="478"/>
          <ac:picMkLst>
            <pc:docMk/>
            <pc:sldMk cId="2619440823" sldId="290"/>
            <ac:picMk id="2050" creationId="{62116D08-2695-55EF-704A-087717DB0A06}"/>
          </ac:picMkLst>
        </pc:picChg>
      </pc:sldChg>
      <pc:sldChg chg="add ord">
        <pc:chgData name="Ricardo Molinari" userId="e839e219b3b62dba" providerId="LiveId" clId="{820CB500-6FE8-4FB5-A664-56459997C4BF}" dt="2023-02-08T15:22:26.477" v="153"/>
        <pc:sldMkLst>
          <pc:docMk/>
          <pc:sldMk cId="2169542514" sldId="291"/>
        </pc:sldMkLst>
      </pc:sldChg>
      <pc:sldChg chg="modSp add">
        <pc:chgData name="Ricardo Molinari" userId="e839e219b3b62dba" providerId="LiveId" clId="{820CB500-6FE8-4FB5-A664-56459997C4BF}" dt="2023-02-08T15:22:09.080" v="150" actId="732"/>
        <pc:sldMkLst>
          <pc:docMk/>
          <pc:sldMk cId="256566854" sldId="292"/>
        </pc:sldMkLst>
        <pc:picChg chg="mod">
          <ac:chgData name="Ricardo Molinari" userId="e839e219b3b62dba" providerId="LiveId" clId="{820CB500-6FE8-4FB5-A664-56459997C4BF}" dt="2023-02-08T15:22:09.080" v="150" actId="732"/>
          <ac:picMkLst>
            <pc:docMk/>
            <pc:sldMk cId="256566854" sldId="292"/>
            <ac:picMk id="1026" creationId="{8839AE51-2CAA-B2B1-3378-D9C7BE7EB59B}"/>
          </ac:picMkLst>
        </pc:picChg>
      </pc:sldChg>
      <pc:sldChg chg="modSp add">
        <pc:chgData name="Ricardo Molinari" userId="e839e219b3b62dba" providerId="LiveId" clId="{820CB500-6FE8-4FB5-A664-56459997C4BF}" dt="2023-02-08T15:22:19.400" v="151" actId="732"/>
        <pc:sldMkLst>
          <pc:docMk/>
          <pc:sldMk cId="752490619" sldId="293"/>
        </pc:sldMkLst>
        <pc:picChg chg="mod">
          <ac:chgData name="Ricardo Molinari" userId="e839e219b3b62dba" providerId="LiveId" clId="{820CB500-6FE8-4FB5-A664-56459997C4BF}" dt="2023-02-08T15:22:19.400" v="151" actId="732"/>
          <ac:picMkLst>
            <pc:docMk/>
            <pc:sldMk cId="752490619" sldId="293"/>
            <ac:picMk id="1026" creationId="{8839AE51-2CAA-B2B1-3378-D9C7BE7EB59B}"/>
          </ac:picMkLst>
        </pc:picChg>
      </pc:sldChg>
      <pc:sldChg chg="delSp modSp add mod">
        <pc:chgData name="Ricardo Molinari" userId="e839e219b3b62dba" providerId="LiveId" clId="{820CB500-6FE8-4FB5-A664-56459997C4BF}" dt="2023-02-08T17:57:20.636" v="158" actId="478"/>
        <pc:sldMkLst>
          <pc:docMk/>
          <pc:sldMk cId="4000133616" sldId="294"/>
        </pc:sldMkLst>
        <pc:spChg chg="mod">
          <ac:chgData name="Ricardo Molinari" userId="e839e219b3b62dba" providerId="LiveId" clId="{820CB500-6FE8-4FB5-A664-56459997C4BF}" dt="2023-02-08T17:57:15.606" v="157" actId="20577"/>
          <ac:spMkLst>
            <pc:docMk/>
            <pc:sldMk cId="4000133616" sldId="294"/>
            <ac:spMk id="4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7:57:20.636" v="158" actId="478"/>
          <ac:picMkLst>
            <pc:docMk/>
            <pc:sldMk cId="4000133616" sldId="294"/>
            <ac:picMk id="1026" creationId="{8839AE51-2CAA-B2B1-3378-D9C7BE7EB59B}"/>
          </ac:picMkLst>
        </pc:picChg>
      </pc:sldChg>
      <pc:sldChg chg="addSp modSp add mod ord">
        <pc:chgData name="Ricardo Molinari" userId="e839e219b3b62dba" providerId="LiveId" clId="{820CB500-6FE8-4FB5-A664-56459997C4BF}" dt="2023-02-08T18:04:34.936" v="170"/>
        <pc:sldMkLst>
          <pc:docMk/>
          <pc:sldMk cId="2402266627" sldId="295"/>
        </pc:sldMkLst>
        <pc:picChg chg="add mod">
          <ac:chgData name="Ricardo Molinari" userId="e839e219b3b62dba" providerId="LiveId" clId="{820CB500-6FE8-4FB5-A664-56459997C4BF}" dt="2023-02-08T18:02:07.838" v="162" actId="1076"/>
          <ac:picMkLst>
            <pc:docMk/>
            <pc:sldMk cId="2402266627" sldId="295"/>
            <ac:picMk id="3" creationId="{E03EB53B-DED0-ABF6-EA50-F5441E798144}"/>
          </ac:picMkLst>
        </pc:picChg>
      </pc:sldChg>
      <pc:sldChg chg="addSp modSp add mod">
        <pc:chgData name="Ricardo Molinari" userId="e839e219b3b62dba" providerId="LiveId" clId="{820CB500-6FE8-4FB5-A664-56459997C4BF}" dt="2023-02-08T18:04:20.394" v="168" actId="14100"/>
        <pc:sldMkLst>
          <pc:docMk/>
          <pc:sldMk cId="4268071346" sldId="296"/>
        </pc:sldMkLst>
        <pc:picChg chg="add mod">
          <ac:chgData name="Ricardo Molinari" userId="e839e219b3b62dba" providerId="LiveId" clId="{820CB500-6FE8-4FB5-A664-56459997C4BF}" dt="2023-02-08T18:04:20.394" v="168" actId="14100"/>
          <ac:picMkLst>
            <pc:docMk/>
            <pc:sldMk cId="4268071346" sldId="296"/>
            <ac:picMk id="3" creationId="{957AC0FA-EF4F-ACE3-279A-180FB55C8976}"/>
          </ac:picMkLst>
        </pc:picChg>
      </pc:sldChg>
      <pc:sldChg chg="delSp modSp add mod">
        <pc:chgData name="Ricardo Molinari" userId="e839e219b3b62dba" providerId="LiveId" clId="{820CB500-6FE8-4FB5-A664-56459997C4BF}" dt="2023-02-08T18:06:38.451" v="174" actId="20577"/>
        <pc:sldMkLst>
          <pc:docMk/>
          <pc:sldMk cId="2640047161" sldId="297"/>
        </pc:sldMkLst>
        <pc:spChg chg="mod">
          <ac:chgData name="Ricardo Molinari" userId="e839e219b3b62dba" providerId="LiveId" clId="{820CB500-6FE8-4FB5-A664-56459997C4BF}" dt="2023-02-08T18:06:38.451" v="174" actId="20577"/>
          <ac:spMkLst>
            <pc:docMk/>
            <pc:sldMk cId="2640047161" sldId="297"/>
            <ac:spMk id="4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8:06:32.672" v="172" actId="478"/>
          <ac:picMkLst>
            <pc:docMk/>
            <pc:sldMk cId="2640047161" sldId="297"/>
            <ac:picMk id="3" creationId="{957AC0FA-EF4F-ACE3-279A-180FB55C8976}"/>
          </ac:picMkLst>
        </pc:picChg>
      </pc:sldChg>
      <pc:sldChg chg="addSp modSp add mod">
        <pc:chgData name="Ricardo Molinari" userId="e839e219b3b62dba" providerId="LiveId" clId="{820CB500-6FE8-4FB5-A664-56459997C4BF}" dt="2023-02-09T09:55:23.530" v="565" actId="20577"/>
        <pc:sldMkLst>
          <pc:docMk/>
          <pc:sldMk cId="4087371448" sldId="298"/>
        </pc:sldMkLst>
        <pc:spChg chg="add mod">
          <ac:chgData name="Ricardo Molinari" userId="e839e219b3b62dba" providerId="LiveId" clId="{820CB500-6FE8-4FB5-A664-56459997C4BF}" dt="2023-02-09T09:55:23.530" v="565" actId="20577"/>
          <ac:spMkLst>
            <pc:docMk/>
            <pc:sldMk cId="4087371448" sldId="298"/>
            <ac:spMk id="3" creationId="{269BB6DD-2038-0B86-CB4A-DB158CF80C14}"/>
          </ac:spMkLst>
        </pc:spChg>
        <pc:spChg chg="mod">
          <ac:chgData name="Ricardo Molinari" userId="e839e219b3b62dba" providerId="LiveId" clId="{820CB500-6FE8-4FB5-A664-56459997C4BF}" dt="2023-02-08T18:56:55.655" v="201" actId="5793"/>
          <ac:spMkLst>
            <pc:docMk/>
            <pc:sldMk cId="4087371448" sldId="298"/>
            <ac:spMk id="4" creationId="{00000000-0000-0000-0000-000000000000}"/>
          </ac:spMkLst>
        </pc:spChg>
      </pc:sldChg>
      <pc:sldChg chg="addSp delSp modSp add mod">
        <pc:chgData name="Ricardo Molinari" userId="e839e219b3b62dba" providerId="LiveId" clId="{820CB500-6FE8-4FB5-A664-56459997C4BF}" dt="2023-02-08T19:00:33.402" v="222" actId="478"/>
        <pc:sldMkLst>
          <pc:docMk/>
          <pc:sldMk cId="841588857" sldId="299"/>
        </pc:sldMkLst>
        <pc:spChg chg="mod">
          <ac:chgData name="Ricardo Molinari" userId="e839e219b3b62dba" providerId="LiveId" clId="{820CB500-6FE8-4FB5-A664-56459997C4BF}" dt="2023-02-08T18:58:20.340" v="214" actId="1076"/>
          <ac:spMkLst>
            <pc:docMk/>
            <pc:sldMk cId="841588857" sldId="299"/>
            <ac:spMk id="3" creationId="{269BB6DD-2038-0B86-CB4A-DB158CF80C14}"/>
          </ac:spMkLst>
        </pc:spChg>
        <pc:picChg chg="add del mod">
          <ac:chgData name="Ricardo Molinari" userId="e839e219b3b62dba" providerId="LiveId" clId="{820CB500-6FE8-4FB5-A664-56459997C4BF}" dt="2023-02-08T19:00:33.402" v="222" actId="478"/>
          <ac:picMkLst>
            <pc:docMk/>
            <pc:sldMk cId="841588857" sldId="299"/>
            <ac:picMk id="2" creationId="{143C0770-6F3C-A72B-99F1-E6AA6B463914}"/>
          </ac:picMkLst>
        </pc:picChg>
      </pc:sldChg>
      <pc:sldChg chg="add">
        <pc:chgData name="Ricardo Molinari" userId="e839e219b3b62dba" providerId="LiveId" clId="{820CB500-6FE8-4FB5-A664-56459997C4BF}" dt="2023-02-08T19:00:28.225" v="221" actId="2890"/>
        <pc:sldMkLst>
          <pc:docMk/>
          <pc:sldMk cId="2754991598" sldId="300"/>
        </pc:sldMkLst>
      </pc:sldChg>
      <pc:sldChg chg="addSp delSp modSp add mod">
        <pc:chgData name="Ricardo Molinari" userId="e839e219b3b62dba" providerId="LiveId" clId="{820CB500-6FE8-4FB5-A664-56459997C4BF}" dt="2023-02-08T19:02:05.239" v="236" actId="5793"/>
        <pc:sldMkLst>
          <pc:docMk/>
          <pc:sldMk cId="3581029614" sldId="301"/>
        </pc:sldMkLst>
        <pc:spChg chg="add mod">
          <ac:chgData name="Ricardo Molinari" userId="e839e219b3b62dba" providerId="LiveId" clId="{820CB500-6FE8-4FB5-A664-56459997C4BF}" dt="2023-02-08T19:02:05.239" v="236" actId="5793"/>
          <ac:spMkLst>
            <pc:docMk/>
            <pc:sldMk cId="3581029614" sldId="301"/>
            <ac:spMk id="5" creationId="{F094DBAB-75AE-D91C-0480-6C1033504ED1}"/>
          </ac:spMkLst>
        </pc:spChg>
        <pc:picChg chg="del">
          <ac:chgData name="Ricardo Molinari" userId="e839e219b3b62dba" providerId="LiveId" clId="{820CB500-6FE8-4FB5-A664-56459997C4BF}" dt="2023-02-08T19:01:44.609" v="224" actId="478"/>
          <ac:picMkLst>
            <pc:docMk/>
            <pc:sldMk cId="3581029614" sldId="301"/>
            <ac:picMk id="2" creationId="{143C0770-6F3C-A72B-99F1-E6AA6B463914}"/>
          </ac:picMkLst>
        </pc:picChg>
        <pc:picChg chg="add mod">
          <ac:chgData name="Ricardo Molinari" userId="e839e219b3b62dba" providerId="LiveId" clId="{820CB500-6FE8-4FB5-A664-56459997C4BF}" dt="2023-02-08T19:01:48.927" v="234" actId="1036"/>
          <ac:picMkLst>
            <pc:docMk/>
            <pc:sldMk cId="3581029614" sldId="301"/>
            <ac:picMk id="6" creationId="{77AB5B2C-BC3E-325D-B5CE-630D952F5BCD}"/>
          </ac:picMkLst>
        </pc:picChg>
      </pc:sldChg>
      <pc:sldChg chg="addSp delSp modSp add mod">
        <pc:chgData name="Ricardo Molinari" userId="e839e219b3b62dba" providerId="LiveId" clId="{820CB500-6FE8-4FB5-A664-56459997C4BF}" dt="2023-02-08T19:03:06.328" v="266" actId="1037"/>
        <pc:sldMkLst>
          <pc:docMk/>
          <pc:sldMk cId="3846286556" sldId="302"/>
        </pc:sldMkLst>
        <pc:spChg chg="del">
          <ac:chgData name="Ricardo Molinari" userId="e839e219b3b62dba" providerId="LiveId" clId="{820CB500-6FE8-4FB5-A664-56459997C4BF}" dt="2023-02-08T19:02:54.094" v="238" actId="478"/>
          <ac:spMkLst>
            <pc:docMk/>
            <pc:sldMk cId="3846286556" sldId="302"/>
            <ac:spMk id="5" creationId="{F094DBAB-75AE-D91C-0480-6C1033504ED1}"/>
          </ac:spMkLst>
        </pc:spChg>
        <pc:spChg chg="add mod">
          <ac:chgData name="Ricardo Molinari" userId="e839e219b3b62dba" providerId="LiveId" clId="{820CB500-6FE8-4FB5-A664-56459997C4BF}" dt="2023-02-08T19:03:06.328" v="266" actId="1037"/>
          <ac:spMkLst>
            <pc:docMk/>
            <pc:sldMk cId="3846286556" sldId="302"/>
            <ac:spMk id="7" creationId="{F7A43A82-8970-C891-056F-4A6242178F81}"/>
          </ac:spMkLst>
        </pc:spChg>
        <pc:picChg chg="del">
          <ac:chgData name="Ricardo Molinari" userId="e839e219b3b62dba" providerId="LiveId" clId="{820CB500-6FE8-4FB5-A664-56459997C4BF}" dt="2023-02-08T19:02:54.094" v="238" actId="478"/>
          <ac:picMkLst>
            <pc:docMk/>
            <pc:sldMk cId="3846286556" sldId="302"/>
            <ac:picMk id="6" creationId="{77AB5B2C-BC3E-325D-B5CE-630D952F5BCD}"/>
          </ac:picMkLst>
        </pc:picChg>
      </pc:sldChg>
      <pc:sldChg chg="addSp delSp modSp add mod">
        <pc:chgData name="Ricardo Molinari" userId="e839e219b3b62dba" providerId="LiveId" clId="{820CB500-6FE8-4FB5-A664-56459997C4BF}" dt="2023-02-08T19:05:08.260" v="312" actId="1037"/>
        <pc:sldMkLst>
          <pc:docMk/>
          <pc:sldMk cId="1865834747" sldId="303"/>
        </pc:sldMkLst>
        <pc:spChg chg="add mod">
          <ac:chgData name="Ricardo Molinari" userId="e839e219b3b62dba" providerId="LiveId" clId="{820CB500-6FE8-4FB5-A664-56459997C4BF}" dt="2023-02-08T19:04:49.700" v="300" actId="1038"/>
          <ac:spMkLst>
            <pc:docMk/>
            <pc:sldMk cId="1865834747" sldId="303"/>
            <ac:spMk id="2" creationId="{0271C991-27DB-0DD6-987D-409EA53B9233}"/>
          </ac:spMkLst>
        </pc:spChg>
        <pc:spChg chg="del">
          <ac:chgData name="Ricardo Molinari" userId="e839e219b3b62dba" providerId="LiveId" clId="{820CB500-6FE8-4FB5-A664-56459997C4BF}" dt="2023-02-08T19:04:02.020" v="268" actId="478"/>
          <ac:spMkLst>
            <pc:docMk/>
            <pc:sldMk cId="1865834747" sldId="303"/>
            <ac:spMk id="7" creationId="{F7A43A82-8970-C891-056F-4A6242178F81}"/>
          </ac:spMkLst>
        </pc:spChg>
        <pc:graphicFrameChg chg="add mod modGraphic">
          <ac:chgData name="Ricardo Molinari" userId="e839e219b3b62dba" providerId="LiveId" clId="{820CB500-6FE8-4FB5-A664-56459997C4BF}" dt="2023-02-08T19:05:08.260" v="312" actId="1037"/>
          <ac:graphicFrameMkLst>
            <pc:docMk/>
            <pc:sldMk cId="1865834747" sldId="303"/>
            <ac:graphicFrameMk id="5" creationId="{207333AE-303D-8D37-F563-3B172D2ED434}"/>
          </ac:graphicFrameMkLst>
        </pc:graphicFrameChg>
      </pc:sldChg>
      <pc:sldChg chg="addSp modSp add">
        <pc:chgData name="Ricardo Molinari" userId="e839e219b3b62dba" providerId="LiveId" clId="{820CB500-6FE8-4FB5-A664-56459997C4BF}" dt="2023-02-08T19:05:21.730" v="314"/>
        <pc:sldMkLst>
          <pc:docMk/>
          <pc:sldMk cId="2286427137" sldId="304"/>
        </pc:sldMkLst>
        <pc:picChg chg="add mod">
          <ac:chgData name="Ricardo Molinari" userId="e839e219b3b62dba" providerId="LiveId" clId="{820CB500-6FE8-4FB5-A664-56459997C4BF}" dt="2023-02-08T19:05:21.730" v="314"/>
          <ac:picMkLst>
            <pc:docMk/>
            <pc:sldMk cId="2286427137" sldId="304"/>
            <ac:picMk id="6" creationId="{A48697AF-45FC-19C4-EF5B-E11FD9029E72}"/>
          </ac:picMkLst>
        </pc:picChg>
      </pc:sldChg>
      <pc:sldChg chg="addSp delSp modSp add mod">
        <pc:chgData name="Ricardo Molinari" userId="e839e219b3b62dba" providerId="LiveId" clId="{820CB500-6FE8-4FB5-A664-56459997C4BF}" dt="2023-02-08T19:08:26.529" v="327" actId="1076"/>
        <pc:sldMkLst>
          <pc:docMk/>
          <pc:sldMk cId="1780432106" sldId="305"/>
        </pc:sldMkLst>
        <pc:spChg chg="del">
          <ac:chgData name="Ricardo Molinari" userId="e839e219b3b62dba" providerId="LiveId" clId="{820CB500-6FE8-4FB5-A664-56459997C4BF}" dt="2023-02-08T19:07:59.692" v="318" actId="478"/>
          <ac:spMkLst>
            <pc:docMk/>
            <pc:sldMk cId="1780432106" sldId="305"/>
            <ac:spMk id="2" creationId="{00000000-0000-0000-0000-000000000000}"/>
          </ac:spMkLst>
        </pc:spChg>
        <pc:spChg chg="add del mod">
          <ac:chgData name="Ricardo Molinari" userId="e839e219b3b62dba" providerId="LiveId" clId="{820CB500-6FE8-4FB5-A664-56459997C4BF}" dt="2023-02-08T19:07:54.562" v="317"/>
          <ac:spMkLst>
            <pc:docMk/>
            <pc:sldMk cId="1780432106" sldId="305"/>
            <ac:spMk id="3" creationId="{D6CB2505-E64C-BD7C-4D20-659866B8C5E9}"/>
          </ac:spMkLst>
        </pc:spChg>
        <pc:spChg chg="add del mod">
          <ac:chgData name="Ricardo Molinari" userId="e839e219b3b62dba" providerId="LiveId" clId="{820CB500-6FE8-4FB5-A664-56459997C4BF}" dt="2023-02-08T19:07:54.562" v="317"/>
          <ac:spMkLst>
            <pc:docMk/>
            <pc:sldMk cId="1780432106" sldId="305"/>
            <ac:spMk id="4" creationId="{35A2F491-4649-5AFC-77AE-4B9AD7DFDC12}"/>
          </ac:spMkLst>
        </pc:spChg>
        <pc:spChg chg="add mod">
          <ac:chgData name="Ricardo Molinari" userId="e839e219b3b62dba" providerId="LiveId" clId="{820CB500-6FE8-4FB5-A664-56459997C4BF}" dt="2023-02-08T19:07:59.692" v="318" actId="478"/>
          <ac:spMkLst>
            <pc:docMk/>
            <pc:sldMk cId="1780432106" sldId="305"/>
            <ac:spMk id="9" creationId="{9EB97550-C56D-5A05-BE8C-7015C25E8FAF}"/>
          </ac:spMkLst>
        </pc:spChg>
        <pc:spChg chg="add mod">
          <ac:chgData name="Ricardo Molinari" userId="e839e219b3b62dba" providerId="LiveId" clId="{820CB500-6FE8-4FB5-A664-56459997C4BF}" dt="2023-02-08T19:08:26.529" v="327" actId="1076"/>
          <ac:spMkLst>
            <pc:docMk/>
            <pc:sldMk cId="1780432106" sldId="305"/>
            <ac:spMk id="10" creationId="{12C6976A-2919-5A19-F74A-B5EE97238E78}"/>
          </ac:spMkLst>
        </pc:spChg>
        <pc:spChg chg="add mod">
          <ac:chgData name="Ricardo Molinari" userId="e839e219b3b62dba" providerId="LiveId" clId="{820CB500-6FE8-4FB5-A664-56459997C4BF}" dt="2023-02-08T19:08:26.529" v="327" actId="1076"/>
          <ac:spMkLst>
            <pc:docMk/>
            <pc:sldMk cId="1780432106" sldId="305"/>
            <ac:spMk id="11" creationId="{0881988F-60A9-20D4-77F5-8B860EFBF307}"/>
          </ac:spMkLst>
        </pc:spChg>
      </pc:sldChg>
      <pc:sldChg chg="addSp delSp modSp add mod">
        <pc:chgData name="Ricardo Molinari" userId="e839e219b3b62dba" providerId="LiveId" clId="{820CB500-6FE8-4FB5-A664-56459997C4BF}" dt="2023-02-08T19:08:36.546" v="329"/>
        <pc:sldMkLst>
          <pc:docMk/>
          <pc:sldMk cId="2006487791" sldId="306"/>
        </pc:sldMkLst>
        <pc:spChg chg="del">
          <ac:chgData name="Ricardo Molinari" userId="e839e219b3b62dba" providerId="LiveId" clId="{820CB500-6FE8-4FB5-A664-56459997C4BF}" dt="2023-02-08T19:08:35.959" v="328" actId="478"/>
          <ac:spMkLst>
            <pc:docMk/>
            <pc:sldMk cId="2006487791" sldId="306"/>
            <ac:spMk id="2" creationId="{00000000-0000-0000-0000-000000000000}"/>
          </ac:spMkLst>
        </pc:spChg>
        <pc:spChg chg="add mod">
          <ac:chgData name="Ricardo Molinari" userId="e839e219b3b62dba" providerId="LiveId" clId="{820CB500-6FE8-4FB5-A664-56459997C4BF}" dt="2023-02-08T19:08:35.959" v="328" actId="478"/>
          <ac:spMkLst>
            <pc:docMk/>
            <pc:sldMk cId="2006487791" sldId="306"/>
            <ac:spMk id="4" creationId="{252797C7-092A-E0CC-F146-9FE5C511F865}"/>
          </ac:spMkLst>
        </pc:spChg>
        <pc:spChg chg="add mod">
          <ac:chgData name="Ricardo Molinari" userId="e839e219b3b62dba" providerId="LiveId" clId="{820CB500-6FE8-4FB5-A664-56459997C4BF}" dt="2023-02-08T19:08:36.546" v="329"/>
          <ac:spMkLst>
            <pc:docMk/>
            <pc:sldMk cId="2006487791" sldId="306"/>
            <ac:spMk id="5" creationId="{ABCDC19A-AA79-6499-8E1A-981DD9056342}"/>
          </ac:spMkLst>
        </pc:spChg>
        <pc:spChg chg="add mod">
          <ac:chgData name="Ricardo Molinari" userId="e839e219b3b62dba" providerId="LiveId" clId="{820CB500-6FE8-4FB5-A664-56459997C4BF}" dt="2023-02-08T19:08:36.546" v="329"/>
          <ac:spMkLst>
            <pc:docMk/>
            <pc:sldMk cId="2006487791" sldId="306"/>
            <ac:spMk id="6" creationId="{438C8D6D-7B0A-83DD-5B7B-7C9BB82622AF}"/>
          </ac:spMkLst>
        </pc:spChg>
      </pc:sldChg>
      <pc:sldChg chg="addSp delSp modSp add mod">
        <pc:chgData name="Ricardo Molinari" userId="e839e219b3b62dba" providerId="LiveId" clId="{820CB500-6FE8-4FB5-A664-56459997C4BF}" dt="2023-02-08T19:08:43.111" v="331"/>
        <pc:sldMkLst>
          <pc:docMk/>
          <pc:sldMk cId="2914651143" sldId="307"/>
        </pc:sldMkLst>
        <pc:spChg chg="del">
          <ac:chgData name="Ricardo Molinari" userId="e839e219b3b62dba" providerId="LiveId" clId="{820CB500-6FE8-4FB5-A664-56459997C4BF}" dt="2023-02-08T19:08:42.356" v="330" actId="478"/>
          <ac:spMkLst>
            <pc:docMk/>
            <pc:sldMk cId="2914651143" sldId="307"/>
            <ac:spMk id="2" creationId="{00000000-0000-0000-0000-000000000000}"/>
          </ac:spMkLst>
        </pc:spChg>
        <pc:spChg chg="add mod">
          <ac:chgData name="Ricardo Molinari" userId="e839e219b3b62dba" providerId="LiveId" clId="{820CB500-6FE8-4FB5-A664-56459997C4BF}" dt="2023-02-08T19:08:42.356" v="330" actId="478"/>
          <ac:spMkLst>
            <pc:docMk/>
            <pc:sldMk cId="2914651143" sldId="307"/>
            <ac:spMk id="4" creationId="{328EB0FC-E757-0805-344E-02C7C7D2E1B0}"/>
          </ac:spMkLst>
        </pc:spChg>
        <pc:spChg chg="add mod">
          <ac:chgData name="Ricardo Molinari" userId="e839e219b3b62dba" providerId="LiveId" clId="{820CB500-6FE8-4FB5-A664-56459997C4BF}" dt="2023-02-08T19:08:43.111" v="331"/>
          <ac:spMkLst>
            <pc:docMk/>
            <pc:sldMk cId="2914651143" sldId="307"/>
            <ac:spMk id="5" creationId="{1C5C03E9-F93C-50B7-FA1D-16897CC40908}"/>
          </ac:spMkLst>
        </pc:spChg>
        <pc:spChg chg="add mod">
          <ac:chgData name="Ricardo Molinari" userId="e839e219b3b62dba" providerId="LiveId" clId="{820CB500-6FE8-4FB5-A664-56459997C4BF}" dt="2023-02-08T19:08:43.111" v="331"/>
          <ac:spMkLst>
            <pc:docMk/>
            <pc:sldMk cId="2914651143" sldId="307"/>
            <ac:spMk id="6" creationId="{D6A0FF40-4071-D01F-766F-70D09DCF1276}"/>
          </ac:spMkLst>
        </pc:spChg>
      </pc:sldChg>
      <pc:sldChg chg="addSp delSp modSp add mod">
        <pc:chgData name="Ricardo Molinari" userId="e839e219b3b62dba" providerId="LiveId" clId="{820CB500-6FE8-4FB5-A664-56459997C4BF}" dt="2023-02-08T19:09:41.511" v="338" actId="478"/>
        <pc:sldMkLst>
          <pc:docMk/>
          <pc:sldMk cId="2306317556" sldId="308"/>
        </pc:sldMkLst>
        <pc:spChg chg="add mod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2" creationId="{299CF842-9760-D4DB-9593-66042E74DEE3}"/>
          </ac:spMkLst>
        </pc:spChg>
        <pc:spChg chg="del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4" creationId="{328EB0FC-E757-0805-344E-02C7C7D2E1B0}"/>
          </ac:spMkLst>
        </pc:spChg>
        <pc:spChg chg="mod">
          <ac:chgData name="Ricardo Molinari" userId="e839e219b3b62dba" providerId="LiveId" clId="{820CB500-6FE8-4FB5-A664-56459997C4BF}" dt="2023-02-08T19:09:34.744" v="337" actId="20577"/>
          <ac:spMkLst>
            <pc:docMk/>
            <pc:sldMk cId="2306317556" sldId="308"/>
            <ac:spMk id="6" creationId="{D6A0FF40-4071-D01F-766F-70D09DCF1276}"/>
          </ac:spMkLst>
        </pc:spChg>
        <pc:spChg chg="del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8" creationId="{731CCE7B-60B3-0B1A-EA9A-6DF2AC971E0B}"/>
          </ac:spMkLst>
        </pc:spChg>
        <pc:picChg chg="del">
          <ac:chgData name="Ricardo Molinari" userId="e839e219b3b62dba" providerId="LiveId" clId="{820CB500-6FE8-4FB5-A664-56459997C4BF}" dt="2023-02-08T19:09:41.511" v="338" actId="478"/>
          <ac:picMkLst>
            <pc:docMk/>
            <pc:sldMk cId="2306317556" sldId="308"/>
            <ac:picMk id="17410" creationId="{A3F3AC29-9EC0-366D-98DC-17CC3F19DB4A}"/>
          </ac:picMkLst>
        </pc:picChg>
        <pc:picChg chg="del">
          <ac:chgData name="Ricardo Molinari" userId="e839e219b3b62dba" providerId="LiveId" clId="{820CB500-6FE8-4FB5-A664-56459997C4BF}" dt="2023-02-08T19:09:41.511" v="338" actId="478"/>
          <ac:picMkLst>
            <pc:docMk/>
            <pc:sldMk cId="2306317556" sldId="308"/>
            <ac:picMk id="17412" creationId="{D29191FF-1F16-CE10-8385-B092C6907DD0}"/>
          </ac:picMkLst>
        </pc:picChg>
      </pc:sldChg>
      <pc:sldChg chg="addSp modSp add mod">
        <pc:chgData name="Ricardo Molinari" userId="e839e219b3b62dba" providerId="LiveId" clId="{820CB500-6FE8-4FB5-A664-56459997C4BF}" dt="2023-02-08T19:10:40.456" v="356" actId="1035"/>
        <pc:sldMkLst>
          <pc:docMk/>
          <pc:sldMk cId="912141906" sldId="309"/>
        </pc:sldMkLst>
        <pc:spChg chg="add mod">
          <ac:chgData name="Ricardo Molinari" userId="e839e219b3b62dba" providerId="LiveId" clId="{820CB500-6FE8-4FB5-A664-56459997C4BF}" dt="2023-02-08T19:10:27.349" v="349" actId="20577"/>
          <ac:spMkLst>
            <pc:docMk/>
            <pc:sldMk cId="912141906" sldId="309"/>
            <ac:spMk id="3" creationId="{BD413189-D772-47E1-3468-5E283F24B4F0}"/>
          </ac:spMkLst>
        </pc:spChg>
        <pc:picChg chg="add mod">
          <ac:chgData name="Ricardo Molinari" userId="e839e219b3b62dba" providerId="LiveId" clId="{820CB500-6FE8-4FB5-A664-56459997C4BF}" dt="2023-02-08T19:10:40.456" v="356" actId="1035"/>
          <ac:picMkLst>
            <pc:docMk/>
            <pc:sldMk cId="912141906" sldId="309"/>
            <ac:picMk id="4" creationId="{EAC6189B-A7B4-5F26-7B5B-404894FC967D}"/>
          </ac:picMkLst>
        </pc:picChg>
      </pc:sldChg>
      <pc:sldChg chg="addSp modSp add mod">
        <pc:chgData name="Ricardo Molinari" userId="e839e219b3b62dba" providerId="LiveId" clId="{820CB500-6FE8-4FB5-A664-56459997C4BF}" dt="2023-02-08T19:11:42.158" v="371" actId="20577"/>
        <pc:sldMkLst>
          <pc:docMk/>
          <pc:sldMk cId="1544211400" sldId="310"/>
        </pc:sldMkLst>
        <pc:spChg chg="add mod">
          <ac:chgData name="Ricardo Molinari" userId="e839e219b3b62dba" providerId="LiveId" clId="{820CB500-6FE8-4FB5-A664-56459997C4BF}" dt="2023-02-08T19:11:42.158" v="371" actId="20577"/>
          <ac:spMkLst>
            <pc:docMk/>
            <pc:sldMk cId="1544211400" sldId="310"/>
            <ac:spMk id="7" creationId="{3D45A688-2968-24C3-CBDB-E6E0B8772BF8}"/>
          </ac:spMkLst>
        </pc:spChg>
      </pc:sldChg>
      <pc:sldChg chg="addSp delSp modSp add mod">
        <pc:chgData name="Ricardo Molinari" userId="e839e219b3b62dba" providerId="LiveId" clId="{820CB500-6FE8-4FB5-A664-56459997C4BF}" dt="2023-02-08T19:32:56.218" v="419" actId="1076"/>
        <pc:sldMkLst>
          <pc:docMk/>
          <pc:sldMk cId="134330599" sldId="311"/>
        </pc:sldMkLst>
        <pc:spChg chg="mod">
          <ac:chgData name="Ricardo Molinari" userId="e839e219b3b62dba" providerId="LiveId" clId="{820CB500-6FE8-4FB5-A664-56459997C4BF}" dt="2023-02-08T19:28:16.582" v="390" actId="113"/>
          <ac:spMkLst>
            <pc:docMk/>
            <pc:sldMk cId="134330599" sldId="311"/>
            <ac:spMk id="3" creationId="{BD413189-D772-47E1-3468-5E283F24B4F0}"/>
          </ac:spMkLst>
        </pc:spChg>
        <pc:spChg chg="add del mod">
          <ac:chgData name="Ricardo Molinari" userId="e839e219b3b62dba" providerId="LiveId" clId="{820CB500-6FE8-4FB5-A664-56459997C4BF}" dt="2023-02-08T19:27:53.040" v="377" actId="478"/>
          <ac:spMkLst>
            <pc:docMk/>
            <pc:sldMk cId="134330599" sldId="311"/>
            <ac:spMk id="7" creationId="{3D45A688-2968-24C3-CBDB-E6E0B8772BF8}"/>
          </ac:spMkLst>
        </pc:spChg>
        <pc:picChg chg="del">
          <ac:chgData name="Ricardo Molinari" userId="e839e219b3b62dba" providerId="LiveId" clId="{820CB500-6FE8-4FB5-A664-56459997C4BF}" dt="2023-02-08T19:27:54.553" v="378" actId="478"/>
          <ac:picMkLst>
            <pc:docMk/>
            <pc:sldMk cId="134330599" sldId="311"/>
            <ac:picMk id="4" creationId="{EAC6189B-A7B4-5F26-7B5B-404894FC967D}"/>
          </ac:picMkLst>
        </pc:picChg>
        <pc:picChg chg="add mod">
          <ac:chgData name="Ricardo Molinari" userId="e839e219b3b62dba" providerId="LiveId" clId="{820CB500-6FE8-4FB5-A664-56459997C4BF}" dt="2023-02-08T19:32:54.541" v="418" actId="1076"/>
          <ac:picMkLst>
            <pc:docMk/>
            <pc:sldMk cId="134330599" sldId="311"/>
            <ac:picMk id="3074" creationId="{C1D3024C-6D6A-C5E3-1676-E3A23BE69B64}"/>
          </ac:picMkLst>
        </pc:picChg>
        <pc:picChg chg="add mod">
          <ac:chgData name="Ricardo Molinari" userId="e839e219b3b62dba" providerId="LiveId" clId="{820CB500-6FE8-4FB5-A664-56459997C4BF}" dt="2023-02-08T19:32:56.218" v="419" actId="1076"/>
          <ac:picMkLst>
            <pc:docMk/>
            <pc:sldMk cId="134330599" sldId="311"/>
            <ac:picMk id="3076" creationId="{38C28FD8-2251-09C3-FA75-34B16A75243F}"/>
          </ac:picMkLst>
        </pc:picChg>
      </pc:sldChg>
      <pc:sldChg chg="delSp modSp add mod">
        <pc:chgData name="Ricardo Molinari" userId="e839e219b3b62dba" providerId="LiveId" clId="{820CB500-6FE8-4FB5-A664-56459997C4BF}" dt="2023-02-08T20:12:29.614" v="427" actId="478"/>
        <pc:sldMkLst>
          <pc:docMk/>
          <pc:sldMk cId="111852089" sldId="312"/>
        </pc:sldMkLst>
        <pc:spChg chg="del">
          <ac:chgData name="Ricardo Molinari" userId="e839e219b3b62dba" providerId="LiveId" clId="{820CB500-6FE8-4FB5-A664-56459997C4BF}" dt="2023-02-08T20:12:29.614" v="427" actId="478"/>
          <ac:spMkLst>
            <pc:docMk/>
            <pc:sldMk cId="111852089" sldId="312"/>
            <ac:spMk id="3" creationId="{BD413189-D772-47E1-3468-5E283F24B4F0}"/>
          </ac:spMkLst>
        </pc:spChg>
        <pc:spChg chg="mod">
          <ac:chgData name="Ricardo Molinari" userId="e839e219b3b62dba" providerId="LiveId" clId="{820CB500-6FE8-4FB5-A664-56459997C4BF}" dt="2023-02-08T20:12:23.151" v="426" actId="20577"/>
          <ac:spMkLst>
            <pc:docMk/>
            <pc:sldMk cId="111852089" sldId="312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12:29.614" v="427" actId="478"/>
          <ac:picMkLst>
            <pc:docMk/>
            <pc:sldMk cId="111852089" sldId="312"/>
            <ac:picMk id="3074" creationId="{C1D3024C-6D6A-C5E3-1676-E3A23BE69B64}"/>
          </ac:picMkLst>
        </pc:picChg>
        <pc:picChg chg="del">
          <ac:chgData name="Ricardo Molinari" userId="e839e219b3b62dba" providerId="LiveId" clId="{820CB500-6FE8-4FB5-A664-56459997C4BF}" dt="2023-02-08T20:12:29.614" v="427" actId="478"/>
          <ac:picMkLst>
            <pc:docMk/>
            <pc:sldMk cId="111852089" sldId="312"/>
            <ac:picMk id="3076" creationId="{38C28FD8-2251-09C3-FA75-34B16A75243F}"/>
          </ac:picMkLst>
        </pc:picChg>
      </pc:sldChg>
      <pc:sldChg chg="addSp modSp add mod">
        <pc:chgData name="Ricardo Molinari" userId="e839e219b3b62dba" providerId="LiveId" clId="{820CB500-6FE8-4FB5-A664-56459997C4BF}" dt="2023-02-08T20:18:46.441" v="440" actId="20577"/>
        <pc:sldMkLst>
          <pc:docMk/>
          <pc:sldMk cId="2445729947" sldId="313"/>
        </pc:sldMkLst>
        <pc:spChg chg="mod">
          <ac:chgData name="Ricardo Molinari" userId="e839e219b3b62dba" providerId="LiveId" clId="{820CB500-6FE8-4FB5-A664-56459997C4BF}" dt="2023-02-08T20:18:46.441" v="440" actId="20577"/>
          <ac:spMkLst>
            <pc:docMk/>
            <pc:sldMk cId="2445729947" sldId="313"/>
            <ac:spMk id="6" creationId="{D6A0FF40-4071-D01F-766F-70D09DCF1276}"/>
          </ac:spMkLst>
        </pc:spChg>
        <pc:picChg chg="add">
          <ac:chgData name="Ricardo Molinari" userId="e839e219b3b62dba" providerId="LiveId" clId="{820CB500-6FE8-4FB5-A664-56459997C4BF}" dt="2023-02-08T20:18:35.580" v="429"/>
          <ac:picMkLst>
            <pc:docMk/>
            <pc:sldMk cId="2445729947" sldId="313"/>
            <ac:picMk id="4098" creationId="{6840727E-2F96-D980-D839-D1404FE4BC05}"/>
          </ac:picMkLst>
        </pc:picChg>
      </pc:sldChg>
      <pc:sldChg chg="addSp delSp modSp add mod">
        <pc:chgData name="Ricardo Molinari" userId="e839e219b3b62dba" providerId="LiveId" clId="{820CB500-6FE8-4FB5-A664-56459997C4BF}" dt="2023-02-08T20:19:23.883" v="466" actId="1076"/>
        <pc:sldMkLst>
          <pc:docMk/>
          <pc:sldMk cId="2481357437" sldId="314"/>
        </pc:sldMkLst>
        <pc:spChg chg="mod">
          <ac:chgData name="Ricardo Molinari" userId="e839e219b3b62dba" providerId="LiveId" clId="{820CB500-6FE8-4FB5-A664-56459997C4BF}" dt="2023-02-08T20:19:01.931" v="462" actId="14100"/>
          <ac:spMkLst>
            <pc:docMk/>
            <pc:sldMk cId="2481357437" sldId="314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19:07.295" v="463" actId="478"/>
          <ac:picMkLst>
            <pc:docMk/>
            <pc:sldMk cId="2481357437" sldId="314"/>
            <ac:picMk id="4098" creationId="{6840727E-2F96-D980-D839-D1404FE4BC05}"/>
          </ac:picMkLst>
        </pc:picChg>
        <pc:picChg chg="add mod">
          <ac:chgData name="Ricardo Molinari" userId="e839e219b3b62dba" providerId="LiveId" clId="{820CB500-6FE8-4FB5-A664-56459997C4BF}" dt="2023-02-08T20:19:23.883" v="466" actId="1076"/>
          <ac:picMkLst>
            <pc:docMk/>
            <pc:sldMk cId="2481357437" sldId="314"/>
            <ac:picMk id="5122" creationId="{AE0E5853-184C-A6DF-AAA5-7B7E367BB702}"/>
          </ac:picMkLst>
        </pc:picChg>
      </pc:sldChg>
      <pc:sldChg chg="delSp modSp add mod">
        <pc:chgData name="Ricardo Molinari" userId="e839e219b3b62dba" providerId="LiveId" clId="{820CB500-6FE8-4FB5-A664-56459997C4BF}" dt="2023-02-08T20:25:37.771" v="491" actId="478"/>
        <pc:sldMkLst>
          <pc:docMk/>
          <pc:sldMk cId="1879361964" sldId="315"/>
        </pc:sldMkLst>
        <pc:spChg chg="mod">
          <ac:chgData name="Ricardo Molinari" userId="e839e219b3b62dba" providerId="LiveId" clId="{820CB500-6FE8-4FB5-A664-56459997C4BF}" dt="2023-02-08T20:25:34.677" v="490" actId="20577"/>
          <ac:spMkLst>
            <pc:docMk/>
            <pc:sldMk cId="1879361964" sldId="315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25:37.771" v="491" actId="478"/>
          <ac:picMkLst>
            <pc:docMk/>
            <pc:sldMk cId="1879361964" sldId="315"/>
            <ac:picMk id="5122" creationId="{AE0E5853-184C-A6DF-AAA5-7B7E367BB702}"/>
          </ac:picMkLst>
        </pc:picChg>
      </pc:sldChg>
      <pc:sldChg chg="addSp delSp modSp add">
        <pc:chgData name="Ricardo Molinari" userId="e839e219b3b62dba" providerId="LiveId" clId="{820CB500-6FE8-4FB5-A664-56459997C4BF}" dt="2023-02-08T20:30:25.444" v="503" actId="1076"/>
        <pc:sldMkLst>
          <pc:docMk/>
          <pc:sldMk cId="601913960" sldId="316"/>
        </pc:sldMkLst>
        <pc:picChg chg="add del mod">
          <ac:chgData name="Ricardo Molinari" userId="e839e219b3b62dba" providerId="LiveId" clId="{820CB500-6FE8-4FB5-A664-56459997C4BF}" dt="2023-02-08T20:27:49.657" v="495" actId="478"/>
          <ac:picMkLst>
            <pc:docMk/>
            <pc:sldMk cId="601913960" sldId="316"/>
            <ac:picMk id="6146" creationId="{F5216E8C-1DD3-2233-F94A-11EDC9609DB1}"/>
          </ac:picMkLst>
        </pc:picChg>
        <pc:picChg chg="add del">
          <ac:chgData name="Ricardo Molinari" userId="e839e219b3b62dba" providerId="LiveId" clId="{820CB500-6FE8-4FB5-A664-56459997C4BF}" dt="2023-02-08T20:28:43.782" v="497" actId="478"/>
          <ac:picMkLst>
            <pc:docMk/>
            <pc:sldMk cId="601913960" sldId="316"/>
            <ac:picMk id="6148" creationId="{3C22148F-32BC-EFCB-3945-F476B0A8E9E5}"/>
          </ac:picMkLst>
        </pc:picChg>
        <pc:picChg chg="add mod">
          <ac:chgData name="Ricardo Molinari" userId="e839e219b3b62dba" providerId="LiveId" clId="{820CB500-6FE8-4FB5-A664-56459997C4BF}" dt="2023-02-08T20:30:25.444" v="503" actId="1076"/>
          <ac:picMkLst>
            <pc:docMk/>
            <pc:sldMk cId="601913960" sldId="316"/>
            <ac:picMk id="6150" creationId="{C89AF598-B52C-1ED5-CAA5-EC168B52B45B}"/>
          </ac:picMkLst>
        </pc:picChg>
      </pc:sldChg>
      <pc:sldChg chg="addSp delSp modSp add mod">
        <pc:chgData name="Ricardo Molinari" userId="e839e219b3b62dba" providerId="LiveId" clId="{820CB500-6FE8-4FB5-A664-56459997C4BF}" dt="2023-02-08T20:33:27.931" v="560" actId="1037"/>
        <pc:sldMkLst>
          <pc:docMk/>
          <pc:sldMk cId="405910079" sldId="317"/>
        </pc:sldMkLst>
        <pc:spChg chg="add mod">
          <ac:chgData name="Ricardo Molinari" userId="e839e219b3b62dba" providerId="LiveId" clId="{820CB500-6FE8-4FB5-A664-56459997C4BF}" dt="2023-02-08T20:33:22.983" v="556" actId="1038"/>
          <ac:spMkLst>
            <pc:docMk/>
            <pc:sldMk cId="405910079" sldId="317"/>
            <ac:spMk id="3" creationId="{7AC8D819-CCFC-98F6-0721-13F8EA7E4088}"/>
          </ac:spMkLst>
        </pc:spChg>
        <pc:spChg chg="add mod">
          <ac:chgData name="Ricardo Molinari" userId="e839e219b3b62dba" providerId="LiveId" clId="{820CB500-6FE8-4FB5-A664-56459997C4BF}" dt="2023-02-08T20:33:15.700" v="554" actId="1038"/>
          <ac:spMkLst>
            <pc:docMk/>
            <pc:sldMk cId="405910079" sldId="317"/>
            <ac:spMk id="4" creationId="{8BCE72AD-6930-CA24-0088-B28CC6E7401B}"/>
          </ac:spMkLst>
        </pc:spChg>
        <pc:spChg chg="add mod">
          <ac:chgData name="Ricardo Molinari" userId="e839e219b3b62dba" providerId="LiveId" clId="{820CB500-6FE8-4FB5-A664-56459997C4BF}" dt="2023-02-08T20:33:27.931" v="560" actId="1037"/>
          <ac:spMkLst>
            <pc:docMk/>
            <pc:sldMk cId="405910079" sldId="317"/>
            <ac:spMk id="7" creationId="{51C52DEB-1783-967F-E99C-FF4FE97BEE6B}"/>
          </ac:spMkLst>
        </pc:spChg>
        <pc:picChg chg="del">
          <ac:chgData name="Ricardo Molinari" userId="e839e219b3b62dba" providerId="LiveId" clId="{820CB500-6FE8-4FB5-A664-56459997C4BF}" dt="2023-02-08T20:30:40.118" v="505" actId="478"/>
          <ac:picMkLst>
            <pc:docMk/>
            <pc:sldMk cId="405910079" sldId="317"/>
            <ac:picMk id="6150" creationId="{C89AF598-B52C-1ED5-CAA5-EC168B52B45B}"/>
          </ac:picMkLst>
        </pc:picChg>
        <pc:picChg chg="add mod">
          <ac:chgData name="Ricardo Molinari" userId="e839e219b3b62dba" providerId="LiveId" clId="{820CB500-6FE8-4FB5-A664-56459997C4BF}" dt="2023-02-08T20:32:06.679" v="513" actId="1038"/>
          <ac:picMkLst>
            <pc:docMk/>
            <pc:sldMk cId="405910079" sldId="317"/>
            <ac:picMk id="7170" creationId="{CE09984C-64C3-E354-863D-D03BF029A95B}"/>
          </ac:picMkLst>
        </pc:picChg>
      </pc:sldChg>
      <pc:sldChg chg="addSp modSp add mod">
        <pc:chgData name="Ricardo Molinari" userId="e839e219b3b62dba" providerId="LiveId" clId="{820CB500-6FE8-4FB5-A664-56459997C4BF}" dt="2023-02-09T09:55:59.428" v="571" actId="1076"/>
        <pc:sldMkLst>
          <pc:docMk/>
          <pc:sldMk cId="3056358590" sldId="318"/>
        </pc:sldMkLst>
        <pc:picChg chg="add mod">
          <ac:chgData name="Ricardo Molinari" userId="e839e219b3b62dba" providerId="LiveId" clId="{820CB500-6FE8-4FB5-A664-56459997C4BF}" dt="2023-02-09T09:55:59.428" v="571" actId="1076"/>
          <ac:picMkLst>
            <pc:docMk/>
            <pc:sldMk cId="3056358590" sldId="318"/>
            <ac:picMk id="3" creationId="{F14EB65A-5A95-62A7-E43D-0867B97C24C9}"/>
          </ac:picMkLst>
        </pc:picChg>
      </pc:sldChg>
      <pc:sldChg chg="addSp modSp add mod">
        <pc:chgData name="Ricardo Molinari" userId="e839e219b3b62dba" providerId="LiveId" clId="{820CB500-6FE8-4FB5-A664-56459997C4BF}" dt="2023-02-09T09:57:53.889" v="645" actId="113"/>
        <pc:sldMkLst>
          <pc:docMk/>
          <pc:sldMk cId="189238580" sldId="319"/>
        </pc:sldMkLst>
        <pc:spChg chg="add mod">
          <ac:chgData name="Ricardo Molinari" userId="e839e219b3b62dba" providerId="LiveId" clId="{820CB500-6FE8-4FB5-A664-56459997C4BF}" dt="2023-02-09T09:57:53.889" v="645" actId="113"/>
          <ac:spMkLst>
            <pc:docMk/>
            <pc:sldMk cId="189238580" sldId="319"/>
            <ac:spMk id="2" creationId="{67F8200D-2F77-12AD-FC85-14DAC4113820}"/>
          </ac:spMkLst>
        </pc:spChg>
      </pc:sldChg>
      <pc:sldChg chg="add del">
        <pc:chgData name="Ricardo Molinari" userId="e839e219b3b62dba" providerId="LiveId" clId="{820CB500-6FE8-4FB5-A664-56459997C4BF}" dt="2023-02-09T10:11:55.093" v="817" actId="47"/>
        <pc:sldMkLst>
          <pc:docMk/>
          <pc:sldMk cId="2357243451" sldId="320"/>
        </pc:sldMkLst>
      </pc:sldChg>
      <pc:sldChg chg="addSp delSp modSp add mod">
        <pc:chgData name="Ricardo Molinari" userId="e839e219b3b62dba" providerId="LiveId" clId="{820CB500-6FE8-4FB5-A664-56459997C4BF}" dt="2023-02-09T10:01:38.592" v="670" actId="20577"/>
        <pc:sldMkLst>
          <pc:docMk/>
          <pc:sldMk cId="3046053338" sldId="321"/>
        </pc:sldMkLst>
        <pc:spChg chg="del">
          <ac:chgData name="Ricardo Molinari" userId="e839e219b3b62dba" providerId="LiveId" clId="{820CB500-6FE8-4FB5-A664-56459997C4BF}" dt="2023-02-09T10:00:56.645" v="648" actId="478"/>
          <ac:spMkLst>
            <pc:docMk/>
            <pc:sldMk cId="3046053338" sldId="321"/>
            <ac:spMk id="2" creationId="{67F8200D-2F77-12AD-FC85-14DAC4113820}"/>
          </ac:spMkLst>
        </pc:spChg>
        <pc:spChg chg="add mod">
          <ac:chgData name="Ricardo Molinari" userId="e839e219b3b62dba" providerId="LiveId" clId="{820CB500-6FE8-4FB5-A664-56459997C4BF}" dt="2023-02-09T10:01:38.592" v="670" actId="20577"/>
          <ac:spMkLst>
            <pc:docMk/>
            <pc:sldMk cId="3046053338" sldId="321"/>
            <ac:spMk id="6" creationId="{035F9457-1A47-629A-33E4-0DA7421C4A63}"/>
          </ac:spMkLst>
        </pc:spChg>
        <pc:picChg chg="add">
          <ac:chgData name="Ricardo Molinari" userId="e839e219b3b62dba" providerId="LiveId" clId="{820CB500-6FE8-4FB5-A664-56459997C4BF}" dt="2023-02-09T10:00:58.487" v="649" actId="22"/>
          <ac:picMkLst>
            <pc:docMk/>
            <pc:sldMk cId="3046053338" sldId="321"/>
            <ac:picMk id="5" creationId="{1DC12DD5-6AC0-D6C5-ED86-22E7A447419B}"/>
          </ac:picMkLst>
        </pc:picChg>
      </pc:sldChg>
      <pc:sldChg chg="add">
        <pc:chgData name="Ricardo Molinari" userId="e839e219b3b62dba" providerId="LiveId" clId="{820CB500-6FE8-4FB5-A664-56459997C4BF}" dt="2023-02-09T10:01:43.084" v="671" actId="2890"/>
        <pc:sldMkLst>
          <pc:docMk/>
          <pc:sldMk cId="3220204312" sldId="322"/>
        </pc:sldMkLst>
      </pc:sldChg>
      <pc:sldChg chg="addSp delSp modSp add mod ord">
        <pc:chgData name="Ricardo Molinari" userId="e839e219b3b62dba" providerId="LiveId" clId="{820CB500-6FE8-4FB5-A664-56459997C4BF}" dt="2023-02-09T10:10:44.013" v="816" actId="1036"/>
        <pc:sldMkLst>
          <pc:docMk/>
          <pc:sldMk cId="520609552" sldId="323"/>
        </pc:sldMkLst>
        <pc:spChg chg="mod">
          <ac:chgData name="Ricardo Molinari" userId="e839e219b3b62dba" providerId="LiveId" clId="{820CB500-6FE8-4FB5-A664-56459997C4BF}" dt="2023-02-09T10:10:44.013" v="816" actId="1036"/>
          <ac:spMkLst>
            <pc:docMk/>
            <pc:sldMk cId="520609552" sldId="323"/>
            <ac:spMk id="6" creationId="{035F9457-1A47-629A-33E4-0DA7421C4A63}"/>
          </ac:spMkLst>
        </pc:spChg>
        <pc:picChg chg="add">
          <ac:chgData name="Ricardo Molinari" userId="e839e219b3b62dba" providerId="LiveId" clId="{820CB500-6FE8-4FB5-A664-56459997C4BF}" dt="2023-02-09T10:10:36.160" v="813" actId="22"/>
          <ac:picMkLst>
            <pc:docMk/>
            <pc:sldMk cId="520609552" sldId="323"/>
            <ac:picMk id="3" creationId="{34B4C814-8286-A1E8-30A1-B95A39652AB8}"/>
          </ac:picMkLst>
        </pc:picChg>
        <pc:picChg chg="del">
          <ac:chgData name="Ricardo Molinari" userId="e839e219b3b62dba" providerId="LiveId" clId="{820CB500-6FE8-4FB5-A664-56459997C4BF}" dt="2023-02-09T10:03:00.759" v="707" actId="478"/>
          <ac:picMkLst>
            <pc:docMk/>
            <pc:sldMk cId="520609552" sldId="323"/>
            <ac:picMk id="5" creationId="{1DC12DD5-6AC0-D6C5-ED86-22E7A447419B}"/>
          </ac:picMkLst>
        </pc:picChg>
      </pc:sldChg>
      <pc:sldChg chg="add del">
        <pc:chgData name="Ricardo Molinari" userId="e839e219b3b62dba" providerId="LiveId" clId="{820CB500-6FE8-4FB5-A664-56459997C4BF}" dt="2023-02-09T10:02:45.933" v="703" actId="47"/>
        <pc:sldMkLst>
          <pc:docMk/>
          <pc:sldMk cId="3446203537" sldId="324"/>
        </pc:sldMkLst>
      </pc:sldChg>
      <pc:sldChg chg="add">
        <pc:chgData name="Ricardo Molinari" userId="e839e219b3b62dba" providerId="LiveId" clId="{820CB500-6FE8-4FB5-A664-56459997C4BF}" dt="2023-02-09T10:02:48.643" v="704" actId="2890"/>
        <pc:sldMkLst>
          <pc:docMk/>
          <pc:sldMk cId="3566606842" sldId="324"/>
        </pc:sldMkLst>
      </pc:sldChg>
      <pc:sldChg chg="modSp add mod ord">
        <pc:chgData name="Ricardo Molinari" userId="e839e219b3b62dba" providerId="LiveId" clId="{820CB500-6FE8-4FB5-A664-56459997C4BF}" dt="2023-02-09T10:05:03.163" v="758" actId="20577"/>
        <pc:sldMkLst>
          <pc:docMk/>
          <pc:sldMk cId="551404941" sldId="325"/>
        </pc:sldMkLst>
        <pc:spChg chg="mod">
          <ac:chgData name="Ricardo Molinari" userId="e839e219b3b62dba" providerId="LiveId" clId="{820CB500-6FE8-4FB5-A664-56459997C4BF}" dt="2023-02-09T10:05:03.163" v="758" actId="20577"/>
          <ac:spMkLst>
            <pc:docMk/>
            <pc:sldMk cId="551404941" sldId="325"/>
            <ac:spMk id="6" creationId="{035F9457-1A47-629A-33E4-0DA7421C4A63}"/>
          </ac:spMkLst>
        </pc:spChg>
      </pc:sldChg>
      <pc:sldChg chg="modSp add mod">
        <pc:chgData name="Ricardo Molinari" userId="e839e219b3b62dba" providerId="LiveId" clId="{820CB500-6FE8-4FB5-A664-56459997C4BF}" dt="2023-02-09T10:05:21.548" v="770" actId="20577"/>
        <pc:sldMkLst>
          <pc:docMk/>
          <pc:sldMk cId="3477501303" sldId="326"/>
        </pc:sldMkLst>
        <pc:spChg chg="mod">
          <ac:chgData name="Ricardo Molinari" userId="e839e219b3b62dba" providerId="LiveId" clId="{820CB500-6FE8-4FB5-A664-56459997C4BF}" dt="2023-02-09T10:05:21.548" v="770" actId="20577"/>
          <ac:spMkLst>
            <pc:docMk/>
            <pc:sldMk cId="3477501303" sldId="326"/>
            <ac:spMk id="6" creationId="{035F9457-1A47-629A-33E4-0DA7421C4A63}"/>
          </ac:spMkLst>
        </pc:spChg>
      </pc:sldChg>
      <pc:sldChg chg="addSp delSp modSp add mod">
        <pc:chgData name="Ricardo Molinari" userId="e839e219b3b62dba" providerId="LiveId" clId="{820CB500-6FE8-4FB5-A664-56459997C4BF}" dt="2023-02-09T10:12:54.161" v="855" actId="20577"/>
        <pc:sldMkLst>
          <pc:docMk/>
          <pc:sldMk cId="1771764421" sldId="327"/>
        </pc:sldMkLst>
        <pc:spChg chg="del">
          <ac:chgData name="Ricardo Molinari" userId="e839e219b3b62dba" providerId="LiveId" clId="{820CB500-6FE8-4FB5-A664-56459997C4BF}" dt="2023-02-09T10:12:15.715" v="820" actId="478"/>
          <ac:spMkLst>
            <pc:docMk/>
            <pc:sldMk cId="1771764421" sldId="327"/>
            <ac:spMk id="6" creationId="{035F9457-1A47-629A-33E4-0DA7421C4A63}"/>
          </ac:spMkLst>
        </pc:spChg>
        <pc:spChg chg="add mod">
          <ac:chgData name="Ricardo Molinari" userId="e839e219b3b62dba" providerId="LiveId" clId="{820CB500-6FE8-4FB5-A664-56459997C4BF}" dt="2023-02-09T10:12:54.161" v="855" actId="20577"/>
          <ac:spMkLst>
            <pc:docMk/>
            <pc:sldMk cId="1771764421" sldId="327"/>
            <ac:spMk id="7" creationId="{AA8411AE-D699-1841-1922-72221AECFFB9}"/>
          </ac:spMkLst>
        </pc:spChg>
        <pc:picChg chg="add mod">
          <ac:chgData name="Ricardo Molinari" userId="e839e219b3b62dba" providerId="LiveId" clId="{820CB500-6FE8-4FB5-A664-56459997C4BF}" dt="2023-02-09T10:12:30.760" v="828" actId="1035"/>
          <ac:picMkLst>
            <pc:docMk/>
            <pc:sldMk cId="1771764421" sldId="327"/>
            <ac:picMk id="3" creationId="{BA2CDD4B-3FBF-E8BC-B6AE-1311028FEF3A}"/>
          </ac:picMkLst>
        </pc:picChg>
        <pc:picChg chg="del">
          <ac:chgData name="Ricardo Molinari" userId="e839e219b3b62dba" providerId="LiveId" clId="{820CB500-6FE8-4FB5-A664-56459997C4BF}" dt="2023-02-09T10:12:10.467" v="819" actId="478"/>
          <ac:picMkLst>
            <pc:docMk/>
            <pc:sldMk cId="1771764421" sldId="327"/>
            <ac:picMk id="5" creationId="{1DC12DD5-6AC0-D6C5-ED86-22E7A447419B}"/>
          </ac:picMkLst>
        </pc:picChg>
      </pc:sldChg>
      <pc:sldChg chg="addSp delSp modSp add mod">
        <pc:chgData name="Ricardo Molinari" userId="e839e219b3b62dba" providerId="LiveId" clId="{820CB500-6FE8-4FB5-A664-56459997C4BF}" dt="2023-02-09T10:14:11.550" v="859" actId="1076"/>
        <pc:sldMkLst>
          <pc:docMk/>
          <pc:sldMk cId="2480403243" sldId="328"/>
        </pc:sldMkLst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2" creationId="{299CF842-9760-D4DB-9593-66042E74DEE3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3" creationId="{7AC8D819-CCFC-98F6-0721-13F8EA7E4088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4" creationId="{8BCE72AD-6930-CA24-0088-B28CC6E7401B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7" creationId="{51C52DEB-1783-967F-E99C-FF4FE97BEE6B}"/>
          </ac:spMkLst>
        </pc:spChg>
        <pc:picChg chg="add mod">
          <ac:chgData name="Ricardo Molinari" userId="e839e219b3b62dba" providerId="LiveId" clId="{820CB500-6FE8-4FB5-A664-56459997C4BF}" dt="2023-02-09T10:14:11.550" v="859" actId="1076"/>
          <ac:picMkLst>
            <pc:docMk/>
            <pc:sldMk cId="2480403243" sldId="328"/>
            <ac:picMk id="9" creationId="{88D974D2-EC4B-A410-5B79-DAD7957656CD}"/>
          </ac:picMkLst>
        </pc:picChg>
        <pc:picChg chg="del">
          <ac:chgData name="Ricardo Molinari" userId="e839e219b3b62dba" providerId="LiveId" clId="{820CB500-6FE8-4FB5-A664-56459997C4BF}" dt="2023-02-09T10:13:54.145" v="857" actId="478"/>
          <ac:picMkLst>
            <pc:docMk/>
            <pc:sldMk cId="2480403243" sldId="328"/>
            <ac:picMk id="7170" creationId="{CE09984C-64C3-E354-863D-D03BF029A95B}"/>
          </ac:picMkLst>
        </pc:picChg>
      </pc:sldChg>
      <pc:sldChg chg="add">
        <pc:chgData name="Ricardo Molinari" userId="e839e219b3b62dba" providerId="LiveId" clId="{820CB500-6FE8-4FB5-A664-56459997C4BF}" dt="2023-02-09T10:14:24.845" v="860" actId="2890"/>
        <pc:sldMkLst>
          <pc:docMk/>
          <pc:sldMk cId="1641758929" sldId="329"/>
        </pc:sldMkLst>
      </pc:sldChg>
      <pc:sldChg chg="add del">
        <pc:chgData name="Ricardo Molinari" userId="e839e219b3b62dba" providerId="LiveId" clId="{820CB500-6FE8-4FB5-A664-56459997C4BF}" dt="2023-02-09T10:14:55.536" v="862" actId="47"/>
        <pc:sldMkLst>
          <pc:docMk/>
          <pc:sldMk cId="370720438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F039-8F9F-4709-A21D-C1929AC365E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30B9-EB07-47F1-9288-1FE4ECF643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09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2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3B57-F3E3-44C7-AC04-52E9F6C1AEA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74" y="44624"/>
            <a:ext cx="857322" cy="5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ESTRUTURA DE DADOS </a:t>
            </a:r>
          </a:p>
          <a:p>
            <a:pPr algn="ctr"/>
            <a:endParaRPr lang="pt-BR" b="1" dirty="0"/>
          </a:p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58936-7E9C-9534-08E9-FBD3C2E0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59" y="2636912"/>
            <a:ext cx="6265801" cy="31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Valorizando elementos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82A10-7270-6427-1A53-0DBE8D16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9682"/>
            <a:ext cx="6413042" cy="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Valorizando elementos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82A10-7270-6427-1A53-0DBE8D16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9682"/>
            <a:ext cx="6413042" cy="55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19138" y="31232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nomeAlunos[0] = “Ana”;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D4654-E312-14A6-8DD0-37DFD7A4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2" y="3510686"/>
            <a:ext cx="6715861" cy="569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86498-BCD7-F7A6-85AB-A67F0E70BDEB}"/>
              </a:ext>
            </a:extLst>
          </p:cNvPr>
          <p:cNvSpPr txBox="1"/>
          <p:nvPr/>
        </p:nvSpPr>
        <p:spPr>
          <a:xfrm>
            <a:off x="419138" y="47549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nomeAlunos[7] = “João”;</a:t>
            </a: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A0D01-591A-8062-7559-26B0BC08B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9" y="5177810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elementos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String nome = nomeAlunos[7] ;</a:t>
            </a:r>
          </a:p>
          <a:p>
            <a:endParaRPr lang="pt-BR" sz="2400" dirty="0"/>
          </a:p>
          <a:p>
            <a:r>
              <a:rPr lang="pt-BR" sz="2400" dirty="0"/>
              <a:t>System.out.print(nome); //-------</a:t>
            </a:r>
            <a:r>
              <a:rPr lang="pt-BR" sz="2400" dirty="0">
                <a:sym typeface="Wingdings" panose="05000000000000000000" pitchFamily="2" charset="2"/>
              </a:rPr>
              <a:t>João</a:t>
            </a:r>
            <a:endParaRPr lang="pt-B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BCCE-EAE5-F083-89D7-F11D1A4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6799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elementos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String nome = nomeAlunos[10] ;</a:t>
            </a:r>
          </a:p>
          <a:p>
            <a:r>
              <a:rPr lang="pt-BR" sz="2400" dirty="0"/>
              <a:t>??????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BCCE-EAE5-F083-89D7-F11D1A4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6799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elementos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String nome = nomeAlunos[10] ;</a:t>
            </a:r>
          </a:p>
          <a:p>
            <a:endParaRPr lang="pt-BR" sz="2400" dirty="0"/>
          </a:p>
          <a:p>
            <a:r>
              <a:rPr lang="pt-BR" sz="2400" dirty="0"/>
              <a:t>Erro: indexOutBounds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BCCE-EAE5-F083-89D7-F11D1A4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6799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1800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E0FC-4CC6-32CF-E123-70AE411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1800" dirty="0"/>
          </a:p>
          <a:p>
            <a:endParaRPr lang="pt-BR" dirty="0"/>
          </a:p>
          <a:p>
            <a:r>
              <a:rPr lang="pt-BR" sz="2400" dirty="0"/>
              <a:t>Qual o tamanho do array?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E0FC-4CC6-32CF-E123-70AE411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2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1800" dirty="0"/>
          </a:p>
          <a:p>
            <a:endParaRPr lang="pt-BR" dirty="0"/>
          </a:p>
          <a:p>
            <a:r>
              <a:rPr lang="pt-BR" sz="2400" dirty="0"/>
              <a:t>Qual o tamanho do array?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nomeAlunos.lenght  </a:t>
            </a:r>
            <a:r>
              <a:rPr lang="pt-BR" sz="2400" dirty="0">
                <a:sym typeface="Wingdings" panose="05000000000000000000" pitchFamily="2" charset="2"/>
              </a:rPr>
              <a:t> 5</a:t>
            </a:r>
            <a:endParaRPr lang="pt-BR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E0FC-4CC6-32CF-E123-70AE411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for(int i = 0; i &lt; nomeAlunos.lenght; i++){</a:t>
            </a:r>
          </a:p>
          <a:p>
            <a:r>
              <a:rPr lang="pt-BR" sz="2400" dirty="0"/>
              <a:t>	System.out.print(nomeAlunos[i]); </a:t>
            </a:r>
          </a:p>
          <a:p>
            <a:r>
              <a:rPr lang="pt-BR" sz="24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E0FC-4CC6-32CF-E123-70AE411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140968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for(int i = 0; i &lt; numeros.lenght; i++){</a:t>
            </a:r>
          </a:p>
          <a:p>
            <a:r>
              <a:rPr lang="pt-BR" sz="2400" dirty="0"/>
              <a:t>	numeros[i] = i * 10;</a:t>
            </a:r>
          </a:p>
          <a:p>
            <a:r>
              <a:rPr lang="pt-BR" sz="24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FC2E8-EB8A-B8E2-9418-90957BFF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6413042" cy="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672408"/>
          </a:xfrm>
        </p:spPr>
        <p:txBody>
          <a:bodyPr/>
          <a:lstStyle/>
          <a:p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ou Arranjo (vetor unidimensional)</a:t>
            </a: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Ponteiro</a:t>
            </a:r>
          </a:p>
          <a:p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Listas e classes que manipulam vetores</a:t>
            </a:r>
          </a:p>
          <a:p>
            <a:pPr marL="0" indent="0">
              <a:buNone/>
            </a:pP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423148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140968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for(int i = 0; i &lt; numeros.lenght; i++){</a:t>
            </a:r>
          </a:p>
          <a:p>
            <a:r>
              <a:rPr lang="pt-BR" sz="2400" dirty="0"/>
              <a:t>	numeros[i] = i * 10;</a:t>
            </a:r>
          </a:p>
          <a:p>
            <a:r>
              <a:rPr lang="pt-BR" sz="24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FC2E8-EB8A-B8E2-9418-90957BFF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6413042" cy="554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7C029-2D1C-D15B-2934-F00D8749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4" y="5013175"/>
            <a:ext cx="7027862" cy="6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5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Acessando e valorizando elementos com laço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429000"/>
            <a:ext cx="6457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for-each:</a:t>
            </a:r>
          </a:p>
          <a:p>
            <a:endParaRPr lang="pt-BR" sz="2400" dirty="0"/>
          </a:p>
          <a:p>
            <a:r>
              <a:rPr lang="pt-BR" sz="2400" dirty="0"/>
              <a:t>for(String nome: nomeAlunos){</a:t>
            </a:r>
          </a:p>
          <a:p>
            <a:r>
              <a:rPr lang="pt-BR" sz="2400" dirty="0"/>
              <a:t>	System.out.print(nome); </a:t>
            </a:r>
          </a:p>
          <a:p>
            <a:r>
              <a:rPr lang="pt-BR" sz="24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E0FC-4CC6-32CF-E123-70AE411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80032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 1: dado o array </a:t>
            </a:r>
            <a:r>
              <a:rPr lang="pt-BR" sz="2800" b="1" dirty="0"/>
              <a:t>salarios, </a:t>
            </a:r>
            <a:r>
              <a:rPr lang="pt-BR" sz="2800" dirty="0"/>
              <a:t>com os salários de N funcionários. Aumente em 200 todos os salários.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429000"/>
            <a:ext cx="6457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Exemplo:</a:t>
            </a:r>
          </a:p>
          <a:p>
            <a:endParaRPr lang="pt-B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07E52-2C21-AC0F-417C-B54B21A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7" y="4437112"/>
            <a:ext cx="6614098" cy="3188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31E133-2DB5-16C1-E7EB-AD39401ADA23}"/>
              </a:ext>
            </a:extLst>
          </p:cNvPr>
          <p:cNvSpPr/>
          <p:nvPr/>
        </p:nvSpPr>
        <p:spPr>
          <a:xfrm>
            <a:off x="4283968" y="4493689"/>
            <a:ext cx="360040" cy="15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8003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 2: dado o array </a:t>
            </a:r>
            <a:r>
              <a:rPr lang="pt-BR" sz="2800" b="1" dirty="0"/>
              <a:t>nomes, </a:t>
            </a:r>
            <a:r>
              <a:rPr lang="pt-BR" sz="2800" dirty="0"/>
              <a:t>com os nomes de N funcionários. Crie um array </a:t>
            </a:r>
            <a:r>
              <a:rPr lang="pt-BR" sz="2800" b="1" dirty="0"/>
              <a:t>auxiliar</a:t>
            </a:r>
            <a:r>
              <a:rPr lang="pt-BR" sz="2800" dirty="0"/>
              <a:t> com os nomes na ordem inversa do array </a:t>
            </a:r>
            <a:r>
              <a:rPr lang="pt-BR" sz="2800" b="1" dirty="0"/>
              <a:t>nomes.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429000"/>
            <a:ext cx="6457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Exemplo:</a:t>
            </a:r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8DF6-694C-999A-2FBE-26D4373F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304547"/>
            <a:ext cx="7651262" cy="48579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31E133-2DB5-16C1-E7EB-AD39401ADA23}"/>
              </a:ext>
            </a:extLst>
          </p:cNvPr>
          <p:cNvSpPr/>
          <p:nvPr/>
        </p:nvSpPr>
        <p:spPr>
          <a:xfrm>
            <a:off x="4283968" y="4509120"/>
            <a:ext cx="360040" cy="15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D69D56-5928-2EFA-C8CD-C9CDB647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714623"/>
            <a:ext cx="4351222" cy="23552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80032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 3: uma empresa só vai contratar os participantes que obtiverem nota acima da média dos outros. Pergunte N notas e imprima somente nas notas acima da média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429000"/>
            <a:ext cx="6457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Exemplo:</a:t>
            </a:r>
          </a:p>
          <a:p>
            <a:endParaRPr lang="pt-BR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31E133-2DB5-16C1-E7EB-AD39401ADA23}"/>
              </a:ext>
            </a:extLst>
          </p:cNvPr>
          <p:cNvSpPr/>
          <p:nvPr/>
        </p:nvSpPr>
        <p:spPr>
          <a:xfrm>
            <a:off x="4534230" y="4847013"/>
            <a:ext cx="757850" cy="382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4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Qual o problema do vetor abaixo?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String nome = nomeAlunos[7] ;</a:t>
            </a:r>
          </a:p>
          <a:p>
            <a:endParaRPr lang="pt-BR" sz="2400" dirty="0"/>
          </a:p>
          <a:p>
            <a:r>
              <a:rPr lang="pt-BR" sz="2400" dirty="0"/>
              <a:t>System.out.print(nome); //-------</a:t>
            </a:r>
            <a:r>
              <a:rPr lang="pt-BR" sz="2400" dirty="0">
                <a:sym typeface="Wingdings" panose="05000000000000000000" pitchFamily="2" charset="2"/>
              </a:rPr>
              <a:t>João</a:t>
            </a:r>
            <a:endParaRPr lang="pt-B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BCCE-EAE5-F083-89D7-F11D1A4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6799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Qual o problema do vetor abaixo?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Posições nulas!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BCCE-EAE5-F083-89D7-F11D1A4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6799"/>
            <a:ext cx="6912999" cy="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Qual o problema do vetor abaixo?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0C26C-4087-539C-55E7-A86E32BC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7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Qual o problema do vetor abaixo?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7E01-8625-23FD-7C40-CE0ABC4D3E4A}"/>
              </a:ext>
            </a:extLst>
          </p:cNvPr>
          <p:cNvSpPr txBox="1"/>
          <p:nvPr/>
        </p:nvSpPr>
        <p:spPr>
          <a:xfrm>
            <a:off x="457200" y="3702267"/>
            <a:ext cx="645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 se precisar de mais elementos?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0C26C-4087-539C-55E7-A86E32BC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5987"/>
            <a:ext cx="359142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0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C93F3F-641F-4D3F-8776-4EAB1D9E510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908720"/>
            <a:ext cx="8991600" cy="5410200"/>
          </a:xfrm>
        </p:spPr>
        <p:txBody>
          <a:bodyPr/>
          <a:lstStyle/>
          <a:p>
            <a:pPr algn="just" eaLnBrk="1" hangingPunct="1">
              <a:lnSpc>
                <a:spcPct val="4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buNone/>
            </a:pPr>
            <a:r>
              <a:rPr lang="pt-BR" dirty="0"/>
              <a:t>• É um tipo de Estrutura de Dados.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•  Armazena vários elementos.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• Possui um único nome, mas várias posições numeradas.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87079"/>
            <a:ext cx="8405812" cy="617537"/>
          </a:xfrm>
        </p:spPr>
        <p:txBody>
          <a:bodyPr/>
          <a:lstStyle/>
          <a:p>
            <a:pPr eaLnBrk="1" hangingPunct="1"/>
            <a:r>
              <a:rPr lang="pt-BR" sz="4000" dirty="0">
                <a:cs typeface="Times New Roman" pitchFamily="18" charset="0"/>
              </a:rPr>
              <a:t>Array</a:t>
            </a:r>
            <a:endParaRPr lang="pt-BR" sz="4000" dirty="0">
              <a:solidFill>
                <a:schemeClr val="fol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06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12" b="61228"/>
          <a:stretch/>
        </p:blipFill>
        <p:spPr bwMode="auto">
          <a:xfrm>
            <a:off x="1938339" y="2466975"/>
            <a:ext cx="473422" cy="7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6B329-6E2A-919C-80E1-C63F6360A660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0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8" b="61228"/>
          <a:stretch/>
        </p:blipFill>
        <p:spPr bwMode="auto">
          <a:xfrm>
            <a:off x="1938339" y="2466975"/>
            <a:ext cx="1841574" cy="7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0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0" b="61228"/>
          <a:stretch/>
        </p:blipFill>
        <p:spPr bwMode="auto">
          <a:xfrm>
            <a:off x="1938339" y="2466975"/>
            <a:ext cx="5081934" cy="7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6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466975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3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556772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576C8B-70F5-10DE-98A9-13C2FD0590A3}"/>
              </a:ext>
            </a:extLst>
          </p:cNvPr>
          <p:cNvSpPr/>
          <p:nvPr/>
        </p:nvSpPr>
        <p:spPr>
          <a:xfrm>
            <a:off x="2312132" y="2437308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E58CB7-F83F-FF9C-FA87-C6FB610ED184}"/>
              </a:ext>
            </a:extLst>
          </p:cNvPr>
          <p:cNvSpPr/>
          <p:nvPr/>
        </p:nvSpPr>
        <p:spPr>
          <a:xfrm>
            <a:off x="6407790" y="2525047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D74BA-EB45-4A64-AB53-25E06FB5A3B7}"/>
              </a:ext>
            </a:extLst>
          </p:cNvPr>
          <p:cNvSpPr/>
          <p:nvPr/>
        </p:nvSpPr>
        <p:spPr>
          <a:xfrm>
            <a:off x="1763688" y="3645024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83185B-849A-E53D-2B61-782AC87C24A5}"/>
              </a:ext>
            </a:extLst>
          </p:cNvPr>
          <p:cNvSpPr/>
          <p:nvPr/>
        </p:nvSpPr>
        <p:spPr>
          <a:xfrm>
            <a:off x="3634054" y="2485588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E46248-744C-AA51-C715-5FDC4C9B875D}"/>
              </a:ext>
            </a:extLst>
          </p:cNvPr>
          <p:cNvSpPr/>
          <p:nvPr/>
        </p:nvSpPr>
        <p:spPr>
          <a:xfrm>
            <a:off x="3635896" y="2494168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38681E-2A7D-B56C-38B2-EB073095F0D3}"/>
              </a:ext>
            </a:extLst>
          </p:cNvPr>
          <p:cNvSpPr/>
          <p:nvPr/>
        </p:nvSpPr>
        <p:spPr>
          <a:xfrm>
            <a:off x="5011085" y="2527281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58052-74E0-5B69-E6E2-E9A5EAFE5827}"/>
              </a:ext>
            </a:extLst>
          </p:cNvPr>
          <p:cNvSpPr txBox="1"/>
          <p:nvPr/>
        </p:nvSpPr>
        <p:spPr>
          <a:xfrm>
            <a:off x="3491880" y="3933056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Ponteiros!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11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pic>
        <p:nvPicPr>
          <p:cNvPr id="1026" name="Picture 2" descr="Lista ligada – Wikipédia, a enciclopédia livre">
            <a:extLst>
              <a:ext uri="{FF2B5EF4-FFF2-40B4-BE49-F238E27FC236}">
                <a16:creationId xmlns:a16="http://schemas.microsoft.com/office/drawing/2014/main" id="{145B820D-85B1-1331-7CD1-AC2FC55F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645200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2820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Solução: lista dinâmica (encadeada)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en-US" dirty="0"/>
              <a:t>						          Null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576C8B-70F5-10DE-98A9-13C2FD0590A3}"/>
              </a:ext>
            </a:extLst>
          </p:cNvPr>
          <p:cNvSpPr/>
          <p:nvPr/>
        </p:nvSpPr>
        <p:spPr>
          <a:xfrm>
            <a:off x="2312132" y="2525736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D74BA-EB45-4A64-AB53-25E06FB5A3B7}"/>
              </a:ext>
            </a:extLst>
          </p:cNvPr>
          <p:cNvSpPr/>
          <p:nvPr/>
        </p:nvSpPr>
        <p:spPr>
          <a:xfrm>
            <a:off x="1763688" y="3733452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83185B-849A-E53D-2B61-782AC87C24A5}"/>
              </a:ext>
            </a:extLst>
          </p:cNvPr>
          <p:cNvSpPr/>
          <p:nvPr/>
        </p:nvSpPr>
        <p:spPr>
          <a:xfrm>
            <a:off x="3634054" y="2574016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E46248-744C-AA51-C715-5FDC4C9B875D}"/>
              </a:ext>
            </a:extLst>
          </p:cNvPr>
          <p:cNvSpPr/>
          <p:nvPr/>
        </p:nvSpPr>
        <p:spPr>
          <a:xfrm>
            <a:off x="3635896" y="2582596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38681E-2A7D-B56C-38B2-EB073095F0D3}"/>
              </a:ext>
            </a:extLst>
          </p:cNvPr>
          <p:cNvSpPr/>
          <p:nvPr/>
        </p:nvSpPr>
        <p:spPr>
          <a:xfrm>
            <a:off x="5011085" y="2615709"/>
            <a:ext cx="792088" cy="99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4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878982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5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Implementação: diversas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6898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5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Implementação:</a:t>
            </a:r>
            <a:r>
              <a:rPr lang="en-US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E239E-8669-FB24-2CAF-86F51283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5" y="2357119"/>
            <a:ext cx="3907727" cy="1870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55C87-E7B5-9BC5-52A9-FC462295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7" y="2780928"/>
            <a:ext cx="2808313" cy="11277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2CCF568-BF1B-DA4D-6EE5-19BFE1C86D63}"/>
              </a:ext>
            </a:extLst>
          </p:cNvPr>
          <p:cNvSpPr/>
          <p:nvPr/>
        </p:nvSpPr>
        <p:spPr>
          <a:xfrm>
            <a:off x="7236296" y="3473311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C93F3F-641F-4D3F-8776-4EAB1D9E510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836712"/>
            <a:ext cx="8991600" cy="5410200"/>
          </a:xfrm>
        </p:spPr>
        <p:txBody>
          <a:bodyPr/>
          <a:lstStyle/>
          <a:p>
            <a:pPr algn="just" eaLnBrk="1" hangingPunct="1">
              <a:lnSpc>
                <a:spcPct val="4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buNone/>
            </a:pPr>
            <a:r>
              <a:rPr lang="pt-BR" dirty="0"/>
              <a:t>  </a:t>
            </a:r>
            <a:r>
              <a:rPr lang="pt-BR" sz="2800" dirty="0"/>
              <a:t>Imagine um programa onde precisassemos armezenar todos os nomes dos alunos de uma turma.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 Sem utilização de vetores seria necessário criar uma variável para cada nome:</a:t>
            </a:r>
            <a:endParaRPr lang="pt-BR" dirty="0"/>
          </a:p>
          <a:p>
            <a:pPr>
              <a:buNone/>
            </a:pP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     String nomeAluno1 = “Ricardo Molinari”</a:t>
            </a:r>
          </a:p>
          <a:p>
            <a:pPr>
              <a:buNone/>
            </a:pP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    String nomeAluno2 = “Aline Oliveira”</a:t>
            </a:r>
          </a:p>
          <a:p>
            <a:pPr>
              <a:buNone/>
            </a:pP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	     				●</a:t>
            </a:r>
          </a:p>
          <a:p>
            <a:pPr>
              <a:buNone/>
            </a:pP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					●</a:t>
            </a:r>
          </a:p>
          <a:p>
            <a:pPr>
              <a:buNone/>
            </a:pP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   String nomeAlunoN = “Maria Avona”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C3BC9-41A8-1495-396E-E932DE47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5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OOT – Out Of Topic</a:t>
            </a:r>
            <a:r>
              <a:rPr lang="en-US" dirty="0"/>
              <a:t>	</a:t>
            </a:r>
          </a:p>
        </p:txBody>
      </p:sp>
      <p:pic>
        <p:nvPicPr>
          <p:cNvPr id="3074" name="Picture 2" descr="What are the methods of object class in java?">
            <a:extLst>
              <a:ext uri="{FF2B5EF4-FFF2-40B4-BE49-F238E27FC236}">
                <a16:creationId xmlns:a16="http://schemas.microsoft.com/office/drawing/2014/main" id="{E73C1369-AE44-5002-B3D4-B9DF1227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3394"/>
            <a:ext cx="6876256" cy="3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3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5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Implementação:</a:t>
            </a:r>
            <a:r>
              <a:rPr lang="en-US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E239E-8669-FB24-2CAF-86F51283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5" y="2357119"/>
            <a:ext cx="3907727" cy="1870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55C87-E7B5-9BC5-52A9-FC462295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7" y="2780928"/>
            <a:ext cx="2808313" cy="11277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2CCF568-BF1B-DA4D-6EE5-19BFE1C86D63}"/>
              </a:ext>
            </a:extLst>
          </p:cNvPr>
          <p:cNvSpPr/>
          <p:nvPr/>
        </p:nvSpPr>
        <p:spPr>
          <a:xfrm>
            <a:off x="7236296" y="3473311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5A87-C997-4280-57D2-BECF402BA308}"/>
              </a:ext>
            </a:extLst>
          </p:cNvPr>
          <p:cNvSpPr txBox="1"/>
          <p:nvPr/>
        </p:nvSpPr>
        <p:spPr>
          <a:xfrm>
            <a:off x="457200" y="1214119"/>
            <a:ext cx="75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Implementação:</a:t>
            </a: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780-2D8D-4E26-C175-156339F2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9" y="2144483"/>
            <a:ext cx="4066079" cy="34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7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Operações</a:t>
            </a:r>
            <a:br>
              <a:rPr lang="pt-BR" dirty="0"/>
            </a:br>
            <a:r>
              <a:rPr lang="pt-BR" dirty="0"/>
              <a:t>to be continued...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98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4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C93F3F-641F-4D3F-8776-4EAB1D9E510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4" y="1143000"/>
            <a:ext cx="9310811" cy="5410200"/>
          </a:xfrm>
        </p:spPr>
        <p:txBody>
          <a:bodyPr/>
          <a:lstStyle/>
          <a:p>
            <a:pPr algn="just" eaLnBrk="1" hangingPunct="1">
              <a:lnSpc>
                <a:spcPct val="4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/>
              <a:t>  Podemos criar um array </a:t>
            </a:r>
            <a:r>
              <a:rPr lang="pt-BR" b="1" dirty="0"/>
              <a:t>nomeAlunos </a:t>
            </a:r>
            <a:r>
              <a:rPr lang="pt-BR" dirty="0"/>
              <a:t>de </a:t>
            </a:r>
            <a:r>
              <a:rPr lang="pt-BR" b="1" dirty="0"/>
              <a:t>N</a:t>
            </a:r>
            <a:r>
              <a:rPr lang="pt-BR" dirty="0"/>
              <a:t> posições, onde </a:t>
            </a:r>
            <a:r>
              <a:rPr lang="pt-BR" b="1" dirty="0"/>
              <a:t>N </a:t>
            </a:r>
            <a:r>
              <a:rPr lang="pt-BR" dirty="0"/>
              <a:t>será a quantidade de alunos da turma:  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Posições:          0              1         </a:t>
            </a:r>
            <a:r>
              <a:rPr lang="pt-BR" dirty="0"/>
              <a:t>●  ●  ●      </a:t>
            </a:r>
            <a:r>
              <a:rPr lang="pt-BR" b="1" dirty="0"/>
              <a:t>N - 1 </a:t>
            </a:r>
          </a:p>
          <a:p>
            <a:pPr>
              <a:buNone/>
            </a:pPr>
            <a:r>
              <a:rPr lang="pt-BR" b="1" dirty="0"/>
              <a:t>       Vetor: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b="1" dirty="0"/>
          </a:p>
          <a:p>
            <a:pPr algn="ctr">
              <a:buNone/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 Atenção ao N -1 !!!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4" y="429309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Ricardo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●   ●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144B4A12-07E6-C041-958A-C620FFEB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Sintaxe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TIPO[] NOME = new TIPO[TAMANHO];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A5E9-D49F-3CC5-E444-5F7AE9AFA12B}"/>
              </a:ext>
            </a:extLst>
          </p:cNvPr>
          <p:cNvSpPr txBox="1"/>
          <p:nvPr/>
        </p:nvSpPr>
        <p:spPr>
          <a:xfrm>
            <a:off x="457200" y="3235219"/>
            <a:ext cx="72820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String[] nomeAlunos = new String[10];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4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72820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Sintaxe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TIPO[] NOME = new TIPO[TAMANHO];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A5E9-D49F-3CC5-E444-5F7AE9AFA12B}"/>
              </a:ext>
            </a:extLst>
          </p:cNvPr>
          <p:cNvSpPr txBox="1"/>
          <p:nvPr/>
        </p:nvSpPr>
        <p:spPr>
          <a:xfrm>
            <a:off x="457200" y="3235219"/>
            <a:ext cx="72820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String[] nomeAlunos = new String[10];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82A10-7270-6427-1A53-0DBE8D16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869160"/>
            <a:ext cx="6413042" cy="554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0700E-9AA4-D7D8-9C99-2F8F18EA1EF7}"/>
              </a:ext>
            </a:extLst>
          </p:cNvPr>
          <p:cNvSpPr txBox="1"/>
          <p:nvPr/>
        </p:nvSpPr>
        <p:spPr>
          <a:xfrm>
            <a:off x="859553" y="4838996"/>
            <a:ext cx="10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A60C1-3E8E-8736-8CEB-16D949F026E2}"/>
              </a:ext>
            </a:extLst>
          </p:cNvPr>
          <p:cNvSpPr txBox="1"/>
          <p:nvPr/>
        </p:nvSpPr>
        <p:spPr>
          <a:xfrm>
            <a:off x="827584" y="5147900"/>
            <a:ext cx="10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80752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Sintaxe (ou)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TIPO[] NOME = {ELEMENTO1, ELEMENTO2.....ELEMENTON}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A5E9-D49F-3CC5-E444-5F7AE9AFA12B}"/>
              </a:ext>
            </a:extLst>
          </p:cNvPr>
          <p:cNvSpPr txBox="1"/>
          <p:nvPr/>
        </p:nvSpPr>
        <p:spPr>
          <a:xfrm>
            <a:off x="457200" y="3235219"/>
            <a:ext cx="72820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String[] nomeAlunos = {“Ana”, “Jõao”, “Aline”}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700E-9AA4-D7D8-9C99-2F8F18EA1EF7}"/>
              </a:ext>
            </a:extLst>
          </p:cNvPr>
          <p:cNvSpPr txBox="1"/>
          <p:nvPr/>
        </p:nvSpPr>
        <p:spPr>
          <a:xfrm>
            <a:off x="630911" y="4838996"/>
            <a:ext cx="14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elementos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A60C1-3E8E-8736-8CEB-16D949F026E2}"/>
              </a:ext>
            </a:extLst>
          </p:cNvPr>
          <p:cNvSpPr txBox="1"/>
          <p:nvPr/>
        </p:nvSpPr>
        <p:spPr>
          <a:xfrm>
            <a:off x="827584" y="5147900"/>
            <a:ext cx="10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8078A-238B-54A0-6E35-302EDD38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48" y="4909710"/>
            <a:ext cx="2152986" cy="5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6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5785"/>
            <a:ext cx="8229600" cy="114300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8EC0F-BE2E-EA70-8054-BC7979DCA1E2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6048672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7331-96E0-F0EF-FB94-2E0E79D4EE1F}"/>
              </a:ext>
            </a:extLst>
          </p:cNvPr>
          <p:cNvSpPr txBox="1"/>
          <p:nvPr/>
        </p:nvSpPr>
        <p:spPr>
          <a:xfrm>
            <a:off x="457200" y="1214119"/>
            <a:ext cx="80752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Sintaxe (ou)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TIPO[] NOME = {ELEMENTO1, ELEMENTO2.....ELEMENTON}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A5E9-D49F-3CC5-E444-5F7AE9AFA12B}"/>
              </a:ext>
            </a:extLst>
          </p:cNvPr>
          <p:cNvSpPr txBox="1"/>
          <p:nvPr/>
        </p:nvSpPr>
        <p:spPr>
          <a:xfrm>
            <a:off x="457200" y="3235219"/>
            <a:ext cx="72820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sz="2400" dirty="0"/>
              <a:t>String[] meses = {“Jan”, “Fev”, “Mar”..}</a:t>
            </a:r>
          </a:p>
          <a:p>
            <a:r>
              <a:rPr lang="pt-BR" sz="2400" dirty="0"/>
              <a:t>Relaciona meses com o ListView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09DD2-2DA4-BE34-CB78-AF2FBCCF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98" y="2652882"/>
            <a:ext cx="2284862" cy="42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57E2380DB8A04FBBDB0A787A9CBA79" ma:contentTypeVersion="3" ma:contentTypeDescription="Crie um novo documento." ma:contentTypeScope="" ma:versionID="c8d574736f74c71b383761320561ce8a">
  <xsd:schema xmlns:xsd="http://www.w3.org/2001/XMLSchema" xmlns:xs="http://www.w3.org/2001/XMLSchema" xmlns:p="http://schemas.microsoft.com/office/2006/metadata/properties" xmlns:ns2="1ed4093f-2c72-470b-a4f5-ba2deb5ec9fa" targetNamespace="http://schemas.microsoft.com/office/2006/metadata/properties" ma:root="true" ma:fieldsID="4297c4d0fe09b3ce30ae52255e54c431" ns2:_="">
    <xsd:import namespace="1ed4093f-2c72-470b-a4f5-ba2deb5e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4093f-2c72-470b-a4f5-ba2deb5e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5CD297-7E97-4704-9E8E-6A539AE65937}"/>
</file>

<file path=customXml/itemProps2.xml><?xml version="1.0" encoding="utf-8"?>
<ds:datastoreItem xmlns:ds="http://schemas.openxmlformats.org/officeDocument/2006/customXml" ds:itemID="{300E3386-1F86-4EC9-96D3-C1E115E665B4}"/>
</file>

<file path=customXml/itemProps3.xml><?xml version="1.0" encoding="utf-8"?>
<ds:datastoreItem xmlns:ds="http://schemas.openxmlformats.org/officeDocument/2006/customXml" ds:itemID="{6486EFEF-F8DB-4817-9DC9-89AA0990F7E9}"/>
</file>

<file path=docProps/app.xml><?xml version="1.0" encoding="utf-8"?>
<Properties xmlns="http://schemas.openxmlformats.org/officeDocument/2006/extended-properties" xmlns:vt="http://schemas.openxmlformats.org/officeDocument/2006/docPropsVTypes">
  <TotalTime>27988</TotalTime>
  <Words>784</Words>
  <Application>Microsoft Office PowerPoint</Application>
  <PresentationFormat>On-screen Show (4:3)</PresentationFormat>
  <Paragraphs>301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Disciplina</vt:lpstr>
      <vt:lpstr>Roteiro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Ponteiro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Operações to be continued...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Ricardo Molinari</cp:lastModifiedBy>
  <cp:revision>43</cp:revision>
  <dcterms:created xsi:type="dcterms:W3CDTF">2020-04-28T14:31:50Z</dcterms:created>
  <dcterms:modified xsi:type="dcterms:W3CDTF">2023-03-02T11:45:58Z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0x0101006557E2380DB8A04FBBDB0A787A9CBA79</vt:lpwstr>
  </property>
</Properties>
</file>