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31" r:id="rId5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72AA1-7B27-4D75-95D2-E06C8A4F79CE}" v="6" dt="2021-09-17T19:25:10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S::edson.colalto@fatec.sp.gov.br::75bdd23f-9df8-4baf-99bf-6fd7546b34fc" providerId="AD" clId="Web-{AB457C2F-79C7-406C-BE64-8DA86C862B26}"/>
    <pc:docChg chg="modSld">
      <pc:chgData name="EDSON COMPANY COLALTO JUNIOR" userId="S::edson.colalto@fatec.sp.gov.br::75bdd23f-9df8-4baf-99bf-6fd7546b34fc" providerId="AD" clId="Web-{AB457C2F-79C7-406C-BE64-8DA86C862B26}" dt="2022-09-17T10:37:16.086" v="1" actId="14100"/>
      <pc:docMkLst>
        <pc:docMk/>
      </pc:docMkLst>
      <pc:sldChg chg="modSp">
        <pc:chgData name="EDSON COMPANY COLALTO JUNIOR" userId="S::edson.colalto@fatec.sp.gov.br::75bdd23f-9df8-4baf-99bf-6fd7546b34fc" providerId="AD" clId="Web-{AB457C2F-79C7-406C-BE64-8DA86C862B26}" dt="2022-09-17T10:37:16.086" v="1" actId="14100"/>
        <pc:sldMkLst>
          <pc:docMk/>
          <pc:sldMk cId="3119453068" sldId="259"/>
        </pc:sldMkLst>
        <pc:graphicFrameChg chg="mod">
          <ac:chgData name="EDSON COMPANY COLALTO JUNIOR" userId="S::edson.colalto@fatec.sp.gov.br::75bdd23f-9df8-4baf-99bf-6fd7546b34fc" providerId="AD" clId="Web-{AB457C2F-79C7-406C-BE64-8DA86C862B26}" dt="2022-09-17T10:37:16.086" v="1" actId="14100"/>
          <ac:graphicFrameMkLst>
            <pc:docMk/>
            <pc:sldMk cId="3119453068" sldId="259"/>
            <ac:graphicFrameMk id="5" creationId="{57DA3F3E-9452-48ED-A36D-D29B8E35ADAD}"/>
          </ac:graphicFrameMkLst>
        </pc:graphicFrameChg>
      </pc:sldChg>
    </pc:docChg>
  </pc:docChgLst>
  <pc:docChgLst>
    <pc:chgData name="EDSON COMPANY COLALTO JUNIOR" userId="75bdd23f-9df8-4baf-99bf-6fd7546b34fc" providerId="ADAL" clId="{D6CAC807-64A9-4918-99EF-A4447B678AAD}"/>
    <pc:docChg chg="modSld">
      <pc:chgData name="EDSON COMPANY COLALTO JUNIOR" userId="75bdd23f-9df8-4baf-99bf-6fd7546b34fc" providerId="ADAL" clId="{D6CAC807-64A9-4918-99EF-A4447B678AAD}" dt="2020-07-03T14:49:10.371" v="0"/>
      <pc:docMkLst>
        <pc:docMk/>
      </pc:docMkLst>
      <pc:sldChg chg="addSp modSp">
        <pc:chgData name="EDSON COMPANY COLALTO JUNIOR" userId="75bdd23f-9df8-4baf-99bf-6fd7546b34fc" providerId="ADAL" clId="{D6CAC807-64A9-4918-99EF-A4447B678AAD}" dt="2020-07-03T14:49:10.371" v="0"/>
        <pc:sldMkLst>
          <pc:docMk/>
          <pc:sldMk cId="2078416409" sldId="256"/>
        </pc:sldMkLst>
        <pc:picChg chg="add mod">
          <ac:chgData name="EDSON COMPANY COLALTO JUNIOR" userId="75bdd23f-9df8-4baf-99bf-6fd7546b34fc" providerId="ADAL" clId="{D6CAC807-64A9-4918-99EF-A4447B678AAD}" dt="2020-07-03T14:49:10.371" v="0"/>
          <ac:picMkLst>
            <pc:docMk/>
            <pc:sldMk cId="2078416409" sldId="256"/>
            <ac:picMk id="3" creationId="{34070766-0A9F-4E9C-8DB5-EA79AA9880BB}"/>
          </ac:picMkLst>
        </pc:picChg>
      </pc:sldChg>
      <pc:sldChg chg="addSp modSp">
        <pc:chgData name="EDSON COMPANY COLALTO JUNIOR" userId="75bdd23f-9df8-4baf-99bf-6fd7546b34fc" providerId="ADAL" clId="{D6CAC807-64A9-4918-99EF-A4447B678AAD}" dt="2020-07-03T14:49:10.371" v="0"/>
        <pc:sldMkLst>
          <pc:docMk/>
          <pc:sldMk cId="1247997686" sldId="257"/>
        </pc:sldMkLst>
        <pc:picChg chg="add mod">
          <ac:chgData name="EDSON COMPANY COLALTO JUNIOR" userId="75bdd23f-9df8-4baf-99bf-6fd7546b34fc" providerId="ADAL" clId="{D6CAC807-64A9-4918-99EF-A4447B678AAD}" dt="2020-07-03T14:49:10.371" v="0"/>
          <ac:picMkLst>
            <pc:docMk/>
            <pc:sldMk cId="1247997686" sldId="257"/>
            <ac:picMk id="4" creationId="{C07E625F-63C3-4F56-8770-09B0D252D60C}"/>
          </ac:picMkLst>
        </pc:picChg>
      </pc:sldChg>
      <pc:sldChg chg="addSp modSp">
        <pc:chgData name="EDSON COMPANY COLALTO JUNIOR" userId="75bdd23f-9df8-4baf-99bf-6fd7546b34fc" providerId="ADAL" clId="{D6CAC807-64A9-4918-99EF-A4447B678AAD}" dt="2020-07-03T14:49:10.371" v="0"/>
        <pc:sldMkLst>
          <pc:docMk/>
          <pc:sldMk cId="4163892726" sldId="258"/>
        </pc:sldMkLst>
        <pc:picChg chg="add mod">
          <ac:chgData name="EDSON COMPANY COLALTO JUNIOR" userId="75bdd23f-9df8-4baf-99bf-6fd7546b34fc" providerId="ADAL" clId="{D6CAC807-64A9-4918-99EF-A4447B678AAD}" dt="2020-07-03T14:49:10.371" v="0"/>
          <ac:picMkLst>
            <pc:docMk/>
            <pc:sldMk cId="4163892726" sldId="258"/>
            <ac:picMk id="6" creationId="{4692C5BD-FF0E-4C21-A7A1-8918F0EA413D}"/>
          </ac:picMkLst>
        </pc:picChg>
        <pc:inkChg chg="add">
          <ac:chgData name="EDSON COMPANY COLALTO JUNIOR" userId="75bdd23f-9df8-4baf-99bf-6fd7546b34fc" providerId="ADAL" clId="{D6CAC807-64A9-4918-99EF-A4447B678AAD}" dt="2020-07-03T14:49:10.371" v="0"/>
          <ac:inkMkLst>
            <pc:docMk/>
            <pc:sldMk cId="4163892726" sldId="258"/>
            <ac:inkMk id="5" creationId="{8E488A9F-DB2A-4B13-B9E9-5C81329405CB}"/>
          </ac:inkMkLst>
        </pc:inkChg>
      </pc:sldChg>
      <pc:sldChg chg="addSp modSp">
        <pc:chgData name="EDSON COMPANY COLALTO JUNIOR" userId="75bdd23f-9df8-4baf-99bf-6fd7546b34fc" providerId="ADAL" clId="{D6CAC807-64A9-4918-99EF-A4447B678AAD}" dt="2020-07-03T14:49:10.371" v="0"/>
        <pc:sldMkLst>
          <pc:docMk/>
          <pc:sldMk cId="3119453068" sldId="259"/>
        </pc:sldMkLst>
        <pc:picChg chg="add mod">
          <ac:chgData name="EDSON COMPANY COLALTO JUNIOR" userId="75bdd23f-9df8-4baf-99bf-6fd7546b34fc" providerId="ADAL" clId="{D6CAC807-64A9-4918-99EF-A4447B678AAD}" dt="2020-07-03T14:49:10.371" v="0"/>
          <ac:picMkLst>
            <pc:docMk/>
            <pc:sldMk cId="3119453068" sldId="259"/>
            <ac:picMk id="3" creationId="{79491E6C-47C2-4970-A83C-110F6FD5859D}"/>
          </ac:picMkLst>
        </pc:picChg>
      </pc:sldChg>
    </pc:docChg>
  </pc:docChgLst>
  <pc:docChgLst>
    <pc:chgData name="EDSON COMPANY COLALTO JUNIOR" userId="75bdd23f-9df8-4baf-99bf-6fd7546b34fc" providerId="ADAL" clId="{DAD97C46-5E38-43DD-9109-9553C38AD959}"/>
    <pc:docChg chg="custSel modSld">
      <pc:chgData name="EDSON COMPANY COLALTO JUNIOR" userId="75bdd23f-9df8-4baf-99bf-6fd7546b34fc" providerId="ADAL" clId="{DAD97C46-5E38-43DD-9109-9553C38AD959}" dt="2020-08-24T13:22:46.012" v="4" actId="478"/>
      <pc:docMkLst>
        <pc:docMk/>
      </pc:docMkLst>
      <pc:sldChg chg="delSp mod delAnim">
        <pc:chgData name="EDSON COMPANY COLALTO JUNIOR" userId="75bdd23f-9df8-4baf-99bf-6fd7546b34fc" providerId="ADAL" clId="{DAD97C46-5E38-43DD-9109-9553C38AD959}" dt="2020-08-24T13:22:32.570" v="0" actId="478"/>
        <pc:sldMkLst>
          <pc:docMk/>
          <pc:sldMk cId="2078416409" sldId="256"/>
        </pc:sldMkLst>
        <pc:picChg chg="del">
          <ac:chgData name="EDSON COMPANY COLALTO JUNIOR" userId="75bdd23f-9df8-4baf-99bf-6fd7546b34fc" providerId="ADAL" clId="{DAD97C46-5E38-43DD-9109-9553C38AD959}" dt="2020-08-24T13:22:32.570" v="0" actId="478"/>
          <ac:picMkLst>
            <pc:docMk/>
            <pc:sldMk cId="2078416409" sldId="256"/>
            <ac:picMk id="3" creationId="{34070766-0A9F-4E9C-8DB5-EA79AA9880BB}"/>
          </ac:picMkLst>
        </pc:picChg>
      </pc:sldChg>
      <pc:sldChg chg="delSp mod delAnim">
        <pc:chgData name="EDSON COMPANY COLALTO JUNIOR" userId="75bdd23f-9df8-4baf-99bf-6fd7546b34fc" providerId="ADAL" clId="{DAD97C46-5E38-43DD-9109-9553C38AD959}" dt="2020-08-24T13:22:35.758" v="1" actId="478"/>
        <pc:sldMkLst>
          <pc:docMk/>
          <pc:sldMk cId="1247997686" sldId="257"/>
        </pc:sldMkLst>
        <pc:picChg chg="del">
          <ac:chgData name="EDSON COMPANY COLALTO JUNIOR" userId="75bdd23f-9df8-4baf-99bf-6fd7546b34fc" providerId="ADAL" clId="{DAD97C46-5E38-43DD-9109-9553C38AD959}" dt="2020-08-24T13:22:35.758" v="1" actId="478"/>
          <ac:picMkLst>
            <pc:docMk/>
            <pc:sldMk cId="1247997686" sldId="257"/>
            <ac:picMk id="4" creationId="{C07E625F-63C3-4F56-8770-09B0D252D60C}"/>
          </ac:picMkLst>
        </pc:picChg>
      </pc:sldChg>
      <pc:sldChg chg="delSp mod delAnim">
        <pc:chgData name="EDSON COMPANY COLALTO JUNIOR" userId="75bdd23f-9df8-4baf-99bf-6fd7546b34fc" providerId="ADAL" clId="{DAD97C46-5E38-43DD-9109-9553C38AD959}" dt="2020-08-24T13:22:42.684" v="3" actId="478"/>
        <pc:sldMkLst>
          <pc:docMk/>
          <pc:sldMk cId="4163892726" sldId="258"/>
        </pc:sldMkLst>
        <pc:picChg chg="del">
          <ac:chgData name="EDSON COMPANY COLALTO JUNIOR" userId="75bdd23f-9df8-4baf-99bf-6fd7546b34fc" providerId="ADAL" clId="{DAD97C46-5E38-43DD-9109-9553C38AD959}" dt="2020-08-24T13:22:39.069" v="2" actId="478"/>
          <ac:picMkLst>
            <pc:docMk/>
            <pc:sldMk cId="4163892726" sldId="258"/>
            <ac:picMk id="6" creationId="{4692C5BD-FF0E-4C21-A7A1-8918F0EA413D}"/>
          </ac:picMkLst>
        </pc:picChg>
        <pc:inkChg chg="del">
          <ac:chgData name="EDSON COMPANY COLALTO JUNIOR" userId="75bdd23f-9df8-4baf-99bf-6fd7546b34fc" providerId="ADAL" clId="{DAD97C46-5E38-43DD-9109-9553C38AD959}" dt="2020-08-24T13:22:42.684" v="3" actId="478"/>
          <ac:inkMkLst>
            <pc:docMk/>
            <pc:sldMk cId="4163892726" sldId="258"/>
            <ac:inkMk id="5" creationId="{8E488A9F-DB2A-4B13-B9E9-5C81329405CB}"/>
          </ac:inkMkLst>
        </pc:inkChg>
      </pc:sldChg>
      <pc:sldChg chg="delSp mod delAnim">
        <pc:chgData name="EDSON COMPANY COLALTO JUNIOR" userId="75bdd23f-9df8-4baf-99bf-6fd7546b34fc" providerId="ADAL" clId="{DAD97C46-5E38-43DD-9109-9553C38AD959}" dt="2020-08-24T13:22:46.012" v="4" actId="478"/>
        <pc:sldMkLst>
          <pc:docMk/>
          <pc:sldMk cId="3119453068" sldId="259"/>
        </pc:sldMkLst>
        <pc:picChg chg="del">
          <ac:chgData name="EDSON COMPANY COLALTO JUNIOR" userId="75bdd23f-9df8-4baf-99bf-6fd7546b34fc" providerId="ADAL" clId="{DAD97C46-5E38-43DD-9109-9553C38AD959}" dt="2020-08-24T13:22:46.012" v="4" actId="478"/>
          <ac:picMkLst>
            <pc:docMk/>
            <pc:sldMk cId="3119453068" sldId="259"/>
            <ac:picMk id="3" creationId="{79491E6C-47C2-4970-A83C-110F6FD5859D}"/>
          </ac:picMkLst>
        </pc:picChg>
      </pc:sldChg>
    </pc:docChg>
  </pc:docChgLst>
  <pc:docChgLst>
    <pc:chgData name="EDSON COMPANY COLALTO JUNIOR" userId="75bdd23f-9df8-4baf-99bf-6fd7546b34fc" providerId="ADAL" clId="{DDD72AA1-7B27-4D75-95D2-E06C8A4F79CE}"/>
    <pc:docChg chg="custSel modSld">
      <pc:chgData name="EDSON COMPANY COLALTO JUNIOR" userId="75bdd23f-9df8-4baf-99bf-6fd7546b34fc" providerId="ADAL" clId="{DDD72AA1-7B27-4D75-95D2-E06C8A4F79CE}" dt="2021-09-17T19:26:08.727" v="20" actId="1076"/>
      <pc:docMkLst>
        <pc:docMk/>
      </pc:docMkLst>
      <pc:sldChg chg="delSp modSp mod delDesignElem">
        <pc:chgData name="EDSON COMPANY COLALTO JUNIOR" userId="75bdd23f-9df8-4baf-99bf-6fd7546b34fc" providerId="ADAL" clId="{DDD72AA1-7B27-4D75-95D2-E06C8A4F79CE}" dt="2021-09-17T19:25:56.723" v="17" actId="403"/>
        <pc:sldMkLst>
          <pc:docMk/>
          <pc:sldMk cId="1247997686" sldId="257"/>
        </pc:sldMkLst>
        <pc:spChg chg="mod">
          <ac:chgData name="EDSON COMPANY COLALTO JUNIOR" userId="75bdd23f-9df8-4baf-99bf-6fd7546b34fc" providerId="ADAL" clId="{DDD72AA1-7B27-4D75-95D2-E06C8A4F79CE}" dt="2021-09-17T19:25:56.723" v="17" actId="403"/>
          <ac:spMkLst>
            <pc:docMk/>
            <pc:sldMk cId="1247997686" sldId="257"/>
            <ac:spMk id="2" creationId="{889E48E2-9125-4DB2-89CD-38F73B87D258}"/>
          </ac:spMkLst>
        </pc:spChg>
        <pc:spChg chg="mod">
          <ac:chgData name="EDSON COMPANY COLALTO JUNIOR" userId="75bdd23f-9df8-4baf-99bf-6fd7546b34fc" providerId="ADAL" clId="{DDD72AA1-7B27-4D75-95D2-E06C8A4F79CE}" dt="2021-09-17T19:25:23.824" v="8" actId="207"/>
          <ac:spMkLst>
            <pc:docMk/>
            <pc:sldMk cId="1247997686" sldId="257"/>
            <ac:spMk id="3" creationId="{B8D71732-178A-4116-8341-E4676898D0E8}"/>
          </ac:spMkLst>
        </pc:spChg>
        <pc:spChg chg="del">
          <ac:chgData name="EDSON COMPANY COLALTO JUNIOR" userId="75bdd23f-9df8-4baf-99bf-6fd7546b34fc" providerId="ADAL" clId="{DDD72AA1-7B27-4D75-95D2-E06C8A4F79CE}" dt="2021-09-17T19:24:10.756" v="4"/>
          <ac:spMkLst>
            <pc:docMk/>
            <pc:sldMk cId="1247997686" sldId="257"/>
            <ac:spMk id="10" creationId="{9F4444CE-BC8D-4D61-B303-4C05614E62AB}"/>
          </ac:spMkLst>
        </pc:spChg>
        <pc:spChg chg="del">
          <ac:chgData name="EDSON COMPANY COLALTO JUNIOR" userId="75bdd23f-9df8-4baf-99bf-6fd7546b34fc" providerId="ADAL" clId="{DDD72AA1-7B27-4D75-95D2-E06C8A4F79CE}" dt="2021-09-17T19:24:10.756" v="4"/>
          <ac:spMkLst>
            <pc:docMk/>
            <pc:sldMk cId="1247997686" sldId="257"/>
            <ac:spMk id="12" creationId="{62423CA5-E2E1-4789-B759-9906C1C94063}"/>
          </ac:spMkLst>
        </pc:spChg>
        <pc:spChg chg="del">
          <ac:chgData name="EDSON COMPANY COLALTO JUNIOR" userId="75bdd23f-9df8-4baf-99bf-6fd7546b34fc" providerId="ADAL" clId="{DDD72AA1-7B27-4D75-95D2-E06C8A4F79CE}" dt="2021-09-17T19:24:10.756" v="4"/>
          <ac:spMkLst>
            <pc:docMk/>
            <pc:sldMk cId="1247997686" sldId="257"/>
            <ac:spMk id="14" creationId="{73772B81-181F-48B7-8826-4D9686D15DF5}"/>
          </ac:spMkLst>
        </pc:spChg>
        <pc:spChg chg="del">
          <ac:chgData name="EDSON COMPANY COLALTO JUNIOR" userId="75bdd23f-9df8-4baf-99bf-6fd7546b34fc" providerId="ADAL" clId="{DDD72AA1-7B27-4D75-95D2-E06C8A4F79CE}" dt="2021-09-17T19:24:10.756" v="4"/>
          <ac:spMkLst>
            <pc:docMk/>
            <pc:sldMk cId="1247997686" sldId="257"/>
            <ac:spMk id="16" creationId="{B2205F6E-03C6-4E92-877C-E2482F6599AA}"/>
          </ac:spMkLst>
        </pc:spChg>
        <pc:picChg chg="mod">
          <ac:chgData name="EDSON COMPANY COLALTO JUNIOR" userId="75bdd23f-9df8-4baf-99bf-6fd7546b34fc" providerId="ADAL" clId="{DDD72AA1-7B27-4D75-95D2-E06C8A4F79CE}" dt="2021-09-17T19:25:34.618" v="11" actId="207"/>
          <ac:picMkLst>
            <pc:docMk/>
            <pc:sldMk cId="1247997686" sldId="257"/>
            <ac:picMk id="7" creationId="{C86DBC62-83EA-4B84-A570-799E23C8B666}"/>
          </ac:picMkLst>
        </pc:picChg>
      </pc:sldChg>
      <pc:sldChg chg="delSp modSp mod delDesignElem">
        <pc:chgData name="EDSON COMPANY COLALTO JUNIOR" userId="75bdd23f-9df8-4baf-99bf-6fd7546b34fc" providerId="ADAL" clId="{DDD72AA1-7B27-4D75-95D2-E06C8A4F79CE}" dt="2021-09-17T19:25:49.251" v="14" actId="403"/>
        <pc:sldMkLst>
          <pc:docMk/>
          <pc:sldMk cId="4163892726" sldId="258"/>
        </pc:sldMkLst>
        <pc:spChg chg="mod">
          <ac:chgData name="EDSON COMPANY COLALTO JUNIOR" userId="75bdd23f-9df8-4baf-99bf-6fd7546b34fc" providerId="ADAL" clId="{DDD72AA1-7B27-4D75-95D2-E06C8A4F79CE}" dt="2021-09-17T19:25:49.251" v="14" actId="403"/>
          <ac:spMkLst>
            <pc:docMk/>
            <pc:sldMk cId="4163892726" sldId="258"/>
            <ac:spMk id="2" creationId="{45A474D5-D0BA-4D61-94A9-75A0D6984ED4}"/>
          </ac:spMkLst>
        </pc:spChg>
        <pc:spChg chg="del">
          <ac:chgData name="EDSON COMPANY COLALTO JUNIOR" userId="75bdd23f-9df8-4baf-99bf-6fd7546b34fc" providerId="ADAL" clId="{DDD72AA1-7B27-4D75-95D2-E06C8A4F79CE}" dt="2021-09-17T19:24:10.756" v="4"/>
          <ac:spMkLst>
            <pc:docMk/>
            <pc:sldMk cId="4163892726" sldId="258"/>
            <ac:spMk id="8" creationId="{86C16C40-7C29-4ACC-B851-7E08E459B596}"/>
          </ac:spMkLst>
        </pc:spChg>
        <pc:grpChg chg="del">
          <ac:chgData name="EDSON COMPANY COLALTO JUNIOR" userId="75bdd23f-9df8-4baf-99bf-6fd7546b34fc" providerId="ADAL" clId="{DDD72AA1-7B27-4D75-95D2-E06C8A4F79CE}" dt="2021-09-17T19:24:10.756" v="4"/>
          <ac:grpSpMkLst>
            <pc:docMk/>
            <pc:sldMk cId="4163892726" sldId="258"/>
            <ac:grpSpMk id="10" creationId="{CDD733AE-DD5E-4C77-8BCD-72BF12A06BB1}"/>
          </ac:grpSpMkLst>
        </pc:grpChg>
      </pc:sldChg>
      <pc:sldChg chg="addSp delSp modSp mod setBg delDesignElem">
        <pc:chgData name="EDSON COMPANY COLALTO JUNIOR" userId="75bdd23f-9df8-4baf-99bf-6fd7546b34fc" providerId="ADAL" clId="{DDD72AA1-7B27-4D75-95D2-E06C8A4F79CE}" dt="2021-09-17T19:26:08.727" v="20" actId="1076"/>
        <pc:sldMkLst>
          <pc:docMk/>
          <pc:sldMk cId="3119453068" sldId="259"/>
        </pc:sldMkLst>
        <pc:spChg chg="mod">
          <ac:chgData name="EDSON COMPANY COLALTO JUNIOR" userId="75bdd23f-9df8-4baf-99bf-6fd7546b34fc" providerId="ADAL" clId="{DDD72AA1-7B27-4D75-95D2-E06C8A4F79CE}" dt="2021-09-17T19:26:08.727" v="20" actId="1076"/>
          <ac:spMkLst>
            <pc:docMk/>
            <pc:sldMk cId="3119453068" sldId="259"/>
            <ac:spMk id="2" creationId="{902AD615-6FBF-453B-B239-3907228D9D3C}"/>
          </ac:spMkLst>
        </pc:spChg>
        <pc:spChg chg="add del">
          <ac:chgData name="EDSON COMPANY COLALTO JUNIOR" userId="75bdd23f-9df8-4baf-99bf-6fd7546b34fc" providerId="ADAL" clId="{DDD72AA1-7B27-4D75-95D2-E06C8A4F79CE}" dt="2021-09-17T19:24:56.178" v="6" actId="26606"/>
          <ac:spMkLst>
            <pc:docMk/>
            <pc:sldMk cId="3119453068" sldId="259"/>
            <ac:spMk id="7" creationId="{6BA9C607-662B-4FBB-A3F3-CF593AD736CD}"/>
          </ac:spMkLst>
        </pc:spChg>
        <pc:spChg chg="del">
          <ac:chgData name="EDSON COMPANY COLALTO JUNIOR" userId="75bdd23f-9df8-4baf-99bf-6fd7546b34fc" providerId="ADAL" clId="{DDD72AA1-7B27-4D75-95D2-E06C8A4F79CE}" dt="2021-09-17T19:24:10.756" v="4"/>
          <ac:spMkLst>
            <pc:docMk/>
            <pc:sldMk cId="3119453068" sldId="259"/>
            <ac:spMk id="9" creationId="{655AE6B0-AC9E-4167-806F-E9DB135FC46B}"/>
          </ac:spMkLst>
        </pc:spChg>
        <pc:spChg chg="add del">
          <ac:chgData name="EDSON COMPANY COLALTO JUNIOR" userId="75bdd23f-9df8-4baf-99bf-6fd7546b34fc" providerId="ADAL" clId="{DDD72AA1-7B27-4D75-95D2-E06C8A4F79CE}" dt="2021-09-17T19:24:56.178" v="6" actId="26606"/>
          <ac:spMkLst>
            <pc:docMk/>
            <pc:sldMk cId="3119453068" sldId="259"/>
            <ac:spMk id="10" creationId="{14D16F1A-5D78-4402-81FF-31A98AFD6BBD}"/>
          </ac:spMkLst>
        </pc:spChg>
        <pc:spChg chg="add del">
          <ac:chgData name="EDSON COMPANY COLALTO JUNIOR" userId="75bdd23f-9df8-4baf-99bf-6fd7546b34fc" providerId="ADAL" clId="{DDD72AA1-7B27-4D75-95D2-E06C8A4F79CE}" dt="2021-09-17T19:24:56.178" v="6" actId="26606"/>
          <ac:spMkLst>
            <pc:docMk/>
            <pc:sldMk cId="3119453068" sldId="259"/>
            <ac:spMk id="12" creationId="{1B2FB7F0-6A45-43E8-88A7-48E46E6D48CA}"/>
          </ac:spMkLst>
        </pc:spChg>
        <pc:spChg chg="del">
          <ac:chgData name="EDSON COMPANY COLALTO JUNIOR" userId="75bdd23f-9df8-4baf-99bf-6fd7546b34fc" providerId="ADAL" clId="{DDD72AA1-7B27-4D75-95D2-E06C8A4F79CE}" dt="2021-09-17T19:24:10.756" v="4"/>
          <ac:spMkLst>
            <pc:docMk/>
            <pc:sldMk cId="3119453068" sldId="259"/>
            <ac:spMk id="22" creationId="{87BD1F4E-A66D-4C06-86DA-8D56CA7A3B41}"/>
          </ac:spMkLst>
        </pc:spChg>
        <pc:spChg chg="add">
          <ac:chgData name="EDSON COMPANY COLALTO JUNIOR" userId="75bdd23f-9df8-4baf-99bf-6fd7546b34fc" providerId="ADAL" clId="{DDD72AA1-7B27-4D75-95D2-E06C8A4F79CE}" dt="2021-09-17T19:24:56.178" v="6" actId="26606"/>
          <ac:spMkLst>
            <pc:docMk/>
            <pc:sldMk cId="3119453068" sldId="259"/>
            <ac:spMk id="29" creationId="{1DA27254-207B-4B52-973B-03A6D7C253A8}"/>
          </ac:spMkLst>
        </pc:spChg>
        <pc:spChg chg="add">
          <ac:chgData name="EDSON COMPANY COLALTO JUNIOR" userId="75bdd23f-9df8-4baf-99bf-6fd7546b34fc" providerId="ADAL" clId="{DDD72AA1-7B27-4D75-95D2-E06C8A4F79CE}" dt="2021-09-17T19:24:56.178" v="6" actId="26606"/>
          <ac:spMkLst>
            <pc:docMk/>
            <pc:sldMk cId="3119453068" sldId="259"/>
            <ac:spMk id="30" creationId="{D6188152-70CA-4742-AA0D-863A7FDB4793}"/>
          </ac:spMkLst>
        </pc:spChg>
        <pc:grpChg chg="del">
          <ac:chgData name="EDSON COMPANY COLALTO JUNIOR" userId="75bdd23f-9df8-4baf-99bf-6fd7546b34fc" providerId="ADAL" clId="{DDD72AA1-7B27-4D75-95D2-E06C8A4F79CE}" dt="2021-09-17T19:24:10.756" v="4"/>
          <ac:grpSpMkLst>
            <pc:docMk/>
            <pc:sldMk cId="3119453068" sldId="259"/>
            <ac:grpSpMk id="11" creationId="{3523416A-383B-4FDC-B4C9-D8EDDFE9C043}"/>
          </ac:grpSpMkLst>
        </pc:grpChg>
        <pc:grpChg chg="add">
          <ac:chgData name="EDSON COMPANY COLALTO JUNIOR" userId="75bdd23f-9df8-4baf-99bf-6fd7546b34fc" providerId="ADAL" clId="{DDD72AA1-7B27-4D75-95D2-E06C8A4F79CE}" dt="2021-09-17T19:24:56.178" v="6" actId="26606"/>
          <ac:grpSpMkLst>
            <pc:docMk/>
            <pc:sldMk cId="3119453068" sldId="259"/>
            <ac:grpSpMk id="31" creationId="{AE3358E8-FEB4-4E5C-903A-92C75E6BDD18}"/>
          </ac:grpSpMkLst>
        </pc:grpChg>
        <pc:graphicFrameChg chg="mod modGraphic">
          <ac:chgData name="EDSON COMPANY COLALTO JUNIOR" userId="75bdd23f-9df8-4baf-99bf-6fd7546b34fc" providerId="ADAL" clId="{DDD72AA1-7B27-4D75-95D2-E06C8A4F79CE}" dt="2021-09-17T19:25:10.565" v="7" actId="12100"/>
          <ac:graphicFrameMkLst>
            <pc:docMk/>
            <pc:sldMk cId="3119453068" sldId="259"/>
            <ac:graphicFrameMk id="5" creationId="{57DA3F3E-9452-48ED-A36D-D29B8E35ADAD}"/>
          </ac:graphicFrameMkLst>
        </pc:graphicFrameChg>
      </pc:sldChg>
    </pc:docChg>
  </pc:docChgLst>
  <pc:docChgLst>
    <pc:chgData name="EDSON COMPANY COLALTO JUNIOR" userId="75bdd23f-9df8-4baf-99bf-6fd7546b34fc" providerId="ADAL" clId="{D4D57A21-6177-486F-93C5-BD66E4D3878B}"/>
    <pc:docChg chg="modSld modShowInfo">
      <pc:chgData name="EDSON COMPANY COLALTO JUNIOR" userId="75bdd23f-9df8-4baf-99bf-6fd7546b34fc" providerId="ADAL" clId="{D4D57A21-6177-486F-93C5-BD66E4D3878B}" dt="2021-03-24T10:46:23.930" v="1" actId="2744"/>
      <pc:docMkLst>
        <pc:docMk/>
      </pc:docMkLst>
      <pc:sldChg chg="modTransition">
        <pc:chgData name="EDSON COMPANY COLALTO JUNIOR" userId="75bdd23f-9df8-4baf-99bf-6fd7546b34fc" providerId="ADAL" clId="{D4D57A21-6177-486F-93C5-BD66E4D3878B}" dt="2021-03-24T10:46:20.168" v="0"/>
        <pc:sldMkLst>
          <pc:docMk/>
          <pc:sldMk cId="2078416409" sldId="256"/>
        </pc:sldMkLst>
      </pc:sldChg>
      <pc:sldChg chg="modTransition">
        <pc:chgData name="EDSON COMPANY COLALTO JUNIOR" userId="75bdd23f-9df8-4baf-99bf-6fd7546b34fc" providerId="ADAL" clId="{D4D57A21-6177-486F-93C5-BD66E4D3878B}" dt="2021-03-24T10:46:20.168" v="0"/>
        <pc:sldMkLst>
          <pc:docMk/>
          <pc:sldMk cId="1247997686" sldId="257"/>
        </pc:sldMkLst>
      </pc:sldChg>
      <pc:sldChg chg="modTransition">
        <pc:chgData name="EDSON COMPANY COLALTO JUNIOR" userId="75bdd23f-9df8-4baf-99bf-6fd7546b34fc" providerId="ADAL" clId="{D4D57A21-6177-486F-93C5-BD66E4D3878B}" dt="2021-03-24T10:46:20.168" v="0"/>
        <pc:sldMkLst>
          <pc:docMk/>
          <pc:sldMk cId="4163892726" sldId="258"/>
        </pc:sldMkLst>
      </pc:sldChg>
      <pc:sldChg chg="modTransition">
        <pc:chgData name="EDSON COMPANY COLALTO JUNIOR" userId="75bdd23f-9df8-4baf-99bf-6fd7546b34fc" providerId="ADAL" clId="{D4D57A21-6177-486F-93C5-BD66E4D3878B}" dt="2021-03-24T10:46:20.168" v="0"/>
        <pc:sldMkLst>
          <pc:docMk/>
          <pc:sldMk cId="3119453068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B0E6A-4E84-446B-BB2A-86EFC590C02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EB678A-1E51-439C-BEB6-A6F7492AEE2B}">
      <dgm:prSet/>
      <dgm:spPr/>
      <dgm:t>
        <a:bodyPr/>
        <a:lstStyle/>
        <a:p>
          <a:r>
            <a:rPr lang="pt-BR"/>
            <a:t>&lt;input&gt; - elemento de entrada</a:t>
          </a:r>
          <a:endParaRPr lang="en-US"/>
        </a:p>
      </dgm:t>
    </dgm:pt>
    <dgm:pt modelId="{745C9944-91B2-433A-B2A2-964CD0AA53AE}" type="parTrans" cxnId="{BA8CF5D4-5163-43D4-9DE8-D2652A816DF5}">
      <dgm:prSet/>
      <dgm:spPr/>
      <dgm:t>
        <a:bodyPr/>
        <a:lstStyle/>
        <a:p>
          <a:endParaRPr lang="en-US"/>
        </a:p>
      </dgm:t>
    </dgm:pt>
    <dgm:pt modelId="{8E79D77A-212B-48C1-BDBA-30FEA74AF91D}" type="sibTrans" cxnId="{BA8CF5D4-5163-43D4-9DE8-D2652A816DF5}">
      <dgm:prSet/>
      <dgm:spPr/>
      <dgm:t>
        <a:bodyPr/>
        <a:lstStyle/>
        <a:p>
          <a:endParaRPr lang="en-US"/>
        </a:p>
      </dgm:t>
    </dgm:pt>
    <dgm:pt modelId="{C2B67EE5-7B46-4602-A8BB-D26380289373}">
      <dgm:prSet/>
      <dgm:spPr/>
      <dgm:t>
        <a:bodyPr/>
        <a:lstStyle/>
        <a:p>
          <a:r>
            <a:rPr lang="pt-BR"/>
            <a:t>&lt;select&gt; - define uma lista suspensa </a:t>
          </a:r>
          <a:endParaRPr lang="en-US"/>
        </a:p>
      </dgm:t>
    </dgm:pt>
    <dgm:pt modelId="{E82594DA-6627-42F7-B54E-E8E678305157}" type="parTrans" cxnId="{C46E9F52-4D6E-46AF-8392-04B467AD6A0D}">
      <dgm:prSet/>
      <dgm:spPr/>
      <dgm:t>
        <a:bodyPr/>
        <a:lstStyle/>
        <a:p>
          <a:endParaRPr lang="en-US"/>
        </a:p>
      </dgm:t>
    </dgm:pt>
    <dgm:pt modelId="{0A5B94B0-DD2B-425B-9DB0-1B0AE0F6B86F}" type="sibTrans" cxnId="{C46E9F52-4D6E-46AF-8392-04B467AD6A0D}">
      <dgm:prSet/>
      <dgm:spPr/>
      <dgm:t>
        <a:bodyPr/>
        <a:lstStyle/>
        <a:p>
          <a:endParaRPr lang="en-US"/>
        </a:p>
      </dgm:t>
    </dgm:pt>
    <dgm:pt modelId="{0A3AE550-E26D-43A8-BE4A-820361C4263D}">
      <dgm:prSet/>
      <dgm:spPr/>
      <dgm:t>
        <a:bodyPr/>
        <a:lstStyle/>
        <a:p>
          <a:r>
            <a:rPr lang="pt-BR"/>
            <a:t>&lt;label&gt; - rótulo para outros elementos do formulário</a:t>
          </a:r>
          <a:endParaRPr lang="en-US"/>
        </a:p>
      </dgm:t>
    </dgm:pt>
    <dgm:pt modelId="{DFFBCA31-A57F-4A3D-99C8-5F6991834B9E}" type="parTrans" cxnId="{F56F32E6-2A83-4CD3-9B6D-0FA5808CD8A0}">
      <dgm:prSet/>
      <dgm:spPr/>
      <dgm:t>
        <a:bodyPr/>
        <a:lstStyle/>
        <a:p>
          <a:endParaRPr lang="en-US"/>
        </a:p>
      </dgm:t>
    </dgm:pt>
    <dgm:pt modelId="{729E1785-3BB7-415B-B31B-0361EFA71D95}" type="sibTrans" cxnId="{F56F32E6-2A83-4CD3-9B6D-0FA5808CD8A0}">
      <dgm:prSet/>
      <dgm:spPr/>
      <dgm:t>
        <a:bodyPr/>
        <a:lstStyle/>
        <a:p>
          <a:endParaRPr lang="en-US"/>
        </a:p>
      </dgm:t>
    </dgm:pt>
    <dgm:pt modelId="{FF204E69-1C18-47C5-B23F-CE6AE7DC397D}">
      <dgm:prSet/>
      <dgm:spPr/>
      <dgm:t>
        <a:bodyPr/>
        <a:lstStyle/>
        <a:p>
          <a:r>
            <a:rPr lang="pt-BR"/>
            <a:t>&lt;textarea&gt; - define um campo de entrada com várias linhas ( uma área de texto )</a:t>
          </a:r>
          <a:endParaRPr lang="en-US"/>
        </a:p>
      </dgm:t>
    </dgm:pt>
    <dgm:pt modelId="{0C974B86-21EA-4299-B826-6A82C049ABA6}" type="parTrans" cxnId="{5023AA64-FC84-49D6-BDA0-3A0ED138A38A}">
      <dgm:prSet/>
      <dgm:spPr/>
      <dgm:t>
        <a:bodyPr/>
        <a:lstStyle/>
        <a:p>
          <a:endParaRPr lang="en-US"/>
        </a:p>
      </dgm:t>
    </dgm:pt>
    <dgm:pt modelId="{91B2F570-EBE7-4FE5-99CE-2DE2CACC34A4}" type="sibTrans" cxnId="{5023AA64-FC84-49D6-BDA0-3A0ED138A38A}">
      <dgm:prSet/>
      <dgm:spPr/>
      <dgm:t>
        <a:bodyPr/>
        <a:lstStyle/>
        <a:p>
          <a:endParaRPr lang="en-US"/>
        </a:p>
      </dgm:t>
    </dgm:pt>
    <dgm:pt modelId="{1A25F03C-0EFF-4DC9-B588-ACAFF6D60CC2}">
      <dgm:prSet/>
      <dgm:spPr/>
      <dgm:t>
        <a:bodyPr/>
        <a:lstStyle/>
        <a:p>
          <a:r>
            <a:rPr lang="pt-BR"/>
            <a:t>&lt;fieldset&gt; -  usado para agrupar dados relacionados em um formulário</a:t>
          </a:r>
          <a:endParaRPr lang="en-US"/>
        </a:p>
      </dgm:t>
    </dgm:pt>
    <dgm:pt modelId="{50292E94-5B87-4A21-B01C-6D049BF4E56E}" type="parTrans" cxnId="{133B293D-E9E5-4593-A04B-C1AF6FB7D167}">
      <dgm:prSet/>
      <dgm:spPr/>
      <dgm:t>
        <a:bodyPr/>
        <a:lstStyle/>
        <a:p>
          <a:endParaRPr lang="en-US"/>
        </a:p>
      </dgm:t>
    </dgm:pt>
    <dgm:pt modelId="{C9C46FEE-8C4A-4409-92E3-E701E1B6D53D}" type="sibTrans" cxnId="{133B293D-E9E5-4593-A04B-C1AF6FB7D167}">
      <dgm:prSet/>
      <dgm:spPr/>
      <dgm:t>
        <a:bodyPr/>
        <a:lstStyle/>
        <a:p>
          <a:endParaRPr lang="en-US"/>
        </a:p>
      </dgm:t>
    </dgm:pt>
    <dgm:pt modelId="{0ADCDF82-77A5-4E6C-98C1-FC6228671B2E}">
      <dgm:prSet/>
      <dgm:spPr/>
      <dgm:t>
        <a:bodyPr/>
        <a:lstStyle/>
        <a:p>
          <a:r>
            <a:rPr lang="pt-BR"/>
            <a:t>&lt;legend&gt; - define uma legenda para o elemento &lt;fieldset&gt;.</a:t>
          </a:r>
          <a:endParaRPr lang="en-US"/>
        </a:p>
      </dgm:t>
    </dgm:pt>
    <dgm:pt modelId="{6B338718-2A42-476F-9B12-AF466B3E9DA6}" type="parTrans" cxnId="{9F16BB4F-8511-4C48-9784-A3B945110BFF}">
      <dgm:prSet/>
      <dgm:spPr/>
      <dgm:t>
        <a:bodyPr/>
        <a:lstStyle/>
        <a:p>
          <a:endParaRPr lang="en-US"/>
        </a:p>
      </dgm:t>
    </dgm:pt>
    <dgm:pt modelId="{D578D8DB-1469-4995-958F-DAE5AD764531}" type="sibTrans" cxnId="{9F16BB4F-8511-4C48-9784-A3B945110BFF}">
      <dgm:prSet/>
      <dgm:spPr/>
      <dgm:t>
        <a:bodyPr/>
        <a:lstStyle/>
        <a:p>
          <a:endParaRPr lang="en-US"/>
        </a:p>
      </dgm:t>
    </dgm:pt>
    <dgm:pt modelId="{80401103-D2E7-449B-BD91-8AA3B44FEBFC}">
      <dgm:prSet/>
      <dgm:spPr/>
      <dgm:t>
        <a:bodyPr/>
        <a:lstStyle/>
        <a:p>
          <a:r>
            <a:rPr lang="en-US"/>
            <a:t>&lt;option&gt; - define um item da lista suspensa.</a:t>
          </a:r>
        </a:p>
      </dgm:t>
    </dgm:pt>
    <dgm:pt modelId="{4F43714D-22CA-48DD-99D5-DA1DCB92B6A8}" type="parTrans" cxnId="{C15FE5AE-ACCD-4E47-BB79-1CFFB2DC53AD}">
      <dgm:prSet/>
      <dgm:spPr/>
      <dgm:t>
        <a:bodyPr/>
        <a:lstStyle/>
        <a:p>
          <a:endParaRPr lang="pt-BR"/>
        </a:p>
      </dgm:t>
    </dgm:pt>
    <dgm:pt modelId="{A6B9F75E-BF9F-49A5-9702-DD6535D612FF}" type="sibTrans" cxnId="{C15FE5AE-ACCD-4E47-BB79-1CFFB2DC53AD}">
      <dgm:prSet/>
      <dgm:spPr/>
      <dgm:t>
        <a:bodyPr/>
        <a:lstStyle/>
        <a:p>
          <a:endParaRPr lang="pt-BR"/>
        </a:p>
      </dgm:t>
    </dgm:pt>
    <dgm:pt modelId="{7A069F1E-AC86-45C0-9B1A-A45AC1F20AA8}" type="pres">
      <dgm:prSet presAssocID="{FC4B0E6A-4E84-446B-BB2A-86EFC590C028}" presName="linear" presStyleCnt="0">
        <dgm:presLayoutVars>
          <dgm:animLvl val="lvl"/>
          <dgm:resizeHandles val="exact"/>
        </dgm:presLayoutVars>
      </dgm:prSet>
      <dgm:spPr/>
    </dgm:pt>
    <dgm:pt modelId="{6C42818D-A02F-49A2-9028-15E4AF85FC3F}" type="pres">
      <dgm:prSet presAssocID="{B8EB678A-1E51-439C-BEB6-A6F7492AEE2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444A693-1292-4BBF-B27A-28C13C5E04D2}" type="pres">
      <dgm:prSet presAssocID="{8E79D77A-212B-48C1-BDBA-30FEA74AF91D}" presName="spacer" presStyleCnt="0"/>
      <dgm:spPr/>
    </dgm:pt>
    <dgm:pt modelId="{5667A335-1685-4D8E-9F93-B1607A077F6D}" type="pres">
      <dgm:prSet presAssocID="{C2B67EE5-7B46-4602-A8BB-D2638028937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6CD01B0-8FCD-4033-A5CD-0F58C8CF070B}" type="pres">
      <dgm:prSet presAssocID="{0A5B94B0-DD2B-425B-9DB0-1B0AE0F6B86F}" presName="spacer" presStyleCnt="0"/>
      <dgm:spPr/>
    </dgm:pt>
    <dgm:pt modelId="{B0C1A182-C371-4B7F-B9A3-743B28198F5B}" type="pres">
      <dgm:prSet presAssocID="{80401103-D2E7-449B-BD91-8AA3B44FEBF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9F414B9-DEA4-4B58-9143-240F58B0C3A3}" type="pres">
      <dgm:prSet presAssocID="{A6B9F75E-BF9F-49A5-9702-DD6535D612FF}" presName="spacer" presStyleCnt="0"/>
      <dgm:spPr/>
    </dgm:pt>
    <dgm:pt modelId="{2B7786AE-7630-45E9-9623-3FC80096159B}" type="pres">
      <dgm:prSet presAssocID="{0A3AE550-E26D-43A8-BE4A-820361C4263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A2D4CD4-B6AE-4938-9210-CE96348ECBE7}" type="pres">
      <dgm:prSet presAssocID="{729E1785-3BB7-415B-B31B-0361EFA71D95}" presName="spacer" presStyleCnt="0"/>
      <dgm:spPr/>
    </dgm:pt>
    <dgm:pt modelId="{89CB063A-173C-467A-87AE-1787729D9181}" type="pres">
      <dgm:prSet presAssocID="{FF204E69-1C18-47C5-B23F-CE6AE7DC397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30AFFC2-85E0-4712-96DB-62E032E5A825}" type="pres">
      <dgm:prSet presAssocID="{91B2F570-EBE7-4FE5-99CE-2DE2CACC34A4}" presName="spacer" presStyleCnt="0"/>
      <dgm:spPr/>
    </dgm:pt>
    <dgm:pt modelId="{B09AB168-EEC7-4FE2-A62A-C96FF4DB7CFF}" type="pres">
      <dgm:prSet presAssocID="{1A25F03C-0EFF-4DC9-B588-ACAFF6D60CC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36F0A0-6681-48C6-9BF4-4E5BC5CB85CA}" type="pres">
      <dgm:prSet presAssocID="{C9C46FEE-8C4A-4409-92E3-E701E1B6D53D}" presName="spacer" presStyleCnt="0"/>
      <dgm:spPr/>
    </dgm:pt>
    <dgm:pt modelId="{7582328E-F01A-4A2F-9837-6673ECFF4AA7}" type="pres">
      <dgm:prSet presAssocID="{0ADCDF82-77A5-4E6C-98C1-FC6228671B2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C2F300-3A37-421E-BCA5-65BA07DB1DA2}" type="presOf" srcId="{0A3AE550-E26D-43A8-BE4A-820361C4263D}" destId="{2B7786AE-7630-45E9-9623-3FC80096159B}" srcOrd="0" destOrd="0" presId="urn:microsoft.com/office/officeart/2005/8/layout/vList2"/>
    <dgm:cxn modelId="{E1D1AE1F-3C62-4CE1-997B-412E500CB1BE}" type="presOf" srcId="{B8EB678A-1E51-439C-BEB6-A6F7492AEE2B}" destId="{6C42818D-A02F-49A2-9028-15E4AF85FC3F}" srcOrd="0" destOrd="0" presId="urn:microsoft.com/office/officeart/2005/8/layout/vList2"/>
    <dgm:cxn modelId="{89CF4D2A-C6B7-4D7A-A2A1-3123B62A6763}" type="presOf" srcId="{0ADCDF82-77A5-4E6C-98C1-FC6228671B2E}" destId="{7582328E-F01A-4A2F-9837-6673ECFF4AA7}" srcOrd="0" destOrd="0" presId="urn:microsoft.com/office/officeart/2005/8/layout/vList2"/>
    <dgm:cxn modelId="{0A3C8735-3E03-4D31-9511-C8AC06A00CEC}" type="presOf" srcId="{FF204E69-1C18-47C5-B23F-CE6AE7DC397D}" destId="{89CB063A-173C-467A-87AE-1787729D9181}" srcOrd="0" destOrd="0" presId="urn:microsoft.com/office/officeart/2005/8/layout/vList2"/>
    <dgm:cxn modelId="{133B293D-E9E5-4593-A04B-C1AF6FB7D167}" srcId="{FC4B0E6A-4E84-446B-BB2A-86EFC590C028}" destId="{1A25F03C-0EFF-4DC9-B588-ACAFF6D60CC2}" srcOrd="5" destOrd="0" parTransId="{50292E94-5B87-4A21-B01C-6D049BF4E56E}" sibTransId="{C9C46FEE-8C4A-4409-92E3-E701E1B6D53D}"/>
    <dgm:cxn modelId="{7273005B-875F-4BCF-B524-E5F533421CC3}" type="presOf" srcId="{FC4B0E6A-4E84-446B-BB2A-86EFC590C028}" destId="{7A069F1E-AC86-45C0-9B1A-A45AC1F20AA8}" srcOrd="0" destOrd="0" presId="urn:microsoft.com/office/officeart/2005/8/layout/vList2"/>
    <dgm:cxn modelId="{5023AA64-FC84-49D6-BDA0-3A0ED138A38A}" srcId="{FC4B0E6A-4E84-446B-BB2A-86EFC590C028}" destId="{FF204E69-1C18-47C5-B23F-CE6AE7DC397D}" srcOrd="4" destOrd="0" parTransId="{0C974B86-21EA-4299-B826-6A82C049ABA6}" sibTransId="{91B2F570-EBE7-4FE5-99CE-2DE2CACC34A4}"/>
    <dgm:cxn modelId="{A0431445-3DEB-4C00-AEBF-5ABC56C14D39}" type="presOf" srcId="{1A25F03C-0EFF-4DC9-B588-ACAFF6D60CC2}" destId="{B09AB168-EEC7-4FE2-A62A-C96FF4DB7CFF}" srcOrd="0" destOrd="0" presId="urn:microsoft.com/office/officeart/2005/8/layout/vList2"/>
    <dgm:cxn modelId="{705A4D4E-9D45-4EF4-9B13-4A02EF4FDDF6}" type="presOf" srcId="{80401103-D2E7-449B-BD91-8AA3B44FEBFC}" destId="{B0C1A182-C371-4B7F-B9A3-743B28198F5B}" srcOrd="0" destOrd="0" presId="urn:microsoft.com/office/officeart/2005/8/layout/vList2"/>
    <dgm:cxn modelId="{9F16BB4F-8511-4C48-9784-A3B945110BFF}" srcId="{FC4B0E6A-4E84-446B-BB2A-86EFC590C028}" destId="{0ADCDF82-77A5-4E6C-98C1-FC6228671B2E}" srcOrd="6" destOrd="0" parTransId="{6B338718-2A42-476F-9B12-AF466B3E9DA6}" sibTransId="{D578D8DB-1469-4995-958F-DAE5AD764531}"/>
    <dgm:cxn modelId="{C46E9F52-4D6E-46AF-8392-04B467AD6A0D}" srcId="{FC4B0E6A-4E84-446B-BB2A-86EFC590C028}" destId="{C2B67EE5-7B46-4602-A8BB-D26380289373}" srcOrd="1" destOrd="0" parTransId="{E82594DA-6627-42F7-B54E-E8E678305157}" sibTransId="{0A5B94B0-DD2B-425B-9DB0-1B0AE0F6B86F}"/>
    <dgm:cxn modelId="{C15FE5AE-ACCD-4E47-BB79-1CFFB2DC53AD}" srcId="{FC4B0E6A-4E84-446B-BB2A-86EFC590C028}" destId="{80401103-D2E7-449B-BD91-8AA3B44FEBFC}" srcOrd="2" destOrd="0" parTransId="{4F43714D-22CA-48DD-99D5-DA1DCB92B6A8}" sibTransId="{A6B9F75E-BF9F-49A5-9702-DD6535D612FF}"/>
    <dgm:cxn modelId="{90D323BB-45F8-42C2-9DBB-60A44D7A7269}" type="presOf" srcId="{C2B67EE5-7B46-4602-A8BB-D26380289373}" destId="{5667A335-1685-4D8E-9F93-B1607A077F6D}" srcOrd="0" destOrd="0" presId="urn:microsoft.com/office/officeart/2005/8/layout/vList2"/>
    <dgm:cxn modelId="{BA8CF5D4-5163-43D4-9DE8-D2652A816DF5}" srcId="{FC4B0E6A-4E84-446B-BB2A-86EFC590C028}" destId="{B8EB678A-1E51-439C-BEB6-A6F7492AEE2B}" srcOrd="0" destOrd="0" parTransId="{745C9944-91B2-433A-B2A2-964CD0AA53AE}" sibTransId="{8E79D77A-212B-48C1-BDBA-30FEA74AF91D}"/>
    <dgm:cxn modelId="{F56F32E6-2A83-4CD3-9B6D-0FA5808CD8A0}" srcId="{FC4B0E6A-4E84-446B-BB2A-86EFC590C028}" destId="{0A3AE550-E26D-43A8-BE4A-820361C4263D}" srcOrd="3" destOrd="0" parTransId="{DFFBCA31-A57F-4A3D-99C8-5F6991834B9E}" sibTransId="{729E1785-3BB7-415B-B31B-0361EFA71D95}"/>
    <dgm:cxn modelId="{0E6BE1FA-ED81-4EFC-95FA-AEBAD1C75EDE}" type="presParOf" srcId="{7A069F1E-AC86-45C0-9B1A-A45AC1F20AA8}" destId="{6C42818D-A02F-49A2-9028-15E4AF85FC3F}" srcOrd="0" destOrd="0" presId="urn:microsoft.com/office/officeart/2005/8/layout/vList2"/>
    <dgm:cxn modelId="{D0C73F1A-291A-4CF2-9DFF-594736661EDB}" type="presParOf" srcId="{7A069F1E-AC86-45C0-9B1A-A45AC1F20AA8}" destId="{5444A693-1292-4BBF-B27A-28C13C5E04D2}" srcOrd="1" destOrd="0" presId="urn:microsoft.com/office/officeart/2005/8/layout/vList2"/>
    <dgm:cxn modelId="{B4AF26CD-B50A-442B-862B-68CD5315E53C}" type="presParOf" srcId="{7A069F1E-AC86-45C0-9B1A-A45AC1F20AA8}" destId="{5667A335-1685-4D8E-9F93-B1607A077F6D}" srcOrd="2" destOrd="0" presId="urn:microsoft.com/office/officeart/2005/8/layout/vList2"/>
    <dgm:cxn modelId="{011C13CA-90D9-4348-91E8-C3F623AEBF48}" type="presParOf" srcId="{7A069F1E-AC86-45C0-9B1A-A45AC1F20AA8}" destId="{F6CD01B0-8FCD-4033-A5CD-0F58C8CF070B}" srcOrd="3" destOrd="0" presId="urn:microsoft.com/office/officeart/2005/8/layout/vList2"/>
    <dgm:cxn modelId="{C032A962-F858-450B-A936-B49C96105262}" type="presParOf" srcId="{7A069F1E-AC86-45C0-9B1A-A45AC1F20AA8}" destId="{B0C1A182-C371-4B7F-B9A3-743B28198F5B}" srcOrd="4" destOrd="0" presId="urn:microsoft.com/office/officeart/2005/8/layout/vList2"/>
    <dgm:cxn modelId="{C9F045E3-474D-497A-9122-24E8660F38E8}" type="presParOf" srcId="{7A069F1E-AC86-45C0-9B1A-A45AC1F20AA8}" destId="{59F414B9-DEA4-4B58-9143-240F58B0C3A3}" srcOrd="5" destOrd="0" presId="urn:microsoft.com/office/officeart/2005/8/layout/vList2"/>
    <dgm:cxn modelId="{1701F992-C3CC-4236-BD6D-ABDD075A8194}" type="presParOf" srcId="{7A069F1E-AC86-45C0-9B1A-A45AC1F20AA8}" destId="{2B7786AE-7630-45E9-9623-3FC80096159B}" srcOrd="6" destOrd="0" presId="urn:microsoft.com/office/officeart/2005/8/layout/vList2"/>
    <dgm:cxn modelId="{EF412281-BE53-4A17-A033-544A38AB3DF9}" type="presParOf" srcId="{7A069F1E-AC86-45C0-9B1A-A45AC1F20AA8}" destId="{7A2D4CD4-B6AE-4938-9210-CE96348ECBE7}" srcOrd="7" destOrd="0" presId="urn:microsoft.com/office/officeart/2005/8/layout/vList2"/>
    <dgm:cxn modelId="{539043E0-975E-4631-846F-D37F55D1C0FB}" type="presParOf" srcId="{7A069F1E-AC86-45C0-9B1A-A45AC1F20AA8}" destId="{89CB063A-173C-467A-87AE-1787729D9181}" srcOrd="8" destOrd="0" presId="urn:microsoft.com/office/officeart/2005/8/layout/vList2"/>
    <dgm:cxn modelId="{67FE9264-8B0B-4A11-A175-80BDA1E0C2AB}" type="presParOf" srcId="{7A069F1E-AC86-45C0-9B1A-A45AC1F20AA8}" destId="{C30AFFC2-85E0-4712-96DB-62E032E5A825}" srcOrd="9" destOrd="0" presId="urn:microsoft.com/office/officeart/2005/8/layout/vList2"/>
    <dgm:cxn modelId="{A3E1C046-5667-4913-8C23-ABC7756428E1}" type="presParOf" srcId="{7A069F1E-AC86-45C0-9B1A-A45AC1F20AA8}" destId="{B09AB168-EEC7-4FE2-A62A-C96FF4DB7CFF}" srcOrd="10" destOrd="0" presId="urn:microsoft.com/office/officeart/2005/8/layout/vList2"/>
    <dgm:cxn modelId="{F22EAA1B-1B58-43EC-8BF4-C4B91AE9E77B}" type="presParOf" srcId="{7A069F1E-AC86-45C0-9B1A-A45AC1F20AA8}" destId="{8B36F0A0-6681-48C6-9BF4-4E5BC5CB85CA}" srcOrd="11" destOrd="0" presId="urn:microsoft.com/office/officeart/2005/8/layout/vList2"/>
    <dgm:cxn modelId="{2CACCCF9-A563-433E-AADC-3CA84C2AC784}" type="presParOf" srcId="{7A069F1E-AC86-45C0-9B1A-A45AC1F20AA8}" destId="{7582328E-F01A-4A2F-9837-6673ECFF4AA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2818D-A02F-49A2-9028-15E4AF85FC3F}">
      <dsp:nvSpPr>
        <dsp:cNvPr id="0" name=""/>
        <dsp:cNvSpPr/>
      </dsp:nvSpPr>
      <dsp:spPr>
        <a:xfrm>
          <a:off x="0" y="103454"/>
          <a:ext cx="7920996" cy="798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&lt;input&gt; - elemento de entrada</a:t>
          </a:r>
          <a:endParaRPr lang="en-US" sz="2100" kern="1200"/>
        </a:p>
      </dsp:txBody>
      <dsp:txXfrm>
        <a:off x="38981" y="142435"/>
        <a:ext cx="7843034" cy="720562"/>
      </dsp:txXfrm>
    </dsp:sp>
    <dsp:sp modelId="{5667A335-1685-4D8E-9F93-B1607A077F6D}">
      <dsp:nvSpPr>
        <dsp:cNvPr id="0" name=""/>
        <dsp:cNvSpPr/>
      </dsp:nvSpPr>
      <dsp:spPr>
        <a:xfrm>
          <a:off x="0" y="962459"/>
          <a:ext cx="7920996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&lt;select&gt; - define uma lista suspensa </a:t>
          </a:r>
          <a:endParaRPr lang="en-US" sz="2100" kern="1200"/>
        </a:p>
      </dsp:txBody>
      <dsp:txXfrm>
        <a:off x="38981" y="1001440"/>
        <a:ext cx="7843034" cy="720562"/>
      </dsp:txXfrm>
    </dsp:sp>
    <dsp:sp modelId="{B0C1A182-C371-4B7F-B9A3-743B28198F5B}">
      <dsp:nvSpPr>
        <dsp:cNvPr id="0" name=""/>
        <dsp:cNvSpPr/>
      </dsp:nvSpPr>
      <dsp:spPr>
        <a:xfrm>
          <a:off x="0" y="1821464"/>
          <a:ext cx="7920996" cy="7985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&lt;option&gt; - define um item da lista suspensa.</a:t>
          </a:r>
        </a:p>
      </dsp:txBody>
      <dsp:txXfrm>
        <a:off x="38981" y="1860445"/>
        <a:ext cx="7843034" cy="720562"/>
      </dsp:txXfrm>
    </dsp:sp>
    <dsp:sp modelId="{2B7786AE-7630-45E9-9623-3FC80096159B}">
      <dsp:nvSpPr>
        <dsp:cNvPr id="0" name=""/>
        <dsp:cNvSpPr/>
      </dsp:nvSpPr>
      <dsp:spPr>
        <a:xfrm>
          <a:off x="0" y="2680469"/>
          <a:ext cx="7920996" cy="7985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&lt;label&gt; - rótulo para outros elementos do formulário</a:t>
          </a:r>
          <a:endParaRPr lang="en-US" sz="2100" kern="1200"/>
        </a:p>
      </dsp:txBody>
      <dsp:txXfrm>
        <a:off x="38981" y="2719450"/>
        <a:ext cx="7843034" cy="720562"/>
      </dsp:txXfrm>
    </dsp:sp>
    <dsp:sp modelId="{89CB063A-173C-467A-87AE-1787729D9181}">
      <dsp:nvSpPr>
        <dsp:cNvPr id="0" name=""/>
        <dsp:cNvSpPr/>
      </dsp:nvSpPr>
      <dsp:spPr>
        <a:xfrm>
          <a:off x="0" y="3539474"/>
          <a:ext cx="7920996" cy="79852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&lt;textarea&gt; - define um campo de entrada com várias linhas ( uma área de texto )</a:t>
          </a:r>
          <a:endParaRPr lang="en-US" sz="2100" kern="1200"/>
        </a:p>
      </dsp:txBody>
      <dsp:txXfrm>
        <a:off x="38981" y="3578455"/>
        <a:ext cx="7843034" cy="720562"/>
      </dsp:txXfrm>
    </dsp:sp>
    <dsp:sp modelId="{B09AB168-EEC7-4FE2-A62A-C96FF4DB7CFF}">
      <dsp:nvSpPr>
        <dsp:cNvPr id="0" name=""/>
        <dsp:cNvSpPr/>
      </dsp:nvSpPr>
      <dsp:spPr>
        <a:xfrm>
          <a:off x="0" y="4398479"/>
          <a:ext cx="7920996" cy="798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&lt;fieldset&gt; -  usado para agrupar dados relacionados em um formulário</a:t>
          </a:r>
          <a:endParaRPr lang="en-US" sz="2100" kern="1200"/>
        </a:p>
      </dsp:txBody>
      <dsp:txXfrm>
        <a:off x="38981" y="4437460"/>
        <a:ext cx="7843034" cy="720562"/>
      </dsp:txXfrm>
    </dsp:sp>
    <dsp:sp modelId="{7582328E-F01A-4A2F-9837-6673ECFF4AA7}">
      <dsp:nvSpPr>
        <dsp:cNvPr id="0" name=""/>
        <dsp:cNvSpPr/>
      </dsp:nvSpPr>
      <dsp:spPr>
        <a:xfrm>
          <a:off x="0" y="5257484"/>
          <a:ext cx="7920996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&lt;legend&gt; - define uma legenda para o elemento &lt;fieldset&gt;.</a:t>
          </a:r>
          <a:endParaRPr lang="en-US" sz="2100" kern="1200"/>
        </a:p>
      </dsp:txBody>
      <dsp:txXfrm>
        <a:off x="38981" y="5296465"/>
        <a:ext cx="7843034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940D-B115-4276-A338-257384FFB508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5F492-7F56-46A7-8CB5-22F3107592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0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</a:t>
            </a:r>
            <a:r>
              <a:rPr lang="pt-BR" dirty="0"/>
              <a:t>&lt;input&gt;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 elemento de formulário mais importante. Pode ser exibido de várias maneiras, dependendo do atributo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5F492-7F56-46A7-8CB5-22F3107592E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09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9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8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87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7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0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1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0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829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0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800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9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2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F948FF9-B34D-4C8A-82C7-EC3C7CCFA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7E7215-79FD-473B-ADCE-1A8CA10D5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629" y="3095905"/>
            <a:ext cx="5233180" cy="66619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+mn-lt"/>
              </a:rPr>
              <a:t>FORMULÁRIOS HTML</a:t>
            </a:r>
          </a:p>
        </p:txBody>
      </p:sp>
    </p:spTree>
    <p:extLst>
      <p:ext uri="{BB962C8B-B14F-4D97-AF65-F5344CB8AC3E}">
        <p14:creationId xmlns:p14="http://schemas.microsoft.com/office/powerpoint/2010/main" val="207841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E48E2-9125-4DB2-89CD-38F73B87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07963"/>
            <a:ext cx="5300631" cy="1611112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>
                <a:solidFill>
                  <a:schemeClr val="tx2"/>
                </a:solidFill>
              </a:rPr>
              <a:t>FORMULÁRIOS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D71732-178A-4116-8341-E4676898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160589"/>
            <a:ext cx="4525107" cy="405394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Um formulário HTML é usado para coletar entrada do usuário.</a:t>
            </a:r>
          </a:p>
          <a:p>
            <a:r>
              <a:rPr lang="pt-BR" sz="2800" dirty="0">
                <a:solidFill>
                  <a:schemeClr val="tx2"/>
                </a:solidFill>
              </a:rPr>
              <a:t> A entrada do usuário pode ser enviada para um servidor para processamento.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6DBC62-83EA-4B84-A570-799E23C8B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474D5-D0BA-4D61-94A9-75A0D698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chemeClr val="tx2"/>
                </a:solidFill>
              </a:rPr>
              <a:t>O ELEMENTO &lt;</a:t>
            </a:r>
            <a:r>
              <a:rPr lang="pt-BR" sz="4800" dirty="0" err="1">
                <a:solidFill>
                  <a:schemeClr val="tx2"/>
                </a:solidFill>
              </a:rPr>
              <a:t>form</a:t>
            </a:r>
            <a:r>
              <a:rPr lang="pt-BR" sz="4800" dirty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64159-3C45-450C-8BD1-D9463506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76" y="1695254"/>
            <a:ext cx="8596668" cy="3880773"/>
          </a:xfrm>
        </p:spPr>
        <p:txBody>
          <a:bodyPr>
            <a:normAutofit/>
          </a:bodyPr>
          <a:lstStyle/>
          <a:p>
            <a:r>
              <a:rPr lang="pt-BR" sz="4000" dirty="0"/>
              <a:t>O elemento HTML &lt;</a:t>
            </a:r>
            <a:r>
              <a:rPr lang="pt-BR" sz="4000" dirty="0" err="1"/>
              <a:t>form</a:t>
            </a:r>
            <a:r>
              <a:rPr lang="pt-BR" sz="4000" dirty="0"/>
              <a:t>&gt; define um formulário que é usado para coletar entrada do usuário: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7A18A1-0921-4C6E-A61D-4CF90E59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16" y="3784844"/>
            <a:ext cx="3542151" cy="28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9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2AD615-6FBF-453B-B239-3907228D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15" y="1318193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>
                <a:solidFill>
                  <a:schemeClr val="tx2"/>
                </a:solidFill>
              </a:rPr>
              <a:t>ELEMENTOS DO FORMULÁRIO</a:t>
            </a: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2" name="Straight Connector 19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7DA3F3E-9452-48ED-A36D-D29B8E35A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478904"/>
              </p:ext>
            </p:extLst>
          </p:nvPr>
        </p:nvGraphicFramePr>
        <p:xfrm>
          <a:off x="4097529" y="459654"/>
          <a:ext cx="7920996" cy="6159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45306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ado">
  <a:themeElements>
    <a:clrScheme name="Personalizada 2">
      <a:dk1>
        <a:sysClr val="windowText" lastClr="000000"/>
      </a:dk1>
      <a:lt1>
        <a:sysClr val="window" lastClr="FFFFFF"/>
      </a:lt1>
      <a:dk2>
        <a:srgbClr val="000000"/>
      </a:dk2>
      <a:lt2>
        <a:srgbClr val="EBEBEB"/>
      </a:lt2>
      <a:accent1>
        <a:srgbClr val="90C226"/>
      </a:accent1>
      <a:accent2>
        <a:srgbClr val="00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10" ma:contentTypeDescription="Crie um novo documento." ma:contentTypeScope="" ma:versionID="c68916e989aa91195d0b56a95c90dab7">
  <xsd:schema xmlns:xsd="http://www.w3.org/2001/XMLSchema" xmlns:xs="http://www.w3.org/2001/XMLSchema" xmlns:p="http://schemas.microsoft.com/office/2006/metadata/properties" xmlns:ns2="44001560-6bef-4e48-942f-dce6f79e4110" xmlns:ns3="0bbb84b2-e312-4831-b21e-2b9601e07b07" targetNamespace="http://schemas.microsoft.com/office/2006/metadata/properties" ma:root="true" ma:fieldsID="824ac163bfb50df2473482265dcdf8f2" ns2:_="" ns3:_="">
    <xsd:import namespace="44001560-6bef-4e48-942f-dce6f79e4110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7c9a9b-d737-4c38-a88a-d2df2f613a02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01560-6bef-4e48-942f-dce6f79e4110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B808E-D284-4451-AA0A-0409527DD4C3}"/>
</file>

<file path=customXml/itemProps2.xml><?xml version="1.0" encoding="utf-8"?>
<ds:datastoreItem xmlns:ds="http://schemas.openxmlformats.org/officeDocument/2006/customXml" ds:itemID="{1B5458BD-0AE3-4963-95E4-146F7FBFBB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31F9B5-27C8-4F10-A09A-C27DF5B194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159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BrushVTI</vt:lpstr>
      <vt:lpstr>Facetado</vt:lpstr>
      <vt:lpstr>FORMULÁRIOS HTML</vt:lpstr>
      <vt:lpstr>FORMULÁRIOS HTML</vt:lpstr>
      <vt:lpstr>O ELEMENTO &lt;form&gt;</vt:lpstr>
      <vt:lpstr>ELEMENTOS DO FORMULÁRIO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FORMULÁRIOS HTML</dc:title>
  <dc:creator>EDSON COMPANY COLALTO JUNIOR</dc:creator>
  <cp:lastModifiedBy>EDSON COMPANY COLALTO JUNIOR</cp:lastModifiedBy>
  <cp:revision>5</cp:revision>
  <dcterms:created xsi:type="dcterms:W3CDTF">2020-07-02T19:30:20Z</dcterms:created>
  <dcterms:modified xsi:type="dcterms:W3CDTF">2022-09-17T10:37:21Z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