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Relationship Id="rId4" Type="http://schemas.openxmlformats.org/officeDocument/2006/relationships/image" Target="../media/image07.jpg"/><Relationship Id="rId5" Type="http://schemas.openxmlformats.org/officeDocument/2006/relationships/image" Target="../media/image19.jp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london.gov.uk/dataset/tfl-bus-stop-locations-and-routes/resource/673033eb-59a6-4903-84bc-d24495661707" TargetMode="External"/><Relationship Id="rId4" Type="http://schemas.openxmlformats.org/officeDocument/2006/relationships/hyperlink" Target="https://www.doogal.co.uk/london_station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Relationship Id="rId4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13.jpg"/><Relationship Id="rId5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03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20100"/>
            <a:ext cx="8286000" cy="158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Web Semántica y Linked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05686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Marta Álvarez Almazán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Jorge Amorós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Jesús Antonio Bella Martí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Ismael Ayatz Ortiz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Pablo Sayans Cobos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subTitle"/>
          </p:nvPr>
        </p:nvSpPr>
        <p:spPr>
          <a:xfrm>
            <a:off x="409275" y="904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pic>
        <p:nvPicPr>
          <p:cNvPr descr="OntologyPrefixes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5" y="815400"/>
            <a:ext cx="4038100" cy="182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Hierarchy.JP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400" y="815400"/>
            <a:ext cx="4482025" cy="182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PropertyHierarchy.JP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75" y="3068600"/>
            <a:ext cx="4038100" cy="172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PropertyHierarchy.JPG"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400" y="3126725"/>
            <a:ext cx="4482025" cy="16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subTitle"/>
          </p:nvPr>
        </p:nvSpPr>
        <p:spPr>
          <a:xfrm>
            <a:off x="589775" y="2586643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Resource Naming Strategy.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5219762" y="2635768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Clases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589775" y="4788718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Data Property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219775" y="4743743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Object Property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subTitle"/>
          </p:nvPr>
        </p:nvSpPr>
        <p:spPr>
          <a:xfrm>
            <a:off x="510450" y="466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Generación de los RDF y linkeado de datos con DBpedia</a:t>
            </a:r>
          </a:p>
        </p:txBody>
      </p:sp>
      <p:pic>
        <p:nvPicPr>
          <p:cNvPr descr="rdf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50" y="705375"/>
            <a:ext cx="4488300" cy="42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subTitle"/>
          </p:nvPr>
        </p:nvSpPr>
        <p:spPr>
          <a:xfrm>
            <a:off x="510450" y="466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Generación de los RDF y linkeado de datos con DBpedia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0" y="829050"/>
            <a:ext cx="8855999" cy="2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subTitle"/>
          </p:nvPr>
        </p:nvSpPr>
        <p:spPr>
          <a:xfrm>
            <a:off x="510450" y="466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Generación de los RDF y linkeado de datos con DBpedia</a:t>
            </a:r>
          </a:p>
        </p:txBody>
      </p:sp>
      <p:pic>
        <p:nvPicPr>
          <p:cNvPr descr="rdffinal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676650"/>
            <a:ext cx="4253377" cy="435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subTitle"/>
          </p:nvPr>
        </p:nvSpPr>
        <p:spPr>
          <a:xfrm>
            <a:off x="330575" y="49636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APP</a:t>
            </a:r>
          </a:p>
        </p:txBody>
      </p:sp>
      <p:pic>
        <p:nvPicPr>
          <p:cNvPr descr="app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49" y="1669900"/>
            <a:ext cx="5507548" cy="24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437350" y="322939"/>
            <a:ext cx="8123100" cy="25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Búsqueda de datasets.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Comprobación de licencias.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Filtrado de los CSV y realización del Analysis.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Realización de la ontología y RNS.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Generación de los RDF basándonos en la ontología.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Linking de los datos.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Realización de la app con Jena y Swing.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3691510"/>
            <a:ext cx="8200200" cy="11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Objetivo : Realización de app para obtener datos sobre lugares de necesidad.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235000" y="252325"/>
            <a:ext cx="8123100" cy="54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Elección de dataset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510450" y="852525"/>
            <a:ext cx="8123100" cy="38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Estaciones de Metro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/>
              <a:t>https://www.doogal.co.uk/london_stations.php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Paradas de Autobús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https://data.london.gov.uk/dataset/tfl-bus-stop-locations-and-routes/resource/673033eb-59a6-4903-84bc-d24495661707</a:t>
            </a:r>
            <a:r>
              <a:rPr lang="es" sz="1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Líneas de metro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  <a:r>
              <a:rPr lang="es" sz="1400"/>
              <a:t>- </a:t>
            </a:r>
            <a:r>
              <a:rPr lang="es"/>
              <a:t>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https://www.doogal.co.uk/london_stations.php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s"/>
              <a:t>Baños públicos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/>
              <a:t>https://data.gov.uk/dataset/public-toilets-2014-15/resource/3e9934ac-492a-4042-971c-fe49bd9ca7e7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Restaurantes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/>
              <a:t>http://tour-pedia.org/about/datasets.html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510450" y="907716"/>
            <a:ext cx="8323800" cy="14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s"/>
              <a:t>Comprobamos las licencias de cada DataSet.</a:t>
            </a:r>
          </a:p>
        </p:txBody>
      </p:sp>
      <p:pic>
        <p:nvPicPr>
          <p:cNvPr descr="licencia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" y="2388516"/>
            <a:ext cx="3461509" cy="2450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cencia2.JP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34" y="2388516"/>
            <a:ext cx="3647361" cy="245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10450" y="5415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Licencia para nuestra APP: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10450" y="3086425"/>
            <a:ext cx="8123100" cy="19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Se ha propuesto: Reconocimiento-NoComercial-CompartirIgual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CC BY-NC-SA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De Creative Commons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Es la más restrictiva de las presentes.</a:t>
            </a:r>
          </a:p>
        </p:txBody>
      </p:sp>
      <p:pic>
        <p:nvPicPr>
          <p:cNvPr descr="Licencia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825" y="3935400"/>
            <a:ext cx="8572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05875" y="2464750"/>
            <a:ext cx="4428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subTitle"/>
          </p:nvPr>
        </p:nvSpPr>
        <p:spPr>
          <a:xfrm>
            <a:off x="148875" y="122659"/>
            <a:ext cx="8188800" cy="10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Crear proyectos en LODRefine.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Analizar y filtrar cada CSV.</a:t>
            </a:r>
          </a:p>
        </p:txBody>
      </p:sp>
      <p:pic>
        <p:nvPicPr>
          <p:cNvPr descr="baños1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" y="959424"/>
            <a:ext cx="8077099" cy="1951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ós.JP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3349849"/>
            <a:ext cx="8281825" cy="142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 flipH="1">
            <a:off x="4067425" y="3006862"/>
            <a:ext cx="162900" cy="30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-801125" y="128279"/>
            <a:ext cx="8188800" cy="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Caso especial paradas Metro</a:t>
            </a:r>
          </a:p>
        </p:txBody>
      </p:sp>
      <p:pic>
        <p:nvPicPr>
          <p:cNvPr descr="metro1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5" y="2057500"/>
            <a:ext cx="3601450" cy="157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ro3.jp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749" y="663400"/>
            <a:ext cx="3419975" cy="22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ro4.jp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750" y="3085474"/>
            <a:ext cx="3419974" cy="197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3741475" y="2907000"/>
            <a:ext cx="6273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-801125" y="128279"/>
            <a:ext cx="8188800" cy="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Caso especial paradas Metro</a:t>
            </a:r>
          </a:p>
        </p:txBody>
      </p:sp>
      <p:pic>
        <p:nvPicPr>
          <p:cNvPr descr="metro5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774"/>
            <a:ext cx="8839199" cy="23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-801125" y="128279"/>
            <a:ext cx="8188800" cy="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Ejemplo resultados Analysis</a:t>
            </a:r>
          </a:p>
        </p:txBody>
      </p:sp>
      <p:pic>
        <p:nvPicPr>
          <p:cNvPr descr="analysisbañosjpg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375"/>
            <a:ext cx="2964924" cy="4060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sisbus.jp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125" y="1712624"/>
            <a:ext cx="2253525" cy="3219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sisRestaurante.jp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450" y="2170779"/>
            <a:ext cx="3366548" cy="276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