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F122-2A70-968F-9AC8-9D106395A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82BF9-9D58-3762-BF79-2A056F62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A6B3F-B7F6-9624-9D12-A1728BC8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C02FC-F49A-AB63-C134-834ACD97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6DFD9-6943-9767-E3ED-E2BD07A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777C-10B9-6057-2B78-2346F68E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A28F8-78C3-E5DA-B5D0-0551145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93AC8-8FFC-13E3-CE18-73235303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3A9E7-7935-4B01-0EB5-644DEFDE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3234E-9B35-4676-1462-901C7ABD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0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EDBC5E-79B0-8CF7-C20F-495BC67A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282D22-7D35-286B-911C-0CF0DF6F7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4ED1D-C584-4D07-B228-C8980F4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EBD35-386C-6636-EFB7-DEE7B31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C26E9-AB41-C5D8-D4B8-4752D8B6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42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8334-9052-2BE8-AE6F-DAF598B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3135F-06BD-F773-F7F9-A86E92F1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32A6A-AF8C-7BCC-2DE6-59B6B72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3674F-B58C-F5BD-BBF9-911E8344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15C0E-E8F7-60F3-19E5-1AA31FD6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0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C73E-D973-06EF-8263-B9929298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D4A73-854D-54C8-EBA3-77D72017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3ACDA-47FE-F6B6-3DA8-4F597A2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41B09-FDBD-AC40-AB96-309AD788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95463-7EA4-BF81-D447-AE74140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1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E951-72DF-2F91-88CE-6F0804C3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276A6-4CEC-9B2F-BFE4-1FBBF74C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846B14-6F2E-6C9D-922E-209794EBC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EBB41-7106-D029-C3C7-C977B61E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6EB2CA-EDD2-B48B-1A16-0442FEE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7B58B-ABC9-5D77-C3B2-8B8F3E4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BC6AB-143B-79A7-A529-B3BBDA6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2CC0E-3C9B-2605-0EDB-BA6F90A6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9BDAFD-938C-A15E-8338-E57FF400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185A8C-74AB-2141-BA4C-3F0312142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F57E3-A760-2B89-5D68-67D8E1DD5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D44443-B939-15CE-BE7E-BA5179B0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6D7284-FA75-FCCF-0944-665EF63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14AD40-E383-374C-5CBA-ADE541F1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61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ACFF-8085-EBA0-F37F-6E3ACCB8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25AB81-47A6-E56F-B601-B2ED708A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EC8ABA-403F-8CE4-0ECF-05F79F06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85025-E4EF-0841-065B-29389116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7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CC4F37-F5D8-1A48-B19F-A8E31A55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01C799-94FA-E799-34B1-0FB84A6F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AF5FF4-6DAE-9447-28AE-168E1964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0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5850-E209-A182-4E16-7BFCDA06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F1079-D596-BD89-F763-F06B1AF3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A9361A-EB5F-50F9-8FA7-D4BCBD1B1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86BF9-4A01-0C34-7728-BD248FA5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C2504-0518-A418-694B-37D81D1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F89E4C-1BF8-172F-206A-04C6E4B7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9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CFFD7-B0D1-C43A-5DAD-2D3208E4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F26B90-BC4B-C923-C97C-9C677E43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9CB1C6-2794-A590-E235-37A2CC105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257F93-8516-D6B6-06EF-81366D18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9ED4F0-AAF0-9C69-CD2E-549BDC5A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B5BBAA-270B-B699-2280-383C3ADC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8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CB89C1-BFFE-2862-688F-2F66C36E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822A5-4ADB-88EA-2587-EAE70E48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21BC9-21D2-EA02-1F40-8A81944D0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945-0B4A-4965-8475-9934A642184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371DF-6FA8-D596-4CDB-73E4367BA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CA040-4F4D-1C6E-8ED1-80233C143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0288-C2D2-4F7E-B111-16FE852942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90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69503-83C4-6FFF-D49A-19C084C63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2220BE-F499-917F-828F-D8070FEFF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4D82B33-9D4B-1AE9-61B0-502516E1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593" y="-221226"/>
            <a:ext cx="13393208" cy="72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E5BC2CBD-9CF5-5AA1-0642-4C7A0F8E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FA5468D-7104-F5F7-9E16-F707EFF21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0930C-CB1A-FDBB-BE5F-A734F8C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FB6D00D-96CE-7E6E-4DB9-595502111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745814" cy="7010400"/>
          </a:xfrm>
        </p:spPr>
      </p:pic>
    </p:spTree>
    <p:extLst>
      <p:ext uri="{BB962C8B-B14F-4D97-AF65-F5344CB8AC3E}">
        <p14:creationId xmlns:p14="http://schemas.microsoft.com/office/powerpoint/2010/main" val="5359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25748-BDE9-8591-B3C8-EA63B3E8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F8FE9380-9910-1F20-8DCD-6C43AA63A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3691" cy="6930095"/>
          </a:xfrm>
        </p:spPr>
      </p:pic>
    </p:spTree>
    <p:extLst>
      <p:ext uri="{BB962C8B-B14F-4D97-AF65-F5344CB8AC3E}">
        <p14:creationId xmlns:p14="http://schemas.microsoft.com/office/powerpoint/2010/main" val="347556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E0466-34AD-B374-1445-9FD9D860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3" name="Imagen 12" descr="Imagen que contiene pasto, carretera&#10;&#10;Descripción generada automáticamente">
            <a:extLst>
              <a:ext uri="{FF2B5EF4-FFF2-40B4-BE49-F238E27FC236}">
                <a16:creationId xmlns:a16="http://schemas.microsoft.com/office/drawing/2014/main" id="{B87A2077-E6DA-B6A6-1DD3-68009390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98" y="-51620"/>
            <a:ext cx="12440996" cy="6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FCE48-2A35-C8A6-4B98-FB6765EE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A03D559-E9E7-3951-0262-ED1DF4BC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4098" cy="6858000"/>
          </a:xfrm>
        </p:spPr>
      </p:pic>
    </p:spTree>
    <p:extLst>
      <p:ext uri="{BB962C8B-B14F-4D97-AF65-F5344CB8AC3E}">
        <p14:creationId xmlns:p14="http://schemas.microsoft.com/office/powerpoint/2010/main" val="8007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E4451-EBAE-5E2B-C7D2-F2D0EEF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C3C6F86-F70F-4D08-E114-11D46A500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004" cy="6858000"/>
          </a:xfrm>
        </p:spPr>
      </p:pic>
    </p:spTree>
    <p:extLst>
      <p:ext uri="{BB962C8B-B14F-4D97-AF65-F5344CB8AC3E}">
        <p14:creationId xmlns:p14="http://schemas.microsoft.com/office/powerpoint/2010/main" val="137028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A90CA1-BBF8-0525-F63D-689898D3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3" y="0"/>
            <a:ext cx="1219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2F2A31D-0A0F-ECDD-2C02-27DD0988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EED5DE1-6135-C58A-E7B7-E4BC721A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6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Acevedo Gomez</dc:creator>
  <cp:lastModifiedBy>Sebastian Acevedo Gomez</cp:lastModifiedBy>
  <cp:revision>1</cp:revision>
  <dcterms:created xsi:type="dcterms:W3CDTF">2023-05-17T02:23:34Z</dcterms:created>
  <dcterms:modified xsi:type="dcterms:W3CDTF">2023-05-17T02:46:43Z</dcterms:modified>
</cp:coreProperties>
</file>