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FF"/>
    <a:srgbClr val="068DC3"/>
    <a:srgbClr val="00B8FF"/>
    <a:srgbClr val="43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7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286D-E553-D947-A31A-DEDD34AB99A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9C175-3CA7-B142-9FC6-FF7234B4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4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9C175-3CA7-B142-9FC6-FF7234B477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6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202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25" y="194652"/>
            <a:ext cx="8234621" cy="2661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1083" y="2437457"/>
            <a:ext cx="572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A speed memory game for forgetful </a:t>
            </a:r>
            <a:r>
              <a:rPr lang="en-US" sz="2000" b="1" dirty="0" err="1" smtClean="0">
                <a:latin typeface="Arial" charset="0"/>
                <a:ea typeface="Arial" charset="0"/>
                <a:cs typeface="Arial" charset="0"/>
              </a:rPr>
              <a:t>fishies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9877" y="5568833"/>
            <a:ext cx="691546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Terminal Application Assignment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Work in Progress</a:t>
            </a:r>
          </a:p>
          <a:p>
            <a:pPr algn="ctr"/>
            <a:r>
              <a:rPr lang="en-US" sz="2400" b="1" dirty="0" smtClean="0"/>
              <a:t>Annabelle </a:t>
            </a:r>
            <a:r>
              <a:rPr lang="en-US" sz="2400" b="1" dirty="0" err="1" smtClean="0"/>
              <a:t>Caspersz</a:t>
            </a:r>
            <a:endParaRPr lang="en-US" sz="2400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39" b="89979" l="2806" r="97194">
                        <a14:foregroundMark x1="2806" y1="2539" x2="2806" y2="2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16" y="2293579"/>
            <a:ext cx="4411636" cy="441163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42963" y="4179578"/>
            <a:ext cx="1245886" cy="127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53002" y="4335764"/>
            <a:ext cx="1190273" cy="1115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94809" y="4878203"/>
            <a:ext cx="179336" cy="308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60617" y="4870810"/>
            <a:ext cx="179336" cy="308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71563"/>
          </a:xfrm>
        </p:spPr>
        <p:txBody>
          <a:bodyPr/>
          <a:lstStyle/>
          <a:p>
            <a:r>
              <a:rPr lang="en-US" b="1" dirty="0" smtClean="0"/>
              <a:t>General Design of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plan for the game is:</a:t>
            </a:r>
          </a:p>
          <a:p>
            <a:pPr lvl="1"/>
            <a:r>
              <a:rPr lang="en-US" i="0" dirty="0" smtClean="0"/>
              <a:t>The player has 45 seconds - 1 minute to correctly match as many symbols as possible.</a:t>
            </a:r>
          </a:p>
          <a:p>
            <a:pPr lvl="1"/>
            <a:r>
              <a:rPr lang="en-US" i="0" dirty="0" smtClean="0"/>
              <a:t>The symbol must match the symbol </a:t>
            </a:r>
            <a:r>
              <a:rPr lang="en-US" dirty="0" smtClean="0"/>
              <a:t>immediately previous </a:t>
            </a:r>
            <a:r>
              <a:rPr lang="en-US" i="0" dirty="0" smtClean="0"/>
              <a:t>to it.</a:t>
            </a:r>
          </a:p>
          <a:p>
            <a:pPr lvl="1"/>
            <a:r>
              <a:rPr lang="en-US" i="0" dirty="0" smtClean="0"/>
              <a:t>If the symbol matches, the user needs to press 1 to be correct</a:t>
            </a:r>
          </a:p>
          <a:p>
            <a:pPr lvl="1"/>
            <a:r>
              <a:rPr lang="en-US" i="0" dirty="0" smtClean="0"/>
              <a:t>If the symbol doesn’t match, the user needs to press 0. </a:t>
            </a:r>
          </a:p>
          <a:p>
            <a:pPr lvl="1"/>
            <a:r>
              <a:rPr lang="en-US" i="0" dirty="0" smtClean="0"/>
              <a:t>All correct and incorrect guesses will be stored and user given a score. </a:t>
            </a:r>
          </a:p>
        </p:txBody>
      </p:sp>
    </p:spTree>
    <p:extLst>
      <p:ext uri="{BB962C8B-B14F-4D97-AF65-F5344CB8AC3E}">
        <p14:creationId xmlns:p14="http://schemas.microsoft.com/office/powerpoint/2010/main" val="19318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7263"/>
          </a:xfrm>
        </p:spPr>
        <p:txBody>
          <a:bodyPr/>
          <a:lstStyle/>
          <a:p>
            <a:r>
              <a:rPr lang="en-US" b="1" dirty="0" smtClean="0"/>
              <a:t>Purpose of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7375"/>
            <a:ext cx="9601200" cy="4343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flash card based matching game that tests user’s </a:t>
            </a:r>
            <a:r>
              <a:rPr lang="en-US" sz="2400" b="1" i="1" dirty="0" smtClean="0"/>
              <a:t>informational processing (IP) </a:t>
            </a:r>
            <a:r>
              <a:rPr lang="en-US" sz="2400" dirty="0" smtClean="0"/>
              <a:t>ability.</a:t>
            </a:r>
          </a:p>
          <a:p>
            <a:endParaRPr lang="en-US" sz="2400" dirty="0" smtClean="0"/>
          </a:p>
          <a:p>
            <a:r>
              <a:rPr lang="en-US" sz="2400" dirty="0" smtClean="0"/>
              <a:t>Informational processing is important because:</a:t>
            </a:r>
          </a:p>
          <a:p>
            <a:pPr lvl="1"/>
            <a:r>
              <a:rPr lang="en-US" sz="2400" dirty="0" smtClean="0"/>
              <a:t>Directly correlates with reading and math ability in children</a:t>
            </a:r>
          </a:p>
          <a:p>
            <a:pPr lvl="1"/>
            <a:r>
              <a:rPr lang="en-US" sz="2400" dirty="0" smtClean="0"/>
              <a:t>Can be affected in executive dysfunction conditions</a:t>
            </a:r>
          </a:p>
          <a:p>
            <a:pPr lvl="1"/>
            <a:r>
              <a:rPr lang="en-US" sz="2400" dirty="0" smtClean="0"/>
              <a:t>This ability can decrease with age: cognitive decline &amp; frailty 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Game is designed to help the user test and improve IP/short term memory, as brain training games have been shown to improve many areas of cognitive function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793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7000"/>
          <a:stretch/>
        </p:blipFill>
        <p:spPr>
          <a:xfrm>
            <a:off x="314325" y="242886"/>
            <a:ext cx="6154163" cy="61007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26"/>
          <a:stretch/>
        </p:blipFill>
        <p:spPr>
          <a:xfrm>
            <a:off x="6768525" y="1318541"/>
            <a:ext cx="5050259" cy="36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5825"/>
          </a:xfrm>
        </p:spPr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1650"/>
            <a:ext cx="9601200" cy="4295775"/>
          </a:xfrm>
        </p:spPr>
        <p:txBody>
          <a:bodyPr/>
          <a:lstStyle/>
          <a:p>
            <a:r>
              <a:rPr lang="en-US" b="1" dirty="0" smtClean="0"/>
              <a:t>Username collected and stored in ARGV</a:t>
            </a:r>
          </a:p>
          <a:p>
            <a:pPr lvl="1"/>
            <a:r>
              <a:rPr lang="en-US" dirty="0" smtClean="0"/>
              <a:t>Begin/end /rescue</a:t>
            </a:r>
          </a:p>
          <a:p>
            <a:pPr lvl="1"/>
            <a:r>
              <a:rPr lang="en-US" dirty="0" smtClean="0"/>
              <a:t>If/else statements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Menu: Play Game, Stats and Exit.</a:t>
            </a:r>
          </a:p>
          <a:p>
            <a:pPr lvl="1"/>
            <a:r>
              <a:rPr lang="en-US" dirty="0" smtClean="0"/>
              <a:t>Uses loops, hashes, </a:t>
            </a:r>
            <a:r>
              <a:rPr lang="en-US" dirty="0" err="1" smtClean="0"/>
              <a:t>tty</a:t>
            </a:r>
            <a:r>
              <a:rPr lang="en-US" dirty="0" smtClean="0"/>
              <a:t>-prompt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Game initiation (flash card game)</a:t>
            </a:r>
          </a:p>
          <a:p>
            <a:pPr lvl="1"/>
            <a:r>
              <a:rPr lang="en-US" dirty="0" smtClean="0"/>
              <a:t>Uses many (MANY!) loop arguments, classes, modules</a:t>
            </a:r>
          </a:p>
        </p:txBody>
      </p:sp>
    </p:spTree>
    <p:extLst>
      <p:ext uri="{BB962C8B-B14F-4D97-AF65-F5344CB8AC3E}">
        <p14:creationId xmlns:p14="http://schemas.microsoft.com/office/powerpoint/2010/main" val="13072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0113"/>
          </a:xfrm>
        </p:spPr>
        <p:txBody>
          <a:bodyPr/>
          <a:lstStyle/>
          <a:p>
            <a:r>
              <a:rPr lang="en-US" b="1" dirty="0" smtClean="0"/>
              <a:t>Development Process &amp; 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3100"/>
            <a:ext cx="9601200" cy="4624387"/>
          </a:xfrm>
        </p:spPr>
        <p:txBody>
          <a:bodyPr/>
          <a:lstStyle/>
          <a:p>
            <a:r>
              <a:rPr lang="en-US" dirty="0" smtClean="0"/>
              <a:t>Positives: TTY Prompt</a:t>
            </a:r>
          </a:p>
          <a:p>
            <a:endParaRPr lang="en-US" dirty="0"/>
          </a:p>
          <a:p>
            <a:r>
              <a:rPr lang="en-US" dirty="0" smtClean="0"/>
              <a:t>Negatives: Not fully functional yet! </a:t>
            </a:r>
          </a:p>
          <a:p>
            <a:r>
              <a:rPr lang="en-US" dirty="0" smtClean="0"/>
              <a:t>Not DRY!!</a:t>
            </a:r>
          </a:p>
          <a:p>
            <a:r>
              <a:rPr lang="en-US" dirty="0" smtClean="0"/>
              <a:t>Struggling to bug fix and refactor </a:t>
            </a:r>
            <a:r>
              <a:rPr lang="en-US" dirty="0"/>
              <a:t>my code to </a:t>
            </a:r>
            <a:r>
              <a:rPr lang="en-US" dirty="0" smtClean="0"/>
              <a:t>MVC</a:t>
            </a:r>
          </a:p>
          <a:p>
            <a:r>
              <a:rPr lang="en-US" dirty="0" smtClean="0"/>
              <a:t>Want to incorporate many more features and ’sprinkles’!</a:t>
            </a:r>
          </a:p>
          <a:p>
            <a:pPr lvl="1"/>
            <a:r>
              <a:rPr lang="en-US" dirty="0" smtClean="0"/>
              <a:t>Collect stats</a:t>
            </a:r>
          </a:p>
          <a:p>
            <a:pPr lvl="1"/>
            <a:r>
              <a:rPr lang="en-US" dirty="0" smtClean="0"/>
              <a:t>Timer countdown</a:t>
            </a:r>
          </a:p>
          <a:p>
            <a:pPr lvl="1"/>
            <a:r>
              <a:rPr lang="en-US" dirty="0" smtClean="0"/>
              <a:t>Remove the need for pressing enter during game</a:t>
            </a:r>
          </a:p>
          <a:p>
            <a:pPr lvl="1"/>
            <a:r>
              <a:rPr lang="en-US" dirty="0" smtClean="0"/>
              <a:t>Track response time so can give average response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2871</TotalTime>
  <Words>282</Words>
  <Application>Microsoft Macintosh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Franklin Gothic Book</vt:lpstr>
      <vt:lpstr>Mangal</vt:lpstr>
      <vt:lpstr>Arial</vt:lpstr>
      <vt:lpstr>Crop</vt:lpstr>
      <vt:lpstr>PowerPoint Presentation</vt:lpstr>
      <vt:lpstr>General Design of Application</vt:lpstr>
      <vt:lpstr>Purpose of Application</vt:lpstr>
      <vt:lpstr>PowerPoint Presentation</vt:lpstr>
      <vt:lpstr>Features</vt:lpstr>
      <vt:lpstr>Development Process &amp; Challenges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Tiarna Cunial</dc:creator>
  <cp:lastModifiedBy>Tiarna Cunial</cp:lastModifiedBy>
  <cp:revision>15</cp:revision>
  <cp:lastPrinted>2020-09-29T23:09:25Z</cp:lastPrinted>
  <dcterms:created xsi:type="dcterms:W3CDTF">2020-09-29T11:31:05Z</dcterms:created>
  <dcterms:modified xsi:type="dcterms:W3CDTF">2020-10-01T11:22:47Z</dcterms:modified>
</cp:coreProperties>
</file>