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5" r:id="rId5"/>
    <p:sldId id="261" r:id="rId6"/>
    <p:sldId id="263" r:id="rId7"/>
    <p:sldId id="257" r:id="rId8"/>
    <p:sldId id="259" r:id="rId9"/>
    <p:sldId id="262" r:id="rId10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ADDRESSING FEW PAINS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Easing customer conversations, especially for standing up secure and compliant  in Azure adoption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SHOWCASING VALUE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WHY WE BUILT THIS QUICKSTART?</a:t>
            </a:r>
          </a:p>
        </p:txBody>
      </p:sp>
    </p:spTree>
    <p:extLst>
      <p:ext uri="{BB962C8B-B14F-4D97-AF65-F5344CB8AC3E}">
        <p14:creationId xmlns:p14="http://schemas.microsoft.com/office/powerpoint/2010/main" val="98242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Drive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Learn and Democratize a secure and compliant Azure PaaS deployment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(&lt;3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30683</TotalTime>
  <Words>692</Words>
  <Application>Microsoft Office PowerPoint</Application>
  <PresentationFormat>Custom</PresentationFormat>
  <Paragraphs>208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MS PGothic</vt:lpstr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WHY WE BUILT THIS QUICKSTART?</vt:lpstr>
      <vt:lpstr>TECHNOLOGIES USED</vt:lpstr>
      <vt:lpstr>HOW WILL THIS REFERENCE ARCHITECTURE HELP YOUR ORGANIZATION?</vt:lpstr>
      <vt:lpstr>AZURE PAAS – PCI REFERENCE ARCHITECTURE FOR ENTERPRISE WEB APPLICATION</vt:lpstr>
      <vt:lpstr>Configurations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</cp:lastModifiedBy>
  <cp:revision>142</cp:revision>
  <dcterms:created xsi:type="dcterms:W3CDTF">2016-11-16T17:31:18Z</dcterms:created>
  <dcterms:modified xsi:type="dcterms:W3CDTF">2017-03-29T22:19:02Z</dcterms:modified>
</cp:coreProperties>
</file>