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7" r:id="rId5"/>
    <p:sldId id="259" r:id="rId6"/>
    <p:sldId id="262" r:id="rId7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>
        <p:scale>
          <a:sx n="66" d="100"/>
          <a:sy n="66" d="100"/>
        </p:scale>
        <p:origin x="772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emf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.png"/><Relationship Id="rId18" Type="http://schemas.openxmlformats.org/officeDocument/2006/relationships/image" Target="../media/image28.gif"/><Relationship Id="rId26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31.png"/><Relationship Id="rId7" Type="http://schemas.openxmlformats.org/officeDocument/2006/relationships/image" Target="../media/image24.emf"/><Relationship Id="rId12" Type="http://schemas.openxmlformats.org/officeDocument/2006/relationships/image" Target="../media/image26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24" Type="http://schemas.openxmlformats.org/officeDocument/2006/relationships/image" Target="../media/image33.png"/><Relationship Id="rId5" Type="http://schemas.openxmlformats.org/officeDocument/2006/relationships/image" Target="../media/image16.emf"/><Relationship Id="rId15" Type="http://schemas.openxmlformats.org/officeDocument/2006/relationships/image" Target="../media/image9.png"/><Relationship Id="rId23" Type="http://schemas.openxmlformats.org/officeDocument/2006/relationships/image" Target="../media/image32.png"/><Relationship Id="rId28" Type="http://schemas.openxmlformats.org/officeDocument/2006/relationships/image" Target="../media/image35.png"/><Relationship Id="rId10" Type="http://schemas.openxmlformats.org/officeDocument/2006/relationships/image" Target="../media/image15.png"/><Relationship Id="rId19" Type="http://schemas.openxmlformats.org/officeDocument/2006/relationships/image" Target="../media/image29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3.emf"/><Relationship Id="rId9" Type="http://schemas.openxmlformats.org/officeDocument/2006/relationships/image" Target="../media/image7.png"/><Relationship Id="rId14" Type="http://schemas.openxmlformats.org/officeDocument/2006/relationships/image" Target="../media/image6.png"/><Relationship Id="rId22" Type="http://schemas.openxmlformats.org/officeDocument/2006/relationships/image" Target="../media/image8.png"/><Relationship Id="rId27" Type="http://schemas.openxmlformats.org/officeDocument/2006/relationships/image" Target="../media/image22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automation/automation-intro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docs.microsoft.com/en-us/azure/virtual-network/virtual-network-nsg-manage-lo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37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</a:t>
            </a:r>
            <a:r>
              <a:rPr lang="en-US" sz="3600" dirty="0">
                <a:solidFill>
                  <a:srgbClr val="FFFF00"/>
                </a:solidFill>
              </a:rPr>
              <a:t>PaaS </a:t>
            </a:r>
            <a:r>
              <a:rPr lang="en-US" sz="3600" dirty="0">
                <a:solidFill>
                  <a:srgbClr val="FFFF00"/>
                </a:solidFill>
              </a:rPr>
              <a:t>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750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15" y="1187771"/>
            <a:ext cx="538160" cy="538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470" y="1799265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23264" y="4432130"/>
            <a:ext cx="167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11634"/>
              </p:ext>
            </p:extLst>
          </p:nvPr>
        </p:nvGraphicFramePr>
        <p:xfrm>
          <a:off x="442324" y="2335780"/>
          <a:ext cx="1880870" cy="107442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63058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79170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(not understanding)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744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76861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5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71" y="1266110"/>
            <a:ext cx="4227849" cy="397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70" y="2534414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azurepcisamples@avyanconsulting.com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29251</TotalTime>
  <Words>555</Words>
  <Application>Microsoft Office PowerPoint</Application>
  <PresentationFormat>Custom</PresentationFormat>
  <Paragraphs>186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Malgun Gothic</vt:lpstr>
      <vt:lpstr>MS PGothic</vt:lpstr>
      <vt:lpstr>MS PGothic</vt:lpstr>
      <vt:lpstr>Arial</vt:lpstr>
      <vt:lpstr>Calibri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TECHNOLOGIES USED</vt:lpstr>
      <vt:lpstr>AZURE PAAS – PCI REFERENCE ARCHITECTURE FOR ENTERPRISE WEB APPLICATION</vt:lpstr>
      <vt:lpstr>Configurations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</cp:lastModifiedBy>
  <cp:revision>125</cp:revision>
  <dcterms:created xsi:type="dcterms:W3CDTF">2016-11-16T17:31:18Z</dcterms:created>
  <dcterms:modified xsi:type="dcterms:W3CDTF">2017-01-30T19:38:59Z</dcterms:modified>
</cp:coreProperties>
</file>