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98067B-8F2F-409E-9EFD-08FE2424012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BDB77-1720-40FD-8374-9D3A1B5106F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CEA689-8F20-48C5-970E-51ADF0268652}">
      <dgm:prSet/>
      <dgm:spPr/>
      <dgm:t>
        <a:bodyPr/>
        <a:lstStyle/>
        <a:p>
          <a:r>
            <a:rPr lang="en-GB" u="sng" dirty="0"/>
            <a:t>What technologies have you learned for this project?</a:t>
          </a:r>
        </a:p>
        <a:p>
          <a:r>
            <a:rPr lang="en-GB" dirty="0"/>
            <a:t>This project enabled me to develop my understanding of coding in general. It enabled me to utilise what I had learned in class and previous projects and further that knowledge by putting it into practice to create my API. </a:t>
          </a:r>
          <a:endParaRPr lang="en-US" dirty="0"/>
        </a:p>
      </dgm:t>
    </dgm:pt>
    <dgm:pt modelId="{6BAF0149-4489-4C3D-B4C5-2797510862E0}" type="parTrans" cxnId="{82A22CCA-61E3-4B25-9197-E99572F3817C}">
      <dgm:prSet/>
      <dgm:spPr/>
      <dgm:t>
        <a:bodyPr/>
        <a:lstStyle/>
        <a:p>
          <a:endParaRPr lang="en-US"/>
        </a:p>
      </dgm:t>
    </dgm:pt>
    <dgm:pt modelId="{8FCF2897-6DAF-4435-8682-54F3B9787045}" type="sibTrans" cxnId="{82A22CCA-61E3-4B25-9197-E99572F3817C}">
      <dgm:prSet/>
      <dgm:spPr/>
      <dgm:t>
        <a:bodyPr/>
        <a:lstStyle/>
        <a:p>
          <a:endParaRPr lang="en-US"/>
        </a:p>
      </dgm:t>
    </dgm:pt>
    <dgm:pt modelId="{82416810-20F5-468F-8EF6-6A806BC5EAD7}">
      <dgm:prSet/>
      <dgm:spPr/>
      <dgm:t>
        <a:bodyPr/>
        <a:lstStyle/>
        <a:p>
          <a:r>
            <a:rPr lang="en-GB" dirty="0"/>
            <a:t>I also developed my knowledge on testing and was able to get a 90% coverage.</a:t>
          </a:r>
          <a:endParaRPr lang="en-US" dirty="0"/>
        </a:p>
      </dgm:t>
    </dgm:pt>
    <dgm:pt modelId="{1A049AAC-F359-43DA-B278-FE61B1B25893}" type="parTrans" cxnId="{E25A6A21-A547-46D2-AAA5-67581ACBB5DA}">
      <dgm:prSet/>
      <dgm:spPr/>
      <dgm:t>
        <a:bodyPr/>
        <a:lstStyle/>
        <a:p>
          <a:endParaRPr lang="en-US"/>
        </a:p>
      </dgm:t>
    </dgm:pt>
    <dgm:pt modelId="{4499176F-CC5A-4803-8A55-449DD44CC41A}" type="sibTrans" cxnId="{E25A6A21-A547-46D2-AAA5-67581ACBB5DA}">
      <dgm:prSet/>
      <dgm:spPr/>
      <dgm:t>
        <a:bodyPr/>
        <a:lstStyle/>
        <a:p>
          <a:endParaRPr lang="en-US"/>
        </a:p>
      </dgm:t>
    </dgm:pt>
    <dgm:pt modelId="{8A945713-88C9-457C-B146-86D4BA635436}" type="pres">
      <dgm:prSet presAssocID="{912BDB77-1720-40FD-8374-9D3A1B5106F3}" presName="vert0" presStyleCnt="0">
        <dgm:presLayoutVars>
          <dgm:dir/>
          <dgm:animOne val="branch"/>
          <dgm:animLvl val="lvl"/>
        </dgm:presLayoutVars>
      </dgm:prSet>
      <dgm:spPr/>
    </dgm:pt>
    <dgm:pt modelId="{86F6F091-3C3A-46CA-A6A4-3D05E0D2CC22}" type="pres">
      <dgm:prSet presAssocID="{7FCEA689-8F20-48C5-970E-51ADF0268652}" presName="thickLine" presStyleLbl="alignNode1" presStyleIdx="0" presStyleCnt="2"/>
      <dgm:spPr/>
    </dgm:pt>
    <dgm:pt modelId="{CFC1867F-A65C-4CDD-95A9-9A4E4C0646A8}" type="pres">
      <dgm:prSet presAssocID="{7FCEA689-8F20-48C5-970E-51ADF0268652}" presName="horz1" presStyleCnt="0"/>
      <dgm:spPr/>
    </dgm:pt>
    <dgm:pt modelId="{BD54F98E-42DB-43B8-B421-E248D61373BA}" type="pres">
      <dgm:prSet presAssocID="{7FCEA689-8F20-48C5-970E-51ADF0268652}" presName="tx1" presStyleLbl="revTx" presStyleIdx="0" presStyleCnt="2"/>
      <dgm:spPr/>
    </dgm:pt>
    <dgm:pt modelId="{7DC55EB9-2F79-4A43-BB8D-2BDE36B2E029}" type="pres">
      <dgm:prSet presAssocID="{7FCEA689-8F20-48C5-970E-51ADF0268652}" presName="vert1" presStyleCnt="0"/>
      <dgm:spPr/>
    </dgm:pt>
    <dgm:pt modelId="{07738051-626C-461E-A398-7367256EB2C7}" type="pres">
      <dgm:prSet presAssocID="{82416810-20F5-468F-8EF6-6A806BC5EAD7}" presName="thickLine" presStyleLbl="alignNode1" presStyleIdx="1" presStyleCnt="2"/>
      <dgm:spPr/>
    </dgm:pt>
    <dgm:pt modelId="{7F0DF4FF-B228-45FA-B67F-1E86EBCF4AB9}" type="pres">
      <dgm:prSet presAssocID="{82416810-20F5-468F-8EF6-6A806BC5EAD7}" presName="horz1" presStyleCnt="0"/>
      <dgm:spPr/>
    </dgm:pt>
    <dgm:pt modelId="{41F6FAE0-41A6-4602-9EF7-A20EE689C430}" type="pres">
      <dgm:prSet presAssocID="{82416810-20F5-468F-8EF6-6A806BC5EAD7}" presName="tx1" presStyleLbl="revTx" presStyleIdx="1" presStyleCnt="2"/>
      <dgm:spPr/>
    </dgm:pt>
    <dgm:pt modelId="{63F22B5B-521A-4382-B072-DC88C305F5A1}" type="pres">
      <dgm:prSet presAssocID="{82416810-20F5-468F-8EF6-6A806BC5EAD7}" presName="vert1" presStyleCnt="0"/>
      <dgm:spPr/>
    </dgm:pt>
  </dgm:ptLst>
  <dgm:cxnLst>
    <dgm:cxn modelId="{B0AD9920-849E-4650-A5D5-A964F507965B}" type="presOf" srcId="{82416810-20F5-468F-8EF6-6A806BC5EAD7}" destId="{41F6FAE0-41A6-4602-9EF7-A20EE689C430}" srcOrd="0" destOrd="0" presId="urn:microsoft.com/office/officeart/2008/layout/LinedList"/>
    <dgm:cxn modelId="{E25A6A21-A547-46D2-AAA5-67581ACBB5DA}" srcId="{912BDB77-1720-40FD-8374-9D3A1B5106F3}" destId="{82416810-20F5-468F-8EF6-6A806BC5EAD7}" srcOrd="1" destOrd="0" parTransId="{1A049AAC-F359-43DA-B278-FE61B1B25893}" sibTransId="{4499176F-CC5A-4803-8A55-449DD44CC41A}"/>
    <dgm:cxn modelId="{E71DE087-8FDF-47C5-851A-556E59C87744}" type="presOf" srcId="{7FCEA689-8F20-48C5-970E-51ADF0268652}" destId="{BD54F98E-42DB-43B8-B421-E248D61373BA}" srcOrd="0" destOrd="0" presId="urn:microsoft.com/office/officeart/2008/layout/LinedList"/>
    <dgm:cxn modelId="{82A22CCA-61E3-4B25-9197-E99572F3817C}" srcId="{912BDB77-1720-40FD-8374-9D3A1B5106F3}" destId="{7FCEA689-8F20-48C5-970E-51ADF0268652}" srcOrd="0" destOrd="0" parTransId="{6BAF0149-4489-4C3D-B4C5-2797510862E0}" sibTransId="{8FCF2897-6DAF-4435-8682-54F3B9787045}"/>
    <dgm:cxn modelId="{7477BCD7-577D-48D5-AD5B-A93D04472DEA}" type="presOf" srcId="{912BDB77-1720-40FD-8374-9D3A1B5106F3}" destId="{8A945713-88C9-457C-B146-86D4BA635436}" srcOrd="0" destOrd="0" presId="urn:microsoft.com/office/officeart/2008/layout/LinedList"/>
    <dgm:cxn modelId="{AABC6C0E-DC18-4C86-9C5F-4D92A0568FA0}" type="presParOf" srcId="{8A945713-88C9-457C-B146-86D4BA635436}" destId="{86F6F091-3C3A-46CA-A6A4-3D05E0D2CC22}" srcOrd="0" destOrd="0" presId="urn:microsoft.com/office/officeart/2008/layout/LinedList"/>
    <dgm:cxn modelId="{80512763-7BFB-4960-B259-3F714D6327E8}" type="presParOf" srcId="{8A945713-88C9-457C-B146-86D4BA635436}" destId="{CFC1867F-A65C-4CDD-95A9-9A4E4C0646A8}" srcOrd="1" destOrd="0" presId="urn:microsoft.com/office/officeart/2008/layout/LinedList"/>
    <dgm:cxn modelId="{B1A8795C-4A9D-421F-8299-9A0A76B12341}" type="presParOf" srcId="{CFC1867F-A65C-4CDD-95A9-9A4E4C0646A8}" destId="{BD54F98E-42DB-43B8-B421-E248D61373BA}" srcOrd="0" destOrd="0" presId="urn:microsoft.com/office/officeart/2008/layout/LinedList"/>
    <dgm:cxn modelId="{3E645A4C-0459-4E04-9BEB-7F4D1360C4C7}" type="presParOf" srcId="{CFC1867F-A65C-4CDD-95A9-9A4E4C0646A8}" destId="{7DC55EB9-2F79-4A43-BB8D-2BDE36B2E029}" srcOrd="1" destOrd="0" presId="urn:microsoft.com/office/officeart/2008/layout/LinedList"/>
    <dgm:cxn modelId="{7446EBC9-6BA8-4081-958E-5D7C42456E32}" type="presParOf" srcId="{8A945713-88C9-457C-B146-86D4BA635436}" destId="{07738051-626C-461E-A398-7367256EB2C7}" srcOrd="2" destOrd="0" presId="urn:microsoft.com/office/officeart/2008/layout/LinedList"/>
    <dgm:cxn modelId="{C99415EF-1FD6-42F4-AD1D-D42CF5021A69}" type="presParOf" srcId="{8A945713-88C9-457C-B146-86D4BA635436}" destId="{7F0DF4FF-B228-45FA-B67F-1E86EBCF4AB9}" srcOrd="3" destOrd="0" presId="urn:microsoft.com/office/officeart/2008/layout/LinedList"/>
    <dgm:cxn modelId="{080D21AE-33BB-4C05-B578-9226EE8B2887}" type="presParOf" srcId="{7F0DF4FF-B228-45FA-B67F-1E86EBCF4AB9}" destId="{41F6FAE0-41A6-4602-9EF7-A20EE689C430}" srcOrd="0" destOrd="0" presId="urn:microsoft.com/office/officeart/2008/layout/LinedList"/>
    <dgm:cxn modelId="{1A33E9BA-4FF9-470A-85F5-AB9A625B920E}" type="presParOf" srcId="{7F0DF4FF-B228-45FA-B67F-1E86EBCF4AB9}" destId="{63F22B5B-521A-4382-B072-DC88C305F5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3666A-575B-4FFB-ABD7-75D8B6F91C7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2BBD2C-E8EC-4D9D-9E88-EFC36C968970}">
      <dgm:prSet/>
      <dgm:spPr/>
      <dgm:t>
        <a:bodyPr/>
        <a:lstStyle/>
        <a:p>
          <a:r>
            <a:rPr lang="en-GB" u="sng" dirty="0"/>
            <a:t>What went well? </a:t>
          </a:r>
        </a:p>
        <a:p>
          <a:r>
            <a:rPr lang="en-GB" dirty="0"/>
            <a:t>I feel that overall the project went well and I was able to complete the coding and tougher part of the project within reasonable time. O feel this project was more achievable for me to complete.</a:t>
          </a:r>
          <a:endParaRPr lang="en-US" dirty="0"/>
        </a:p>
      </dgm:t>
    </dgm:pt>
    <dgm:pt modelId="{5649D364-4B3E-435E-9BE4-9756D5C5191F}" type="parTrans" cxnId="{3285EC31-C86A-43AC-95E5-12D1DC9409D0}">
      <dgm:prSet/>
      <dgm:spPr/>
      <dgm:t>
        <a:bodyPr/>
        <a:lstStyle/>
        <a:p>
          <a:endParaRPr lang="en-US"/>
        </a:p>
      </dgm:t>
    </dgm:pt>
    <dgm:pt modelId="{F1D931E2-22A0-483E-8CD3-313D58692CFF}" type="sibTrans" cxnId="{3285EC31-C86A-43AC-95E5-12D1DC9409D0}">
      <dgm:prSet/>
      <dgm:spPr/>
      <dgm:t>
        <a:bodyPr/>
        <a:lstStyle/>
        <a:p>
          <a:endParaRPr lang="en-US"/>
        </a:p>
      </dgm:t>
    </dgm:pt>
    <dgm:pt modelId="{82281158-9040-4733-8645-A3839D96D9AB}">
      <dgm:prSet/>
      <dgm:spPr/>
      <dgm:t>
        <a:bodyPr/>
        <a:lstStyle/>
        <a:p>
          <a:r>
            <a:rPr lang="en-GB"/>
            <a:t>I feel I need to develop my confidence and ensure that I am able to put my learning into practice, I am aware I need to brush up on Git so I don’t run into the problems I faced and that I need to take more screenshots of my progress.</a:t>
          </a:r>
          <a:endParaRPr lang="en-US"/>
        </a:p>
      </dgm:t>
    </dgm:pt>
    <dgm:pt modelId="{029E3FFB-6112-415C-ADD3-91CC76562DFB}" type="parTrans" cxnId="{2158A3ED-041A-48FE-BEC2-921C40C9D208}">
      <dgm:prSet/>
      <dgm:spPr/>
      <dgm:t>
        <a:bodyPr/>
        <a:lstStyle/>
        <a:p>
          <a:endParaRPr lang="en-US"/>
        </a:p>
      </dgm:t>
    </dgm:pt>
    <dgm:pt modelId="{1361E9CE-9154-47B4-8E0F-CCFFE0A7E92F}" type="sibTrans" cxnId="{2158A3ED-041A-48FE-BEC2-921C40C9D208}">
      <dgm:prSet/>
      <dgm:spPr/>
      <dgm:t>
        <a:bodyPr/>
        <a:lstStyle/>
        <a:p>
          <a:endParaRPr lang="en-US"/>
        </a:p>
      </dgm:t>
    </dgm:pt>
    <dgm:pt modelId="{0C002A91-DE66-4529-9722-D11E2F75C1E4}" type="pres">
      <dgm:prSet presAssocID="{C9B3666A-575B-4FFB-ABD7-75D8B6F91C76}" presName="vert0" presStyleCnt="0">
        <dgm:presLayoutVars>
          <dgm:dir/>
          <dgm:animOne val="branch"/>
          <dgm:animLvl val="lvl"/>
        </dgm:presLayoutVars>
      </dgm:prSet>
      <dgm:spPr/>
    </dgm:pt>
    <dgm:pt modelId="{0E5EAF65-F2BD-475F-8EB7-377686D79AB6}" type="pres">
      <dgm:prSet presAssocID="{352BBD2C-E8EC-4D9D-9E88-EFC36C968970}" presName="thickLine" presStyleLbl="alignNode1" presStyleIdx="0" presStyleCnt="2"/>
      <dgm:spPr/>
    </dgm:pt>
    <dgm:pt modelId="{DACE0F61-5D85-4585-B909-9588F580A06F}" type="pres">
      <dgm:prSet presAssocID="{352BBD2C-E8EC-4D9D-9E88-EFC36C968970}" presName="horz1" presStyleCnt="0"/>
      <dgm:spPr/>
    </dgm:pt>
    <dgm:pt modelId="{D75AEC79-B172-43EE-B2AE-16CBC69D3172}" type="pres">
      <dgm:prSet presAssocID="{352BBD2C-E8EC-4D9D-9E88-EFC36C968970}" presName="tx1" presStyleLbl="revTx" presStyleIdx="0" presStyleCnt="2"/>
      <dgm:spPr/>
    </dgm:pt>
    <dgm:pt modelId="{2EAF02F6-DD6B-4F33-9233-9F0363B9C080}" type="pres">
      <dgm:prSet presAssocID="{352BBD2C-E8EC-4D9D-9E88-EFC36C968970}" presName="vert1" presStyleCnt="0"/>
      <dgm:spPr/>
    </dgm:pt>
    <dgm:pt modelId="{9333ECAE-B77D-4F98-94DC-6D20FD3C62F5}" type="pres">
      <dgm:prSet presAssocID="{82281158-9040-4733-8645-A3839D96D9AB}" presName="thickLine" presStyleLbl="alignNode1" presStyleIdx="1" presStyleCnt="2"/>
      <dgm:spPr/>
    </dgm:pt>
    <dgm:pt modelId="{710D440A-682F-41E3-AAEB-39600762FC33}" type="pres">
      <dgm:prSet presAssocID="{82281158-9040-4733-8645-A3839D96D9AB}" presName="horz1" presStyleCnt="0"/>
      <dgm:spPr/>
    </dgm:pt>
    <dgm:pt modelId="{E814533D-4C71-40D4-913A-782EEAA70085}" type="pres">
      <dgm:prSet presAssocID="{82281158-9040-4733-8645-A3839D96D9AB}" presName="tx1" presStyleLbl="revTx" presStyleIdx="1" presStyleCnt="2"/>
      <dgm:spPr/>
    </dgm:pt>
    <dgm:pt modelId="{7B0A9C44-C732-4715-85C5-371AA41D0E38}" type="pres">
      <dgm:prSet presAssocID="{82281158-9040-4733-8645-A3839D96D9AB}" presName="vert1" presStyleCnt="0"/>
      <dgm:spPr/>
    </dgm:pt>
  </dgm:ptLst>
  <dgm:cxnLst>
    <dgm:cxn modelId="{3285EC31-C86A-43AC-95E5-12D1DC9409D0}" srcId="{C9B3666A-575B-4FFB-ABD7-75D8B6F91C76}" destId="{352BBD2C-E8EC-4D9D-9E88-EFC36C968970}" srcOrd="0" destOrd="0" parTransId="{5649D364-4B3E-435E-9BE4-9756D5C5191F}" sibTransId="{F1D931E2-22A0-483E-8CD3-313D58692CFF}"/>
    <dgm:cxn modelId="{25A06079-0091-4CC9-A411-E296F5481CBA}" type="presOf" srcId="{C9B3666A-575B-4FFB-ABD7-75D8B6F91C76}" destId="{0C002A91-DE66-4529-9722-D11E2F75C1E4}" srcOrd="0" destOrd="0" presId="urn:microsoft.com/office/officeart/2008/layout/LinedList"/>
    <dgm:cxn modelId="{5F212DC9-DB6F-411E-964E-8725738DF167}" type="presOf" srcId="{352BBD2C-E8EC-4D9D-9E88-EFC36C968970}" destId="{D75AEC79-B172-43EE-B2AE-16CBC69D3172}" srcOrd="0" destOrd="0" presId="urn:microsoft.com/office/officeart/2008/layout/LinedList"/>
    <dgm:cxn modelId="{6593FCE4-02A4-4054-BE51-96E292C0A423}" type="presOf" srcId="{82281158-9040-4733-8645-A3839D96D9AB}" destId="{E814533D-4C71-40D4-913A-782EEAA70085}" srcOrd="0" destOrd="0" presId="urn:microsoft.com/office/officeart/2008/layout/LinedList"/>
    <dgm:cxn modelId="{2158A3ED-041A-48FE-BEC2-921C40C9D208}" srcId="{C9B3666A-575B-4FFB-ABD7-75D8B6F91C76}" destId="{82281158-9040-4733-8645-A3839D96D9AB}" srcOrd="1" destOrd="0" parTransId="{029E3FFB-6112-415C-ADD3-91CC76562DFB}" sibTransId="{1361E9CE-9154-47B4-8E0F-CCFFE0A7E92F}"/>
    <dgm:cxn modelId="{8AF86FDC-DBA8-48B7-AC35-149ADA46ADAD}" type="presParOf" srcId="{0C002A91-DE66-4529-9722-D11E2F75C1E4}" destId="{0E5EAF65-F2BD-475F-8EB7-377686D79AB6}" srcOrd="0" destOrd="0" presId="urn:microsoft.com/office/officeart/2008/layout/LinedList"/>
    <dgm:cxn modelId="{CD3A4179-28E0-4202-8E1C-422D43A9D15D}" type="presParOf" srcId="{0C002A91-DE66-4529-9722-D11E2F75C1E4}" destId="{DACE0F61-5D85-4585-B909-9588F580A06F}" srcOrd="1" destOrd="0" presId="urn:microsoft.com/office/officeart/2008/layout/LinedList"/>
    <dgm:cxn modelId="{843A6032-EDE2-4915-AC73-886EBBC1E540}" type="presParOf" srcId="{DACE0F61-5D85-4585-B909-9588F580A06F}" destId="{D75AEC79-B172-43EE-B2AE-16CBC69D3172}" srcOrd="0" destOrd="0" presId="urn:microsoft.com/office/officeart/2008/layout/LinedList"/>
    <dgm:cxn modelId="{61AB56F9-0BF3-4255-9BFC-81A6D2957587}" type="presParOf" srcId="{DACE0F61-5D85-4585-B909-9588F580A06F}" destId="{2EAF02F6-DD6B-4F33-9233-9F0363B9C080}" srcOrd="1" destOrd="0" presId="urn:microsoft.com/office/officeart/2008/layout/LinedList"/>
    <dgm:cxn modelId="{0FFBBA16-586C-4AA3-AE46-4C6D120B0971}" type="presParOf" srcId="{0C002A91-DE66-4529-9722-D11E2F75C1E4}" destId="{9333ECAE-B77D-4F98-94DC-6D20FD3C62F5}" srcOrd="2" destOrd="0" presId="urn:microsoft.com/office/officeart/2008/layout/LinedList"/>
    <dgm:cxn modelId="{3EC94AAF-FBC6-4CE2-81EA-C16AD0BBDFD6}" type="presParOf" srcId="{0C002A91-DE66-4529-9722-D11E2F75C1E4}" destId="{710D440A-682F-41E3-AAEB-39600762FC33}" srcOrd="3" destOrd="0" presId="urn:microsoft.com/office/officeart/2008/layout/LinedList"/>
    <dgm:cxn modelId="{001F5662-2210-4BD4-9250-9086A2882146}" type="presParOf" srcId="{710D440A-682F-41E3-AAEB-39600762FC33}" destId="{E814533D-4C71-40D4-913A-782EEAA70085}" srcOrd="0" destOrd="0" presId="urn:microsoft.com/office/officeart/2008/layout/LinedList"/>
    <dgm:cxn modelId="{27C6EBBC-F0D4-4A3F-90DB-A11F6929B388}" type="presParOf" srcId="{710D440A-682F-41E3-AAEB-39600762FC33}" destId="{7B0A9C44-C732-4715-85C5-371AA41D0E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6F091-3C3A-46CA-A6A4-3D05E0D2CC2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4F98E-42DB-43B8-B421-E248D61373BA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u="sng" kern="1200" dirty="0"/>
            <a:t>What technologies have you learned for this project?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This project enabled me to develop my understanding of coding in general. It enabled me to utilise what I had learned in class and previous projects and further that knowledge by putting it into practice to create my API. </a:t>
          </a:r>
          <a:endParaRPr lang="en-US" sz="2300" kern="1200" dirty="0"/>
        </a:p>
      </dsp:txBody>
      <dsp:txXfrm>
        <a:off x="0" y="0"/>
        <a:ext cx="6492875" cy="2552700"/>
      </dsp:txXfrm>
    </dsp:sp>
    <dsp:sp modelId="{07738051-626C-461E-A398-7367256EB2C7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6FAE0-41A6-4602-9EF7-A20EE689C430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 also developed my knowledge on testing and was able to get a 90% coverage.</a:t>
          </a:r>
          <a:endParaRPr lang="en-US" sz="2300" kern="1200" dirty="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EAF65-F2BD-475F-8EB7-377686D79AB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AEC79-B172-43EE-B2AE-16CBC69D3172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u="sng" kern="1200" dirty="0"/>
            <a:t>What went well?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I feel that overall the project went well and I was able to complete the coding and tougher part of the project within reasonable time. O feel this project was more achievable for me to complete.</a:t>
          </a:r>
          <a:endParaRPr lang="en-US" sz="2600" kern="1200" dirty="0"/>
        </a:p>
      </dsp:txBody>
      <dsp:txXfrm>
        <a:off x="0" y="0"/>
        <a:ext cx="6492875" cy="2552700"/>
      </dsp:txXfrm>
    </dsp:sp>
    <dsp:sp modelId="{9333ECAE-B77D-4F98-94DC-6D20FD3C62F5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4533D-4C71-40D4-913A-782EEAA7008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 feel I need to develop my confidence and ensure that I am able to put my learning into practice, I am aware I need to brush up on Git so I don’t run into the problems I faced and that I need to take more screenshots of my progress.</a:t>
          </a:r>
          <a:endParaRPr lang="en-US" sz="2600" kern="120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87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44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2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56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716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593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43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6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8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8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52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65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66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97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7EEB3F-4115-4B28-AB74-6805713E432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98E311-DFF6-485B-9C5C-BB431134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31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msachaffey.atlassian.net/jira/software/projects/P2/boards/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67A800-63F8-DC3F-A51B-4D39A0AF4B06}"/>
              </a:ext>
            </a:extLst>
          </p:cNvPr>
          <p:cNvSpPr/>
          <p:nvPr/>
        </p:nvSpPr>
        <p:spPr>
          <a:xfrm>
            <a:off x="3315430" y="2967335"/>
            <a:ext cx="55611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Project 2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53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8DDF-C3F6-095D-297F-BEB4324B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2E2D2C"/>
                </a:solidFill>
                <a:latin typeface="Montserrat" panose="00000500000000000000" pitchFamily="2" charset="0"/>
                <a:ea typeface="Calibri" panose="020F0502020204030204" pitchFamily="34" charset="0"/>
                <a:cs typeface="Segoe UI" panose="020B0502040204020203" pitchFamily="34" charset="0"/>
              </a:rPr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B99D-C4B4-ADAF-2E31-CD7CC798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4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Reflections on the project, future steps, any other relevant info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conclusion first and foremost I would like to thank all of my trainers because if it wasn't for them and their continued support I would not have been able to create the application.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feel this project has enabled me to feel a sense of accomplishment with my working back and front end. I feel that this project has allowed me to put what I learned into practice and explore different avenues and creativity.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Thank you</a:t>
            </a:r>
            <a:endParaRPr lang="en-GB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04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140-8063-88F6-CEE0-22866C0C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883" y="146521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rgbClr val="2E2D2C"/>
                </a:solidFill>
                <a:effectLst/>
                <a:latin typeface="Montserrat Light" panose="00000400000000000000" pitchFamily="2" charset="0"/>
                <a:ea typeface="Calibri" panose="020F0502020204030204" pitchFamily="34" charset="0"/>
                <a:cs typeface="Symbol" panose="05050102010706020507" pitchFamily="18" charset="2"/>
              </a:rPr>
              <a:t>Diagrams and/or screenshots used where appropriate</a:t>
            </a:r>
            <a:br>
              <a:rPr lang="en-GB" sz="4400" dirty="0">
                <a:solidFill>
                  <a:srgbClr val="2E2D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B1344204-546E-5EE0-8E31-28119DD73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56" y="1652813"/>
            <a:ext cx="5863106" cy="5205187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13165E-89EC-1891-55D6-DB66D03EF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50" y="1652813"/>
            <a:ext cx="6457150" cy="52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2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A0F0BD-E0C7-8259-8736-AFF2EF2D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GB" sz="320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504D1-24EC-73A9-F103-FF5AD6C2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am I?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name is Alex, I have little coding experience due to spending a career in the care industry. I had been working with children both as a youth worker and then later as a carer, working my way up to management level.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always had a interest and passion for computers and technology and so here we are today, my first presentation for my first project, building an application and documenting it all.</a:t>
            </a:r>
          </a:p>
          <a:p>
            <a:pPr>
              <a:lnSpc>
                <a:spcPct val="90000"/>
              </a:lnSpc>
            </a:pPr>
            <a:r>
              <a:rPr lang="en-GB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 approached the specification.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was no strangers to specifications, having been to </a:t>
            </a:r>
            <a:r>
              <a:rPr lang="en-GB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before and completing other qualifications however the shock for me was the level of experience I had compared to the specifications needs. I approached it by going through the specification and first splitting the tasks into coding and documentation. Naturally my instinct was to complete the documentation however I realised that if I was stuck on some code I could take a breather by completing some of the documentation.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then was able to with the coding systematically go down and try to complete each point.</a:t>
            </a:r>
          </a:p>
        </p:txBody>
      </p:sp>
    </p:spTree>
    <p:extLst>
      <p:ext uri="{BB962C8B-B14F-4D97-AF65-F5344CB8AC3E}">
        <p14:creationId xmlns:p14="http://schemas.microsoft.com/office/powerpoint/2010/main" val="358694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A2D77-421D-F793-DC0F-60BA3C7C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Consultant Journey</a:t>
            </a:r>
            <a:br>
              <a:rPr lang="en-GB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GB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1251E7-C793-EBC3-4CCE-A6B41FDC6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7415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79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21E2C4-AEE3-AEBD-65DE-0FF8C91E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GB" sz="32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</a:t>
            </a:r>
            <a:endParaRPr lang="en-GB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BAEB-33D9-993A-65E9-F2DF8613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7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8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did you approach version control?</a:t>
            </a:r>
            <a:r>
              <a:rPr lang="en-GB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2800" dirty="0">
              <a:solidFill>
                <a:schemeClr val="bg1"/>
              </a:solidFill>
              <a:highlight>
                <a:srgbClr val="FF00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initial feeling about Git was more optimism than pessimism as I feel like I had a better understanding of how to use Git.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was able to keep up with my commits and push's but I did run into a few problems, mainly that I would push to one branch and when I would checkout into another all my work on the local machine would be gone, so I had to go onto GitHub and do a pull and merge to make sure I have the correct code on my local device.</a:t>
            </a:r>
          </a:p>
        </p:txBody>
      </p:sp>
    </p:spTree>
    <p:extLst>
      <p:ext uri="{BB962C8B-B14F-4D97-AF65-F5344CB8AC3E}">
        <p14:creationId xmlns:p14="http://schemas.microsoft.com/office/powerpoint/2010/main" val="351654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80DF5-F50C-2983-E66C-FF0E5824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</a:t>
            </a:r>
            <a:endParaRPr lang="en-GB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A0BDC0C-B2D4-FD90-454B-AD37E1512904}"/>
              </a:ext>
            </a:extLst>
          </p:cNvPr>
          <p:cNvSpPr txBox="1"/>
          <p:nvPr/>
        </p:nvSpPr>
        <p:spPr>
          <a:xfrm>
            <a:off x="4476620" y="1753969"/>
            <a:ext cx="787095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>
                <a:solidFill>
                  <a:srgbClr val="2E2D2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was tested? </a:t>
            </a:r>
          </a:p>
          <a:p>
            <a:endParaRPr lang="en-GB" sz="2800" u="sng" dirty="0">
              <a:solidFill>
                <a:srgbClr val="2E2D2C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E2D2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testing process for me was a challenge and I strived to reach the industry standard of 80% and I was managed to get a coverage of 94%.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2E2D2C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My last project I struggled and it was very challenging to complete testing. This time round I had more knowledge of testing and took what I learned in class and implemented it into practice. </a:t>
            </a:r>
            <a:r>
              <a:rPr lang="en-GB" dirty="0" err="1"/>
              <a:t>Im</a:t>
            </a:r>
            <a:r>
              <a:rPr lang="en-GB" dirty="0"/>
              <a:t> very happy with my testing this time around.</a:t>
            </a:r>
          </a:p>
        </p:txBody>
      </p:sp>
    </p:spTree>
    <p:extLst>
      <p:ext uri="{BB962C8B-B14F-4D97-AF65-F5344CB8AC3E}">
        <p14:creationId xmlns:p14="http://schemas.microsoft.com/office/powerpoint/2010/main" val="15308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76337B-DE3B-636B-0469-A24180F8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" y="0"/>
            <a:ext cx="12128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2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3A50-E392-62F6-69C4-92CE2F13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19" y="1018638"/>
            <a:ext cx="4186051" cy="375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Jira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This time around I was able to plan more effectively and was able to break down the points in my board and I was able to check them off with more efficiency this time around. I have learned this time that the sprint was so valuable to keep referring too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D9B5926-D41F-D1BA-BAB0-65728A0F7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0" y="653931"/>
            <a:ext cx="7558291" cy="592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5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467CA8-775F-012B-DFB6-9A460E8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4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GB" sz="3200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4BA4-8195-1EC9-E582-43DC22C9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anchor="ctr">
            <a:normAutofit/>
          </a:bodyPr>
          <a:lstStyle/>
          <a:p>
            <a:r>
              <a:rPr lang="en-GB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What got left behind?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Unfortunately there were a few things that I didn't quite get completed or I didn't finish Simply because of timing 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I'm not fully aware with how to complete the UML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need to develop knowledge with .</a:t>
            </a: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files.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4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44F63-20F3-E9EF-2066-EA7242C7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Sprint retrospective</a:t>
            </a:r>
            <a:br>
              <a:rPr lang="en-GB" sz="280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ymbol" panose="05050102010706020507" pitchFamily="18" charset="2"/>
              </a:rPr>
            </a:br>
            <a:endParaRPr lang="en-GB" sz="280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7DE9699-266D-CA95-8922-723E962B1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798503"/>
              </p:ext>
            </p:extLst>
          </p:nvPr>
        </p:nvGraphicFramePr>
        <p:xfrm>
          <a:off x="5079596" y="1517072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56C2BF0-A8B4-AA1D-FECF-3BA0057557C1}"/>
              </a:ext>
            </a:extLst>
          </p:cNvPr>
          <p:cNvGrpSpPr/>
          <p:nvPr/>
        </p:nvGrpSpPr>
        <p:grpSpPr>
          <a:xfrm>
            <a:off x="5199731" y="163937"/>
            <a:ext cx="6992269" cy="1544070"/>
            <a:chOff x="0" y="27715"/>
            <a:chExt cx="5096906" cy="154407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EBC5B5-76CD-83C5-CD0B-9AFDF26B1523}"/>
                </a:ext>
              </a:extLst>
            </p:cNvPr>
            <p:cNvSpPr/>
            <p:nvPr/>
          </p:nvSpPr>
          <p:spPr>
            <a:xfrm>
              <a:off x="0" y="27715"/>
              <a:ext cx="5096906" cy="154407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359966-FBE4-0F51-8ABD-0BECA5D21234}"/>
                </a:ext>
              </a:extLst>
            </p:cNvPr>
            <p:cNvSpPr txBox="1"/>
            <p:nvPr/>
          </p:nvSpPr>
          <p:spPr>
            <a:xfrm>
              <a:off x="0" y="27715"/>
              <a:ext cx="5096906" cy="15440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830" tIns="163830" rIns="163830" bIns="163830" numCol="1" spcCol="1270" anchor="t" anchorCtr="0">
              <a:noAutofit/>
            </a:bodyPr>
            <a:lstStyle/>
            <a:p>
              <a:pPr marL="0" lvl="0" indent="0" algn="l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300" u="sng" kern="1200" dirty="0"/>
                <a:t>What could be improved?</a:t>
              </a:r>
              <a:endParaRPr lang="en-US" sz="4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100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205</TotalTime>
  <Words>760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Corbel</vt:lpstr>
      <vt:lpstr>Montserrat</vt:lpstr>
      <vt:lpstr>Montserrat Light</vt:lpstr>
      <vt:lpstr>Segoe UI</vt:lpstr>
      <vt:lpstr>Symbol</vt:lpstr>
      <vt:lpstr>Parallax</vt:lpstr>
      <vt:lpstr>PowerPoint Presentation</vt:lpstr>
      <vt:lpstr>Introduction</vt:lpstr>
      <vt:lpstr>Consultant Journey  </vt:lpstr>
      <vt:lpstr>CI</vt:lpstr>
      <vt:lpstr>Testing</vt:lpstr>
      <vt:lpstr>PowerPoint Presentation</vt:lpstr>
      <vt:lpstr>PowerPoint Presentation</vt:lpstr>
      <vt:lpstr>Sprint review</vt:lpstr>
      <vt:lpstr>Sprint retrospective </vt:lpstr>
      <vt:lpstr>Conclusion</vt:lpstr>
      <vt:lpstr>Diagrams and/or screenshots used where appropriate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</dc:creator>
  <cp:lastModifiedBy>Alex C</cp:lastModifiedBy>
  <cp:revision>4</cp:revision>
  <dcterms:created xsi:type="dcterms:W3CDTF">2022-05-13T07:51:08Z</dcterms:created>
  <dcterms:modified xsi:type="dcterms:W3CDTF">2022-06-07T08:44:56Z</dcterms:modified>
</cp:coreProperties>
</file>