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98067B-8F2F-409E-9EFD-08FE2424012D}">
          <p14:sldIdLst>
            <p14:sldId id="256"/>
            <p14:sldId id="257"/>
            <p14:sldId id="258"/>
            <p14:sldId id="259"/>
            <p14:sldId id="260"/>
            <p14:sldId id="261"/>
            <p14:sldId id="262"/>
            <p14:sldId id="263"/>
            <p14:sldId id="264"/>
            <p14:sldId id="265"/>
            <p14:sldId id="269"/>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2BDB77-1720-40FD-8374-9D3A1B5106F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FCEA689-8F20-48C5-970E-51ADF0268652}">
      <dgm:prSet/>
      <dgm:spPr/>
      <dgm:t>
        <a:bodyPr/>
        <a:lstStyle/>
        <a:p>
          <a:r>
            <a:rPr lang="en-GB" u="sng"/>
            <a:t>What technologies have you learned for this project?</a:t>
          </a:r>
          <a:endParaRPr lang="en-US"/>
        </a:p>
      </dgm:t>
    </dgm:pt>
    <dgm:pt modelId="{6BAF0149-4489-4C3D-B4C5-2797510862E0}" type="parTrans" cxnId="{82A22CCA-61E3-4B25-9197-E99572F3817C}">
      <dgm:prSet/>
      <dgm:spPr/>
      <dgm:t>
        <a:bodyPr/>
        <a:lstStyle/>
        <a:p>
          <a:endParaRPr lang="en-US"/>
        </a:p>
      </dgm:t>
    </dgm:pt>
    <dgm:pt modelId="{8FCF2897-6DAF-4435-8682-54F3B9787045}" type="sibTrans" cxnId="{82A22CCA-61E3-4B25-9197-E99572F3817C}">
      <dgm:prSet/>
      <dgm:spPr/>
      <dgm:t>
        <a:bodyPr/>
        <a:lstStyle/>
        <a:p>
          <a:endParaRPr lang="en-US"/>
        </a:p>
      </dgm:t>
    </dgm:pt>
    <dgm:pt modelId="{5F2ACA67-A9CE-4D3C-8134-48610A2DBC2E}">
      <dgm:prSet/>
      <dgm:spPr/>
      <dgm:t>
        <a:bodyPr/>
        <a:lstStyle/>
        <a:p>
          <a:r>
            <a:rPr lang="en-GB"/>
            <a:t>This project enabled me to develop my understanding of coding in general. It enabled me to utilise what I had learned in class and further that knowledge by putting it into practice, for loops, while loops, if statements and that’s just java. </a:t>
          </a:r>
          <a:endParaRPr lang="en-US"/>
        </a:p>
      </dgm:t>
    </dgm:pt>
    <dgm:pt modelId="{91F803EC-40D7-48CD-91B8-11BF29BF19E0}" type="parTrans" cxnId="{EFAF77AE-B106-4B32-BC02-9365FE7AA0F7}">
      <dgm:prSet/>
      <dgm:spPr/>
      <dgm:t>
        <a:bodyPr/>
        <a:lstStyle/>
        <a:p>
          <a:endParaRPr lang="en-US"/>
        </a:p>
      </dgm:t>
    </dgm:pt>
    <dgm:pt modelId="{6A324D35-C48D-4030-B57B-6CF175F0BD55}" type="sibTrans" cxnId="{EFAF77AE-B106-4B32-BC02-9365FE7AA0F7}">
      <dgm:prSet/>
      <dgm:spPr/>
      <dgm:t>
        <a:bodyPr/>
        <a:lstStyle/>
        <a:p>
          <a:endParaRPr lang="en-US"/>
        </a:p>
      </dgm:t>
    </dgm:pt>
    <dgm:pt modelId="{D3FB00FE-C561-45FC-916B-DE61ADF662AA}">
      <dgm:prSet/>
      <dgm:spPr/>
      <dgm:t>
        <a:bodyPr/>
        <a:lstStyle/>
        <a:p>
          <a:r>
            <a:rPr lang="en-GB"/>
            <a:t>I have got a better understanding and grips with Github, and with draw.io. However what I am taking from the project is the holes in my ‘game’ the awareness that certain things I thought was less complex or easier to do tripped me up and also shown me just how important that planning and preparation is.</a:t>
          </a:r>
          <a:endParaRPr lang="en-US"/>
        </a:p>
      </dgm:t>
    </dgm:pt>
    <dgm:pt modelId="{B692D14F-1260-4589-9624-AE8507E720FE}" type="parTrans" cxnId="{5A65008D-B6EF-419C-AA57-7E6DA78F5B06}">
      <dgm:prSet/>
      <dgm:spPr/>
      <dgm:t>
        <a:bodyPr/>
        <a:lstStyle/>
        <a:p>
          <a:endParaRPr lang="en-US"/>
        </a:p>
      </dgm:t>
    </dgm:pt>
    <dgm:pt modelId="{330AF3B8-F5CA-4FDD-A567-A2FC956AE4B7}" type="sibTrans" cxnId="{5A65008D-B6EF-419C-AA57-7E6DA78F5B06}">
      <dgm:prSet/>
      <dgm:spPr/>
      <dgm:t>
        <a:bodyPr/>
        <a:lstStyle/>
        <a:p>
          <a:endParaRPr lang="en-US"/>
        </a:p>
      </dgm:t>
    </dgm:pt>
    <dgm:pt modelId="{82416810-20F5-468F-8EF6-6A806BC5EAD7}">
      <dgm:prSet/>
      <dgm:spPr/>
      <dgm:t>
        <a:bodyPr/>
        <a:lstStyle/>
        <a:p>
          <a:r>
            <a:rPr lang="en-GB"/>
            <a:t>I also learned testing and Jira, although I know these are things I want to focus on developing further.</a:t>
          </a:r>
          <a:endParaRPr lang="en-US"/>
        </a:p>
      </dgm:t>
    </dgm:pt>
    <dgm:pt modelId="{1A049AAC-F359-43DA-B278-FE61B1B25893}" type="parTrans" cxnId="{E25A6A21-A547-46D2-AAA5-67581ACBB5DA}">
      <dgm:prSet/>
      <dgm:spPr/>
      <dgm:t>
        <a:bodyPr/>
        <a:lstStyle/>
        <a:p>
          <a:endParaRPr lang="en-US"/>
        </a:p>
      </dgm:t>
    </dgm:pt>
    <dgm:pt modelId="{4499176F-CC5A-4803-8A55-449DD44CC41A}" type="sibTrans" cxnId="{E25A6A21-A547-46D2-AAA5-67581ACBB5DA}">
      <dgm:prSet/>
      <dgm:spPr/>
      <dgm:t>
        <a:bodyPr/>
        <a:lstStyle/>
        <a:p>
          <a:endParaRPr lang="en-US"/>
        </a:p>
      </dgm:t>
    </dgm:pt>
    <dgm:pt modelId="{8A945713-88C9-457C-B146-86D4BA635436}" type="pres">
      <dgm:prSet presAssocID="{912BDB77-1720-40FD-8374-9D3A1B5106F3}" presName="vert0" presStyleCnt="0">
        <dgm:presLayoutVars>
          <dgm:dir/>
          <dgm:animOne val="branch"/>
          <dgm:animLvl val="lvl"/>
        </dgm:presLayoutVars>
      </dgm:prSet>
      <dgm:spPr/>
    </dgm:pt>
    <dgm:pt modelId="{86F6F091-3C3A-46CA-A6A4-3D05E0D2CC22}" type="pres">
      <dgm:prSet presAssocID="{7FCEA689-8F20-48C5-970E-51ADF0268652}" presName="thickLine" presStyleLbl="alignNode1" presStyleIdx="0" presStyleCnt="4"/>
      <dgm:spPr/>
    </dgm:pt>
    <dgm:pt modelId="{CFC1867F-A65C-4CDD-95A9-9A4E4C0646A8}" type="pres">
      <dgm:prSet presAssocID="{7FCEA689-8F20-48C5-970E-51ADF0268652}" presName="horz1" presStyleCnt="0"/>
      <dgm:spPr/>
    </dgm:pt>
    <dgm:pt modelId="{BD54F98E-42DB-43B8-B421-E248D61373BA}" type="pres">
      <dgm:prSet presAssocID="{7FCEA689-8F20-48C5-970E-51ADF0268652}" presName="tx1" presStyleLbl="revTx" presStyleIdx="0" presStyleCnt="4"/>
      <dgm:spPr/>
    </dgm:pt>
    <dgm:pt modelId="{7DC55EB9-2F79-4A43-BB8D-2BDE36B2E029}" type="pres">
      <dgm:prSet presAssocID="{7FCEA689-8F20-48C5-970E-51ADF0268652}" presName="vert1" presStyleCnt="0"/>
      <dgm:spPr/>
    </dgm:pt>
    <dgm:pt modelId="{94E440DC-3DF6-4359-B360-CE9AD56E75D5}" type="pres">
      <dgm:prSet presAssocID="{5F2ACA67-A9CE-4D3C-8134-48610A2DBC2E}" presName="thickLine" presStyleLbl="alignNode1" presStyleIdx="1" presStyleCnt="4"/>
      <dgm:spPr/>
    </dgm:pt>
    <dgm:pt modelId="{25E7C54C-EE75-430B-B73C-44FFA47DCDE5}" type="pres">
      <dgm:prSet presAssocID="{5F2ACA67-A9CE-4D3C-8134-48610A2DBC2E}" presName="horz1" presStyleCnt="0"/>
      <dgm:spPr/>
    </dgm:pt>
    <dgm:pt modelId="{25E3FF9F-FEB9-4A57-8D85-DAC00F1EEC3C}" type="pres">
      <dgm:prSet presAssocID="{5F2ACA67-A9CE-4D3C-8134-48610A2DBC2E}" presName="tx1" presStyleLbl="revTx" presStyleIdx="1" presStyleCnt="4"/>
      <dgm:spPr/>
    </dgm:pt>
    <dgm:pt modelId="{129B19D3-2B1B-4521-8051-F7E8DFD3259C}" type="pres">
      <dgm:prSet presAssocID="{5F2ACA67-A9CE-4D3C-8134-48610A2DBC2E}" presName="vert1" presStyleCnt="0"/>
      <dgm:spPr/>
    </dgm:pt>
    <dgm:pt modelId="{A0C7592C-F3D1-4A63-9815-F7FF8ADD7A2E}" type="pres">
      <dgm:prSet presAssocID="{D3FB00FE-C561-45FC-916B-DE61ADF662AA}" presName="thickLine" presStyleLbl="alignNode1" presStyleIdx="2" presStyleCnt="4"/>
      <dgm:spPr/>
    </dgm:pt>
    <dgm:pt modelId="{EDDE1F98-A68F-4D89-B9D0-367EECC6EF23}" type="pres">
      <dgm:prSet presAssocID="{D3FB00FE-C561-45FC-916B-DE61ADF662AA}" presName="horz1" presStyleCnt="0"/>
      <dgm:spPr/>
    </dgm:pt>
    <dgm:pt modelId="{0B504CEA-CA82-4CC5-8B88-7A4830D5F8AC}" type="pres">
      <dgm:prSet presAssocID="{D3FB00FE-C561-45FC-916B-DE61ADF662AA}" presName="tx1" presStyleLbl="revTx" presStyleIdx="2" presStyleCnt="4"/>
      <dgm:spPr/>
    </dgm:pt>
    <dgm:pt modelId="{B02281C7-42A4-4E2B-8D92-D8D024161B18}" type="pres">
      <dgm:prSet presAssocID="{D3FB00FE-C561-45FC-916B-DE61ADF662AA}" presName="vert1" presStyleCnt="0"/>
      <dgm:spPr/>
    </dgm:pt>
    <dgm:pt modelId="{07738051-626C-461E-A398-7367256EB2C7}" type="pres">
      <dgm:prSet presAssocID="{82416810-20F5-468F-8EF6-6A806BC5EAD7}" presName="thickLine" presStyleLbl="alignNode1" presStyleIdx="3" presStyleCnt="4"/>
      <dgm:spPr/>
    </dgm:pt>
    <dgm:pt modelId="{7F0DF4FF-B228-45FA-B67F-1E86EBCF4AB9}" type="pres">
      <dgm:prSet presAssocID="{82416810-20F5-468F-8EF6-6A806BC5EAD7}" presName="horz1" presStyleCnt="0"/>
      <dgm:spPr/>
    </dgm:pt>
    <dgm:pt modelId="{41F6FAE0-41A6-4602-9EF7-A20EE689C430}" type="pres">
      <dgm:prSet presAssocID="{82416810-20F5-468F-8EF6-6A806BC5EAD7}" presName="tx1" presStyleLbl="revTx" presStyleIdx="3" presStyleCnt="4"/>
      <dgm:spPr/>
    </dgm:pt>
    <dgm:pt modelId="{63F22B5B-521A-4382-B072-DC88C305F5A1}" type="pres">
      <dgm:prSet presAssocID="{82416810-20F5-468F-8EF6-6A806BC5EAD7}" presName="vert1" presStyleCnt="0"/>
      <dgm:spPr/>
    </dgm:pt>
  </dgm:ptLst>
  <dgm:cxnLst>
    <dgm:cxn modelId="{2A386605-CA01-4425-AD78-DAD2B00D425D}" type="presOf" srcId="{D3FB00FE-C561-45FC-916B-DE61ADF662AA}" destId="{0B504CEA-CA82-4CC5-8B88-7A4830D5F8AC}" srcOrd="0" destOrd="0" presId="urn:microsoft.com/office/officeart/2008/layout/LinedList"/>
    <dgm:cxn modelId="{B0AD9920-849E-4650-A5D5-A964F507965B}" type="presOf" srcId="{82416810-20F5-468F-8EF6-6A806BC5EAD7}" destId="{41F6FAE0-41A6-4602-9EF7-A20EE689C430}" srcOrd="0" destOrd="0" presId="urn:microsoft.com/office/officeart/2008/layout/LinedList"/>
    <dgm:cxn modelId="{E25A6A21-A547-46D2-AAA5-67581ACBB5DA}" srcId="{912BDB77-1720-40FD-8374-9D3A1B5106F3}" destId="{82416810-20F5-468F-8EF6-6A806BC5EAD7}" srcOrd="3" destOrd="0" parTransId="{1A049AAC-F359-43DA-B278-FE61B1B25893}" sibTransId="{4499176F-CC5A-4803-8A55-449DD44CC41A}"/>
    <dgm:cxn modelId="{16C62E4E-33BB-45AC-B6D1-C443C8D5E247}" type="presOf" srcId="{5F2ACA67-A9CE-4D3C-8134-48610A2DBC2E}" destId="{25E3FF9F-FEB9-4A57-8D85-DAC00F1EEC3C}" srcOrd="0" destOrd="0" presId="urn:microsoft.com/office/officeart/2008/layout/LinedList"/>
    <dgm:cxn modelId="{E71DE087-8FDF-47C5-851A-556E59C87744}" type="presOf" srcId="{7FCEA689-8F20-48C5-970E-51ADF0268652}" destId="{BD54F98E-42DB-43B8-B421-E248D61373BA}" srcOrd="0" destOrd="0" presId="urn:microsoft.com/office/officeart/2008/layout/LinedList"/>
    <dgm:cxn modelId="{5A65008D-B6EF-419C-AA57-7E6DA78F5B06}" srcId="{912BDB77-1720-40FD-8374-9D3A1B5106F3}" destId="{D3FB00FE-C561-45FC-916B-DE61ADF662AA}" srcOrd="2" destOrd="0" parTransId="{B692D14F-1260-4589-9624-AE8507E720FE}" sibTransId="{330AF3B8-F5CA-4FDD-A567-A2FC956AE4B7}"/>
    <dgm:cxn modelId="{EFAF77AE-B106-4B32-BC02-9365FE7AA0F7}" srcId="{912BDB77-1720-40FD-8374-9D3A1B5106F3}" destId="{5F2ACA67-A9CE-4D3C-8134-48610A2DBC2E}" srcOrd="1" destOrd="0" parTransId="{91F803EC-40D7-48CD-91B8-11BF29BF19E0}" sibTransId="{6A324D35-C48D-4030-B57B-6CF175F0BD55}"/>
    <dgm:cxn modelId="{82A22CCA-61E3-4B25-9197-E99572F3817C}" srcId="{912BDB77-1720-40FD-8374-9D3A1B5106F3}" destId="{7FCEA689-8F20-48C5-970E-51ADF0268652}" srcOrd="0" destOrd="0" parTransId="{6BAF0149-4489-4C3D-B4C5-2797510862E0}" sibTransId="{8FCF2897-6DAF-4435-8682-54F3B9787045}"/>
    <dgm:cxn modelId="{7477BCD7-577D-48D5-AD5B-A93D04472DEA}" type="presOf" srcId="{912BDB77-1720-40FD-8374-9D3A1B5106F3}" destId="{8A945713-88C9-457C-B146-86D4BA635436}" srcOrd="0" destOrd="0" presId="urn:microsoft.com/office/officeart/2008/layout/LinedList"/>
    <dgm:cxn modelId="{AABC6C0E-DC18-4C86-9C5F-4D92A0568FA0}" type="presParOf" srcId="{8A945713-88C9-457C-B146-86D4BA635436}" destId="{86F6F091-3C3A-46CA-A6A4-3D05E0D2CC22}" srcOrd="0" destOrd="0" presId="urn:microsoft.com/office/officeart/2008/layout/LinedList"/>
    <dgm:cxn modelId="{80512763-7BFB-4960-B259-3F714D6327E8}" type="presParOf" srcId="{8A945713-88C9-457C-B146-86D4BA635436}" destId="{CFC1867F-A65C-4CDD-95A9-9A4E4C0646A8}" srcOrd="1" destOrd="0" presId="urn:microsoft.com/office/officeart/2008/layout/LinedList"/>
    <dgm:cxn modelId="{B1A8795C-4A9D-421F-8299-9A0A76B12341}" type="presParOf" srcId="{CFC1867F-A65C-4CDD-95A9-9A4E4C0646A8}" destId="{BD54F98E-42DB-43B8-B421-E248D61373BA}" srcOrd="0" destOrd="0" presId="urn:microsoft.com/office/officeart/2008/layout/LinedList"/>
    <dgm:cxn modelId="{3E645A4C-0459-4E04-9BEB-7F4D1360C4C7}" type="presParOf" srcId="{CFC1867F-A65C-4CDD-95A9-9A4E4C0646A8}" destId="{7DC55EB9-2F79-4A43-BB8D-2BDE36B2E029}" srcOrd="1" destOrd="0" presId="urn:microsoft.com/office/officeart/2008/layout/LinedList"/>
    <dgm:cxn modelId="{4FE00741-E34D-4FBF-8F97-7AD19B33B34E}" type="presParOf" srcId="{8A945713-88C9-457C-B146-86D4BA635436}" destId="{94E440DC-3DF6-4359-B360-CE9AD56E75D5}" srcOrd="2" destOrd="0" presId="urn:microsoft.com/office/officeart/2008/layout/LinedList"/>
    <dgm:cxn modelId="{573BE4AC-90A9-46E2-8E1B-F434655F3F4B}" type="presParOf" srcId="{8A945713-88C9-457C-B146-86D4BA635436}" destId="{25E7C54C-EE75-430B-B73C-44FFA47DCDE5}" srcOrd="3" destOrd="0" presId="urn:microsoft.com/office/officeart/2008/layout/LinedList"/>
    <dgm:cxn modelId="{3688EADD-A3E0-4EC7-B485-6CC8F44044BC}" type="presParOf" srcId="{25E7C54C-EE75-430B-B73C-44FFA47DCDE5}" destId="{25E3FF9F-FEB9-4A57-8D85-DAC00F1EEC3C}" srcOrd="0" destOrd="0" presId="urn:microsoft.com/office/officeart/2008/layout/LinedList"/>
    <dgm:cxn modelId="{F7E48719-C625-4966-8A69-A55430BF5910}" type="presParOf" srcId="{25E7C54C-EE75-430B-B73C-44FFA47DCDE5}" destId="{129B19D3-2B1B-4521-8051-F7E8DFD3259C}" srcOrd="1" destOrd="0" presId="urn:microsoft.com/office/officeart/2008/layout/LinedList"/>
    <dgm:cxn modelId="{0B62B00B-61B2-4B8A-88B7-ABD1F8AD3C3F}" type="presParOf" srcId="{8A945713-88C9-457C-B146-86D4BA635436}" destId="{A0C7592C-F3D1-4A63-9815-F7FF8ADD7A2E}" srcOrd="4" destOrd="0" presId="urn:microsoft.com/office/officeart/2008/layout/LinedList"/>
    <dgm:cxn modelId="{58E3E86B-52B9-4805-8E26-D9ED7E58BEBD}" type="presParOf" srcId="{8A945713-88C9-457C-B146-86D4BA635436}" destId="{EDDE1F98-A68F-4D89-B9D0-367EECC6EF23}" srcOrd="5" destOrd="0" presId="urn:microsoft.com/office/officeart/2008/layout/LinedList"/>
    <dgm:cxn modelId="{90D131B2-ED3F-40F4-B423-ADB475FAB31B}" type="presParOf" srcId="{EDDE1F98-A68F-4D89-B9D0-367EECC6EF23}" destId="{0B504CEA-CA82-4CC5-8B88-7A4830D5F8AC}" srcOrd="0" destOrd="0" presId="urn:microsoft.com/office/officeart/2008/layout/LinedList"/>
    <dgm:cxn modelId="{F131AD9B-7691-4D9E-AA18-6CBE80475EDD}" type="presParOf" srcId="{EDDE1F98-A68F-4D89-B9D0-367EECC6EF23}" destId="{B02281C7-42A4-4E2B-8D92-D8D024161B18}" srcOrd="1" destOrd="0" presId="urn:microsoft.com/office/officeart/2008/layout/LinedList"/>
    <dgm:cxn modelId="{7446EBC9-6BA8-4081-958E-5D7C42456E32}" type="presParOf" srcId="{8A945713-88C9-457C-B146-86D4BA635436}" destId="{07738051-626C-461E-A398-7367256EB2C7}" srcOrd="6" destOrd="0" presId="urn:microsoft.com/office/officeart/2008/layout/LinedList"/>
    <dgm:cxn modelId="{C99415EF-1FD6-42F4-AD1D-D42CF5021A69}" type="presParOf" srcId="{8A945713-88C9-457C-B146-86D4BA635436}" destId="{7F0DF4FF-B228-45FA-B67F-1E86EBCF4AB9}" srcOrd="7" destOrd="0" presId="urn:microsoft.com/office/officeart/2008/layout/LinedList"/>
    <dgm:cxn modelId="{080D21AE-33BB-4C05-B578-9226EE8B2887}" type="presParOf" srcId="{7F0DF4FF-B228-45FA-B67F-1E86EBCF4AB9}" destId="{41F6FAE0-41A6-4602-9EF7-A20EE689C430}" srcOrd="0" destOrd="0" presId="urn:microsoft.com/office/officeart/2008/layout/LinedList"/>
    <dgm:cxn modelId="{1A33E9BA-4FF9-470A-85F5-AB9A625B920E}" type="presParOf" srcId="{7F0DF4FF-B228-45FA-B67F-1E86EBCF4AB9}" destId="{63F22B5B-521A-4382-B072-DC88C305F5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6DD738-8B20-4341-AA15-B7DDA6266E0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B7EDD2E-6DB5-4400-A275-95C7EF02A21F}">
      <dgm:prSet/>
      <dgm:spPr/>
      <dgm:t>
        <a:bodyPr/>
        <a:lstStyle/>
        <a:p>
          <a:r>
            <a:rPr lang="en-GB" u="sng"/>
            <a:t>What was tested? </a:t>
          </a:r>
          <a:endParaRPr lang="en-US"/>
        </a:p>
      </dgm:t>
    </dgm:pt>
    <dgm:pt modelId="{FFA94885-BE99-4591-A2CF-227B627F864D}" type="parTrans" cxnId="{DD0FF9B0-4E69-4C8A-B360-C182ACE74125}">
      <dgm:prSet/>
      <dgm:spPr/>
      <dgm:t>
        <a:bodyPr/>
        <a:lstStyle/>
        <a:p>
          <a:endParaRPr lang="en-US"/>
        </a:p>
      </dgm:t>
    </dgm:pt>
    <dgm:pt modelId="{B7867F43-2AD1-4C4A-BB0D-17B3588FB1CA}" type="sibTrans" cxnId="{DD0FF9B0-4E69-4C8A-B360-C182ACE74125}">
      <dgm:prSet/>
      <dgm:spPr/>
      <dgm:t>
        <a:bodyPr/>
        <a:lstStyle/>
        <a:p>
          <a:endParaRPr lang="en-US"/>
        </a:p>
      </dgm:t>
    </dgm:pt>
    <dgm:pt modelId="{688E1761-E6F4-4B88-977C-91AF9DEE14CD}">
      <dgm:prSet/>
      <dgm:spPr/>
      <dgm:t>
        <a:bodyPr/>
        <a:lstStyle/>
        <a:p>
          <a:r>
            <a:rPr lang="en-GB"/>
            <a:t>The testing process for me was a challenge and I strived to reach the industry standard of 80% and again when it comes to experience and knowledge I know overtime that I will be able to reach industry standard however unfortunately I was only managed to get a coverage of 70.2%.</a:t>
          </a:r>
          <a:endParaRPr lang="en-US"/>
        </a:p>
      </dgm:t>
    </dgm:pt>
    <dgm:pt modelId="{47DFD7F2-11C2-4C0F-A262-A41D5CC11AFA}" type="parTrans" cxnId="{E69AFA33-F599-4AE8-BDA9-69285B5B08C7}">
      <dgm:prSet/>
      <dgm:spPr/>
      <dgm:t>
        <a:bodyPr/>
        <a:lstStyle/>
        <a:p>
          <a:endParaRPr lang="en-US"/>
        </a:p>
      </dgm:t>
    </dgm:pt>
    <dgm:pt modelId="{BAA69F7D-EACC-4C13-8489-70482D137464}" type="sibTrans" cxnId="{E69AFA33-F599-4AE8-BDA9-69285B5B08C7}">
      <dgm:prSet/>
      <dgm:spPr/>
      <dgm:t>
        <a:bodyPr/>
        <a:lstStyle/>
        <a:p>
          <a:endParaRPr lang="en-US"/>
        </a:p>
      </dgm:t>
    </dgm:pt>
    <dgm:pt modelId="{66D2430C-DA27-46BA-8788-B7A987953CF6}">
      <dgm:prSet/>
      <dgm:spPr/>
      <dgm:t>
        <a:bodyPr/>
        <a:lstStyle/>
        <a:p>
          <a:r>
            <a:rPr lang="en-GB"/>
            <a:t>now that was some error codes that I would get that I was getting that I've just never experienced before hadn't no amount of research was helping me. I tested all of the Java test file and then I started to test all of the customer side of things so the customer controller the customerDAO on the customer.Java. The issue I had a some of them weren‘t passing the tests however I got the customer controller and the customerDAO to pass so I moved onto items I then tested the items controller and also the items DAO and then finally the items .Java which again for me didn't pass. the last ones to be tested were the more difficult ones which were the ordercontroller orderDAO and order.Java. these definitely give me the most challenge but I researched until I was able to get a percentage which what's the best I could get.</a:t>
          </a:r>
          <a:endParaRPr lang="en-US"/>
        </a:p>
      </dgm:t>
    </dgm:pt>
    <dgm:pt modelId="{81D20571-61DD-4E04-8989-11539F0EA6FB}" type="parTrans" cxnId="{A2AE9FEC-CBEC-446C-82C4-E24B31A84F5D}">
      <dgm:prSet/>
      <dgm:spPr/>
      <dgm:t>
        <a:bodyPr/>
        <a:lstStyle/>
        <a:p>
          <a:endParaRPr lang="en-US"/>
        </a:p>
      </dgm:t>
    </dgm:pt>
    <dgm:pt modelId="{BA146EFD-F138-4EE7-8ECF-FE63122E289D}" type="sibTrans" cxnId="{A2AE9FEC-CBEC-446C-82C4-E24B31A84F5D}">
      <dgm:prSet/>
      <dgm:spPr/>
      <dgm:t>
        <a:bodyPr/>
        <a:lstStyle/>
        <a:p>
          <a:endParaRPr lang="en-US"/>
        </a:p>
      </dgm:t>
    </dgm:pt>
    <dgm:pt modelId="{33D21FCB-CA88-41B2-BFD4-04BF81F9A146}" type="pres">
      <dgm:prSet presAssocID="{B36DD738-8B20-4341-AA15-B7DDA6266E0E}" presName="root" presStyleCnt="0">
        <dgm:presLayoutVars>
          <dgm:dir/>
          <dgm:resizeHandles val="exact"/>
        </dgm:presLayoutVars>
      </dgm:prSet>
      <dgm:spPr/>
    </dgm:pt>
    <dgm:pt modelId="{CE62253D-1C22-4D2D-ABC1-FC9814ED6BD5}" type="pres">
      <dgm:prSet presAssocID="{EB7EDD2E-6DB5-4400-A275-95C7EF02A21F}" presName="compNode" presStyleCnt="0"/>
      <dgm:spPr/>
    </dgm:pt>
    <dgm:pt modelId="{97F62577-1782-4C3C-B9CB-13C62508885A}" type="pres">
      <dgm:prSet presAssocID="{EB7EDD2E-6DB5-4400-A275-95C7EF02A2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B37B14EC-D7EB-409D-ADF2-939C6952DC36}" type="pres">
      <dgm:prSet presAssocID="{EB7EDD2E-6DB5-4400-A275-95C7EF02A21F}" presName="spaceRect" presStyleCnt="0"/>
      <dgm:spPr/>
    </dgm:pt>
    <dgm:pt modelId="{DCC949CC-2EC6-4DEB-B545-4B3FFE4D70EC}" type="pres">
      <dgm:prSet presAssocID="{EB7EDD2E-6DB5-4400-A275-95C7EF02A21F}" presName="textRect" presStyleLbl="revTx" presStyleIdx="0" presStyleCnt="3">
        <dgm:presLayoutVars>
          <dgm:chMax val="1"/>
          <dgm:chPref val="1"/>
        </dgm:presLayoutVars>
      </dgm:prSet>
      <dgm:spPr/>
    </dgm:pt>
    <dgm:pt modelId="{BECA7F10-F872-49EA-A0B8-25B52388BE57}" type="pres">
      <dgm:prSet presAssocID="{B7867F43-2AD1-4C4A-BB0D-17B3588FB1CA}" presName="sibTrans" presStyleCnt="0"/>
      <dgm:spPr/>
    </dgm:pt>
    <dgm:pt modelId="{61C400A6-7046-405A-B900-FD4054F3315D}" type="pres">
      <dgm:prSet presAssocID="{688E1761-E6F4-4B88-977C-91AF9DEE14CD}" presName="compNode" presStyleCnt="0"/>
      <dgm:spPr/>
    </dgm:pt>
    <dgm:pt modelId="{75A7CE00-76E3-495F-9BCB-8C933AAB9240}" type="pres">
      <dgm:prSet presAssocID="{688E1761-E6F4-4B88-977C-91AF9DEE14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2FB564F-72D4-40F7-A678-A8EE6F1F6493}" type="pres">
      <dgm:prSet presAssocID="{688E1761-E6F4-4B88-977C-91AF9DEE14CD}" presName="spaceRect" presStyleCnt="0"/>
      <dgm:spPr/>
    </dgm:pt>
    <dgm:pt modelId="{6AFB8980-5757-468D-8C40-2B8CB3887577}" type="pres">
      <dgm:prSet presAssocID="{688E1761-E6F4-4B88-977C-91AF9DEE14CD}" presName="textRect" presStyleLbl="revTx" presStyleIdx="1" presStyleCnt="3">
        <dgm:presLayoutVars>
          <dgm:chMax val="1"/>
          <dgm:chPref val="1"/>
        </dgm:presLayoutVars>
      </dgm:prSet>
      <dgm:spPr/>
    </dgm:pt>
    <dgm:pt modelId="{5C4AD00C-9FD9-4AE3-925C-8234E7D8ADC4}" type="pres">
      <dgm:prSet presAssocID="{BAA69F7D-EACC-4C13-8489-70482D137464}" presName="sibTrans" presStyleCnt="0"/>
      <dgm:spPr/>
    </dgm:pt>
    <dgm:pt modelId="{EFD53A04-FDCC-4CE8-9360-EF60CF111DF1}" type="pres">
      <dgm:prSet presAssocID="{66D2430C-DA27-46BA-8788-B7A987953CF6}" presName="compNode" presStyleCnt="0"/>
      <dgm:spPr/>
    </dgm:pt>
    <dgm:pt modelId="{D1C11E60-872E-4B9D-924C-7BF810337345}" type="pres">
      <dgm:prSet presAssocID="{66D2430C-DA27-46BA-8788-B7A987953C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6671BBDF-52FF-454F-9815-356356A18DA5}" type="pres">
      <dgm:prSet presAssocID="{66D2430C-DA27-46BA-8788-B7A987953CF6}" presName="spaceRect" presStyleCnt="0"/>
      <dgm:spPr/>
    </dgm:pt>
    <dgm:pt modelId="{62ADF597-00D5-4AD1-B7F9-E038828782ED}" type="pres">
      <dgm:prSet presAssocID="{66D2430C-DA27-46BA-8788-B7A987953CF6}" presName="textRect" presStyleLbl="revTx" presStyleIdx="2" presStyleCnt="3">
        <dgm:presLayoutVars>
          <dgm:chMax val="1"/>
          <dgm:chPref val="1"/>
        </dgm:presLayoutVars>
      </dgm:prSet>
      <dgm:spPr/>
    </dgm:pt>
  </dgm:ptLst>
  <dgm:cxnLst>
    <dgm:cxn modelId="{E69AFA33-F599-4AE8-BDA9-69285B5B08C7}" srcId="{B36DD738-8B20-4341-AA15-B7DDA6266E0E}" destId="{688E1761-E6F4-4B88-977C-91AF9DEE14CD}" srcOrd="1" destOrd="0" parTransId="{47DFD7F2-11C2-4C0F-A262-A41D5CC11AFA}" sibTransId="{BAA69F7D-EACC-4C13-8489-70482D137464}"/>
    <dgm:cxn modelId="{AACEC273-246F-44FD-A756-B7A7BD5EA231}" type="presOf" srcId="{B36DD738-8B20-4341-AA15-B7DDA6266E0E}" destId="{33D21FCB-CA88-41B2-BFD4-04BF81F9A146}" srcOrd="0" destOrd="0" presId="urn:microsoft.com/office/officeart/2018/2/layout/IconLabelList"/>
    <dgm:cxn modelId="{DD0FF9B0-4E69-4C8A-B360-C182ACE74125}" srcId="{B36DD738-8B20-4341-AA15-B7DDA6266E0E}" destId="{EB7EDD2E-6DB5-4400-A275-95C7EF02A21F}" srcOrd="0" destOrd="0" parTransId="{FFA94885-BE99-4591-A2CF-227B627F864D}" sibTransId="{B7867F43-2AD1-4C4A-BB0D-17B3588FB1CA}"/>
    <dgm:cxn modelId="{749715B3-5471-4544-8F99-DB81B1898890}" type="presOf" srcId="{66D2430C-DA27-46BA-8788-B7A987953CF6}" destId="{62ADF597-00D5-4AD1-B7F9-E038828782ED}" srcOrd="0" destOrd="0" presId="urn:microsoft.com/office/officeart/2018/2/layout/IconLabelList"/>
    <dgm:cxn modelId="{288BA7D7-6A30-4A29-BA1C-7CCB84302A01}" type="presOf" srcId="{688E1761-E6F4-4B88-977C-91AF9DEE14CD}" destId="{6AFB8980-5757-468D-8C40-2B8CB3887577}" srcOrd="0" destOrd="0" presId="urn:microsoft.com/office/officeart/2018/2/layout/IconLabelList"/>
    <dgm:cxn modelId="{A2AE9FEC-CBEC-446C-82C4-E24B31A84F5D}" srcId="{B36DD738-8B20-4341-AA15-B7DDA6266E0E}" destId="{66D2430C-DA27-46BA-8788-B7A987953CF6}" srcOrd="2" destOrd="0" parTransId="{81D20571-61DD-4E04-8989-11539F0EA6FB}" sibTransId="{BA146EFD-F138-4EE7-8ECF-FE63122E289D}"/>
    <dgm:cxn modelId="{C97A53F1-07B3-4114-BE2E-672EA700BD3A}" type="presOf" srcId="{EB7EDD2E-6DB5-4400-A275-95C7EF02A21F}" destId="{DCC949CC-2EC6-4DEB-B545-4B3FFE4D70EC}" srcOrd="0" destOrd="0" presId="urn:microsoft.com/office/officeart/2018/2/layout/IconLabelList"/>
    <dgm:cxn modelId="{46450F9C-A6AF-4E22-85A0-B550E5C598AF}" type="presParOf" srcId="{33D21FCB-CA88-41B2-BFD4-04BF81F9A146}" destId="{CE62253D-1C22-4D2D-ABC1-FC9814ED6BD5}" srcOrd="0" destOrd="0" presId="urn:microsoft.com/office/officeart/2018/2/layout/IconLabelList"/>
    <dgm:cxn modelId="{EF729784-4DE7-4290-A811-B4C3ECCAC230}" type="presParOf" srcId="{CE62253D-1C22-4D2D-ABC1-FC9814ED6BD5}" destId="{97F62577-1782-4C3C-B9CB-13C62508885A}" srcOrd="0" destOrd="0" presId="urn:microsoft.com/office/officeart/2018/2/layout/IconLabelList"/>
    <dgm:cxn modelId="{E4DA32A1-7F66-4B3B-8EF9-224239C34696}" type="presParOf" srcId="{CE62253D-1C22-4D2D-ABC1-FC9814ED6BD5}" destId="{B37B14EC-D7EB-409D-ADF2-939C6952DC36}" srcOrd="1" destOrd="0" presId="urn:microsoft.com/office/officeart/2018/2/layout/IconLabelList"/>
    <dgm:cxn modelId="{27996F6B-8FB5-40AB-B21A-3C61AEB307C5}" type="presParOf" srcId="{CE62253D-1C22-4D2D-ABC1-FC9814ED6BD5}" destId="{DCC949CC-2EC6-4DEB-B545-4B3FFE4D70EC}" srcOrd="2" destOrd="0" presId="urn:microsoft.com/office/officeart/2018/2/layout/IconLabelList"/>
    <dgm:cxn modelId="{137DA8C5-1425-4820-847E-CDDE56E183D8}" type="presParOf" srcId="{33D21FCB-CA88-41B2-BFD4-04BF81F9A146}" destId="{BECA7F10-F872-49EA-A0B8-25B52388BE57}" srcOrd="1" destOrd="0" presId="urn:microsoft.com/office/officeart/2018/2/layout/IconLabelList"/>
    <dgm:cxn modelId="{8D645EDB-7E09-4640-8941-3613774AFF2B}" type="presParOf" srcId="{33D21FCB-CA88-41B2-BFD4-04BF81F9A146}" destId="{61C400A6-7046-405A-B900-FD4054F3315D}" srcOrd="2" destOrd="0" presId="urn:microsoft.com/office/officeart/2018/2/layout/IconLabelList"/>
    <dgm:cxn modelId="{51724DE0-2214-4ED7-B3D4-1C95453145C1}" type="presParOf" srcId="{61C400A6-7046-405A-B900-FD4054F3315D}" destId="{75A7CE00-76E3-495F-9BCB-8C933AAB9240}" srcOrd="0" destOrd="0" presId="urn:microsoft.com/office/officeart/2018/2/layout/IconLabelList"/>
    <dgm:cxn modelId="{5089314A-FD5A-4F02-BC50-5A1720990DEC}" type="presParOf" srcId="{61C400A6-7046-405A-B900-FD4054F3315D}" destId="{F2FB564F-72D4-40F7-A678-A8EE6F1F6493}" srcOrd="1" destOrd="0" presId="urn:microsoft.com/office/officeart/2018/2/layout/IconLabelList"/>
    <dgm:cxn modelId="{0DEF48AC-65C4-4F31-BF84-706B21B1C98E}" type="presParOf" srcId="{61C400A6-7046-405A-B900-FD4054F3315D}" destId="{6AFB8980-5757-468D-8C40-2B8CB3887577}" srcOrd="2" destOrd="0" presId="urn:microsoft.com/office/officeart/2018/2/layout/IconLabelList"/>
    <dgm:cxn modelId="{300A9245-1DAA-4DC2-ABBA-8563DE7C105D}" type="presParOf" srcId="{33D21FCB-CA88-41B2-BFD4-04BF81F9A146}" destId="{5C4AD00C-9FD9-4AE3-925C-8234E7D8ADC4}" srcOrd="3" destOrd="0" presId="urn:microsoft.com/office/officeart/2018/2/layout/IconLabelList"/>
    <dgm:cxn modelId="{A536827D-7413-4BC2-BC1C-14B51AD6A9B2}" type="presParOf" srcId="{33D21FCB-CA88-41B2-BFD4-04BF81F9A146}" destId="{EFD53A04-FDCC-4CE8-9360-EF60CF111DF1}" srcOrd="4" destOrd="0" presId="urn:microsoft.com/office/officeart/2018/2/layout/IconLabelList"/>
    <dgm:cxn modelId="{80683F90-A36A-4B71-A6EA-AEC91817EEF3}" type="presParOf" srcId="{EFD53A04-FDCC-4CE8-9360-EF60CF111DF1}" destId="{D1C11E60-872E-4B9D-924C-7BF810337345}" srcOrd="0" destOrd="0" presId="urn:microsoft.com/office/officeart/2018/2/layout/IconLabelList"/>
    <dgm:cxn modelId="{517DCEC4-8DED-45B4-A7CC-E4864E603B4D}" type="presParOf" srcId="{EFD53A04-FDCC-4CE8-9360-EF60CF111DF1}" destId="{6671BBDF-52FF-454F-9815-356356A18DA5}" srcOrd="1" destOrd="0" presId="urn:microsoft.com/office/officeart/2018/2/layout/IconLabelList"/>
    <dgm:cxn modelId="{A08A3382-79C1-460C-974D-E7C8C6836CAB}" type="presParOf" srcId="{EFD53A04-FDCC-4CE8-9360-EF60CF111DF1}" destId="{62ADF597-00D5-4AD1-B7F9-E038828782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D518BF-82D7-4590-9526-B5AB24DC89F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EDE6F4F-FA7D-4A3C-ABF2-9D2B830C88D5}">
      <dgm:prSet/>
      <dgm:spPr/>
      <dgm:t>
        <a:bodyPr/>
        <a:lstStyle/>
        <a:p>
          <a:r>
            <a:rPr lang="en-GB"/>
            <a:t>What did you complete?</a:t>
          </a:r>
          <a:endParaRPr lang="en-US"/>
        </a:p>
      </dgm:t>
    </dgm:pt>
    <dgm:pt modelId="{32BB47E4-ED81-4C87-97FC-57AA1631C4FF}" type="parTrans" cxnId="{2586F693-218B-41B8-AC99-95461B3AEDD8}">
      <dgm:prSet/>
      <dgm:spPr/>
      <dgm:t>
        <a:bodyPr/>
        <a:lstStyle/>
        <a:p>
          <a:endParaRPr lang="en-US"/>
        </a:p>
      </dgm:t>
    </dgm:pt>
    <dgm:pt modelId="{4C27C46F-3B4B-4E66-96F2-D418538E1745}" type="sibTrans" cxnId="{2586F693-218B-41B8-AC99-95461B3AEDD8}">
      <dgm:prSet/>
      <dgm:spPr/>
      <dgm:t>
        <a:bodyPr/>
        <a:lstStyle/>
        <a:p>
          <a:endParaRPr lang="en-US"/>
        </a:p>
      </dgm:t>
    </dgm:pt>
    <dgm:pt modelId="{D0A2087E-3AF6-4804-8133-0223B2878428}">
      <dgm:prSet/>
      <dgm:spPr/>
      <dgm:t>
        <a:bodyPr/>
        <a:lstStyle/>
        <a:p>
          <a:r>
            <a:rPr lang="en-GB"/>
            <a:t>As of now I have currently completed the complete code for the application which was working fully last night. which means that:</a:t>
          </a:r>
          <a:endParaRPr lang="en-US"/>
        </a:p>
      </dgm:t>
    </dgm:pt>
    <dgm:pt modelId="{80B39D65-34CD-4F48-9D73-B5F7BF0EBC54}" type="parTrans" cxnId="{FB7ED8C2-55E5-40AC-8D13-02FA4B173EE6}">
      <dgm:prSet/>
      <dgm:spPr/>
      <dgm:t>
        <a:bodyPr/>
        <a:lstStyle/>
        <a:p>
          <a:endParaRPr lang="en-US"/>
        </a:p>
      </dgm:t>
    </dgm:pt>
    <dgm:pt modelId="{59576D35-7E1E-4A31-93D7-05D3BCBC81FE}" type="sibTrans" cxnId="{FB7ED8C2-55E5-40AC-8D13-02FA4B173EE6}">
      <dgm:prSet/>
      <dgm:spPr/>
      <dgm:t>
        <a:bodyPr/>
        <a:lstStyle/>
        <a:p>
          <a:endParaRPr lang="en-US"/>
        </a:p>
      </dgm:t>
    </dgm:pt>
    <dgm:pt modelId="{F27B7781-013A-430E-91C6-3DA545ECDF65}">
      <dgm:prSet/>
      <dgm:spPr/>
      <dgm:t>
        <a:bodyPr/>
        <a:lstStyle/>
        <a:p>
          <a:r>
            <a:rPr lang="en-GB"/>
            <a:t>I could add view update and delete a customer .</a:t>
          </a:r>
          <a:endParaRPr lang="en-US"/>
        </a:p>
      </dgm:t>
    </dgm:pt>
    <dgm:pt modelId="{A9BF7AE0-30FA-473A-9569-50D145392004}" type="parTrans" cxnId="{2EB4E844-D4DC-44AE-A4EB-7135F6128610}">
      <dgm:prSet/>
      <dgm:spPr/>
      <dgm:t>
        <a:bodyPr/>
        <a:lstStyle/>
        <a:p>
          <a:endParaRPr lang="en-US"/>
        </a:p>
      </dgm:t>
    </dgm:pt>
    <dgm:pt modelId="{AC9B3384-06BF-4897-B12B-61BBA9D9891A}" type="sibTrans" cxnId="{2EB4E844-D4DC-44AE-A4EB-7135F6128610}">
      <dgm:prSet/>
      <dgm:spPr/>
      <dgm:t>
        <a:bodyPr/>
        <a:lstStyle/>
        <a:p>
          <a:endParaRPr lang="en-US"/>
        </a:p>
      </dgm:t>
    </dgm:pt>
    <dgm:pt modelId="{D074CEA2-52A7-4896-BEAC-C986AA4814E9}">
      <dgm:prSet/>
      <dgm:spPr/>
      <dgm:t>
        <a:bodyPr/>
        <a:lstStyle/>
        <a:p>
          <a:r>
            <a:rPr lang="en-GB"/>
            <a:t>Add view update and delete an item .</a:t>
          </a:r>
          <a:endParaRPr lang="en-US"/>
        </a:p>
      </dgm:t>
    </dgm:pt>
    <dgm:pt modelId="{63B0F5F0-AC88-442A-8933-88E6068AD080}" type="parTrans" cxnId="{29F58DF0-C9E8-49F7-A8DA-8E4DCA29A1F2}">
      <dgm:prSet/>
      <dgm:spPr/>
      <dgm:t>
        <a:bodyPr/>
        <a:lstStyle/>
        <a:p>
          <a:endParaRPr lang="en-US"/>
        </a:p>
      </dgm:t>
    </dgm:pt>
    <dgm:pt modelId="{EF041A71-B896-43C9-B8B3-B65909269FBC}" type="sibTrans" cxnId="{29F58DF0-C9E8-49F7-A8DA-8E4DCA29A1F2}">
      <dgm:prSet/>
      <dgm:spPr/>
      <dgm:t>
        <a:bodyPr/>
        <a:lstStyle/>
        <a:p>
          <a:endParaRPr lang="en-US"/>
        </a:p>
      </dgm:t>
    </dgm:pt>
    <dgm:pt modelId="{D06183FB-0D24-4D2A-BF1F-411BFA12B692}">
      <dgm:prSet/>
      <dgm:spPr/>
      <dgm:t>
        <a:bodyPr/>
        <a:lstStyle/>
        <a:p>
          <a:r>
            <a:rPr lang="en-GB"/>
            <a:t>Create an order view the order and delete an order. </a:t>
          </a:r>
          <a:endParaRPr lang="en-US"/>
        </a:p>
      </dgm:t>
    </dgm:pt>
    <dgm:pt modelId="{C26A0213-72A5-4618-B33F-41F04BBAF9F1}" type="parTrans" cxnId="{FDE33B62-B167-4EA4-9242-258041A45012}">
      <dgm:prSet/>
      <dgm:spPr/>
      <dgm:t>
        <a:bodyPr/>
        <a:lstStyle/>
        <a:p>
          <a:endParaRPr lang="en-US"/>
        </a:p>
      </dgm:t>
    </dgm:pt>
    <dgm:pt modelId="{1A5DB315-E94B-4580-BE55-31B995138F2F}" type="sibTrans" cxnId="{FDE33B62-B167-4EA4-9242-258041A45012}">
      <dgm:prSet/>
      <dgm:spPr/>
      <dgm:t>
        <a:bodyPr/>
        <a:lstStyle/>
        <a:p>
          <a:endParaRPr lang="en-US"/>
        </a:p>
      </dgm:t>
    </dgm:pt>
    <dgm:pt modelId="{46531F35-F68C-4F27-93F9-BE585C8FF142}">
      <dgm:prSet/>
      <dgm:spPr/>
      <dgm:t>
        <a:bodyPr/>
        <a:lstStyle/>
        <a:p>
          <a:r>
            <a:rPr lang="en-GB"/>
            <a:t>Add an item to my order, calculate the cost for an order and then delete an item in an order. </a:t>
          </a:r>
          <a:endParaRPr lang="en-US"/>
        </a:p>
      </dgm:t>
    </dgm:pt>
    <dgm:pt modelId="{D18718D7-AFE4-4424-869A-59CDB6BC6CAB}" type="parTrans" cxnId="{1437DDDC-0910-45FD-862E-0D576857A4A0}">
      <dgm:prSet/>
      <dgm:spPr/>
      <dgm:t>
        <a:bodyPr/>
        <a:lstStyle/>
        <a:p>
          <a:endParaRPr lang="en-US"/>
        </a:p>
      </dgm:t>
    </dgm:pt>
    <dgm:pt modelId="{484D55C8-B95D-4595-94A2-A4E8A9F8963B}" type="sibTrans" cxnId="{1437DDDC-0910-45FD-862E-0D576857A4A0}">
      <dgm:prSet/>
      <dgm:spPr/>
      <dgm:t>
        <a:bodyPr/>
        <a:lstStyle/>
        <a:p>
          <a:endParaRPr lang="en-US"/>
        </a:p>
      </dgm:t>
    </dgm:pt>
    <dgm:pt modelId="{7901ADF6-A3A6-478E-9BE5-8218ADE165F8}">
      <dgm:prSet/>
      <dgm:spPr/>
      <dgm:t>
        <a:bodyPr/>
        <a:lstStyle/>
        <a:p>
          <a:r>
            <a:rPr lang="en-GB"/>
            <a:t>I was able to create my MySQL database and link it with my Java.</a:t>
          </a:r>
          <a:endParaRPr lang="en-US"/>
        </a:p>
      </dgm:t>
    </dgm:pt>
    <dgm:pt modelId="{E4FE3219-CCD6-4B83-9C86-9AC1EDF08294}" type="parTrans" cxnId="{DF7AA75E-C9AF-41A0-AC4D-38FC953335CA}">
      <dgm:prSet/>
      <dgm:spPr/>
      <dgm:t>
        <a:bodyPr/>
        <a:lstStyle/>
        <a:p>
          <a:endParaRPr lang="en-US"/>
        </a:p>
      </dgm:t>
    </dgm:pt>
    <dgm:pt modelId="{E239438D-E5B0-4AE5-ABCE-276C8E20FB9C}" type="sibTrans" cxnId="{DF7AA75E-C9AF-41A0-AC4D-38FC953335CA}">
      <dgm:prSet/>
      <dgm:spPr/>
      <dgm:t>
        <a:bodyPr/>
        <a:lstStyle/>
        <a:p>
          <a:endParaRPr lang="en-US"/>
        </a:p>
      </dgm:t>
    </dgm:pt>
    <dgm:pt modelId="{E22813BC-E774-4DBD-8013-5199AE82DD2B}">
      <dgm:prSet/>
      <dgm:spPr/>
      <dgm:t>
        <a:bodyPr/>
        <a:lstStyle/>
        <a:p>
          <a:r>
            <a:rPr lang="en-GB"/>
            <a:t>I was able to integrate my version onto GitHub using main dev and multiple branches.</a:t>
          </a:r>
          <a:endParaRPr lang="en-US"/>
        </a:p>
      </dgm:t>
    </dgm:pt>
    <dgm:pt modelId="{5FBEB91D-CD6D-4BCD-9D22-B365CA9B3D25}" type="parTrans" cxnId="{A70283DA-8103-409D-BF77-022D4DBDE796}">
      <dgm:prSet/>
      <dgm:spPr/>
      <dgm:t>
        <a:bodyPr/>
        <a:lstStyle/>
        <a:p>
          <a:endParaRPr lang="en-US"/>
        </a:p>
      </dgm:t>
    </dgm:pt>
    <dgm:pt modelId="{9848CE82-A42E-4723-8961-D96D7F7D5D26}" type="sibTrans" cxnId="{A70283DA-8103-409D-BF77-022D4DBDE796}">
      <dgm:prSet/>
      <dgm:spPr/>
      <dgm:t>
        <a:bodyPr/>
        <a:lstStyle/>
        <a:p>
          <a:endParaRPr lang="en-US"/>
        </a:p>
      </dgm:t>
    </dgm:pt>
    <dgm:pt modelId="{AE5A8016-C7CC-4CBC-8FC9-CC1C2553C5A5}">
      <dgm:prSet/>
      <dgm:spPr/>
      <dgm:t>
        <a:bodyPr/>
        <a:lstStyle/>
        <a:p>
          <a:r>
            <a:rPr lang="en-GB"/>
            <a:t>I was able to make a basic Kanban board with user stories </a:t>
          </a:r>
          <a:endParaRPr lang="en-US"/>
        </a:p>
      </dgm:t>
    </dgm:pt>
    <dgm:pt modelId="{74117425-1818-476C-B73C-0B1CBD6C05B6}" type="parTrans" cxnId="{66AA42BD-1975-4F95-AFCD-7149EB1E0D4D}">
      <dgm:prSet/>
      <dgm:spPr/>
      <dgm:t>
        <a:bodyPr/>
        <a:lstStyle/>
        <a:p>
          <a:endParaRPr lang="en-US"/>
        </a:p>
      </dgm:t>
    </dgm:pt>
    <dgm:pt modelId="{45875D81-2E71-4407-ADB3-748A6F5249EA}" type="sibTrans" cxnId="{66AA42BD-1975-4F95-AFCD-7149EB1E0D4D}">
      <dgm:prSet/>
      <dgm:spPr/>
      <dgm:t>
        <a:bodyPr/>
        <a:lstStyle/>
        <a:p>
          <a:endParaRPr lang="en-US"/>
        </a:p>
      </dgm:t>
    </dgm:pt>
    <dgm:pt modelId="{4D7B7C6C-FC25-45FE-8702-F602D9F92439}">
      <dgm:prSet/>
      <dgm:spPr/>
      <dgm:t>
        <a:bodyPr/>
        <a:lstStyle/>
        <a:p>
          <a:r>
            <a:rPr lang="en-GB"/>
            <a:t>I was able to create a risk assessment.</a:t>
          </a:r>
          <a:endParaRPr lang="en-US"/>
        </a:p>
      </dgm:t>
    </dgm:pt>
    <dgm:pt modelId="{8C762735-BDE9-4529-8150-1409F16B75A5}" type="parTrans" cxnId="{99CC7B94-AD49-4271-88DA-E6F7231706DC}">
      <dgm:prSet/>
      <dgm:spPr/>
      <dgm:t>
        <a:bodyPr/>
        <a:lstStyle/>
        <a:p>
          <a:endParaRPr lang="en-US"/>
        </a:p>
      </dgm:t>
    </dgm:pt>
    <dgm:pt modelId="{0AE7966C-1168-4C94-A82A-F636DFA2805E}" type="sibTrans" cxnId="{99CC7B94-AD49-4271-88DA-E6F7231706DC}">
      <dgm:prSet/>
      <dgm:spPr/>
      <dgm:t>
        <a:bodyPr/>
        <a:lstStyle/>
        <a:p>
          <a:endParaRPr lang="en-US"/>
        </a:p>
      </dgm:t>
    </dgm:pt>
    <dgm:pt modelId="{61E35AE7-706A-4B57-8AE9-E1D94B02196C}" type="pres">
      <dgm:prSet presAssocID="{56D518BF-82D7-4590-9526-B5AB24DC89F8}" presName="vert0" presStyleCnt="0">
        <dgm:presLayoutVars>
          <dgm:dir/>
          <dgm:animOne val="branch"/>
          <dgm:animLvl val="lvl"/>
        </dgm:presLayoutVars>
      </dgm:prSet>
      <dgm:spPr/>
    </dgm:pt>
    <dgm:pt modelId="{45DC7C0E-01B1-4323-AD8A-E258FB08F234}" type="pres">
      <dgm:prSet presAssocID="{9EDE6F4F-FA7D-4A3C-ABF2-9D2B830C88D5}" presName="thickLine" presStyleLbl="alignNode1" presStyleIdx="0" presStyleCnt="2"/>
      <dgm:spPr/>
    </dgm:pt>
    <dgm:pt modelId="{0E27C3C6-872A-4E37-9208-5084D2BF6764}" type="pres">
      <dgm:prSet presAssocID="{9EDE6F4F-FA7D-4A3C-ABF2-9D2B830C88D5}" presName="horz1" presStyleCnt="0"/>
      <dgm:spPr/>
    </dgm:pt>
    <dgm:pt modelId="{774C9CA5-4D9B-40D0-86DE-25AE4BC51356}" type="pres">
      <dgm:prSet presAssocID="{9EDE6F4F-FA7D-4A3C-ABF2-9D2B830C88D5}" presName="tx1" presStyleLbl="revTx" presStyleIdx="0" presStyleCnt="10"/>
      <dgm:spPr/>
    </dgm:pt>
    <dgm:pt modelId="{A89A5526-3C1D-4829-9F14-E658CBBFEEFD}" type="pres">
      <dgm:prSet presAssocID="{9EDE6F4F-FA7D-4A3C-ABF2-9D2B830C88D5}" presName="vert1" presStyleCnt="0"/>
      <dgm:spPr/>
    </dgm:pt>
    <dgm:pt modelId="{B33C2393-507E-4563-8937-BD01CD4E1E29}" type="pres">
      <dgm:prSet presAssocID="{D0A2087E-3AF6-4804-8133-0223B2878428}" presName="thickLine" presStyleLbl="alignNode1" presStyleIdx="1" presStyleCnt="2"/>
      <dgm:spPr/>
    </dgm:pt>
    <dgm:pt modelId="{5DDE28AE-5762-41C8-B0A7-9C55F990A3E3}" type="pres">
      <dgm:prSet presAssocID="{D0A2087E-3AF6-4804-8133-0223B2878428}" presName="horz1" presStyleCnt="0"/>
      <dgm:spPr/>
    </dgm:pt>
    <dgm:pt modelId="{EAFB7F23-BB6F-40E2-ACDF-3122D437BE87}" type="pres">
      <dgm:prSet presAssocID="{D0A2087E-3AF6-4804-8133-0223B2878428}" presName="tx1" presStyleLbl="revTx" presStyleIdx="1" presStyleCnt="10"/>
      <dgm:spPr/>
    </dgm:pt>
    <dgm:pt modelId="{B4E43F14-7A10-4B4F-9646-F8E433796380}" type="pres">
      <dgm:prSet presAssocID="{D0A2087E-3AF6-4804-8133-0223B2878428}" presName="vert1" presStyleCnt="0"/>
      <dgm:spPr/>
    </dgm:pt>
    <dgm:pt modelId="{133F39B9-7A64-463E-A396-E8C52DCFAD3D}" type="pres">
      <dgm:prSet presAssocID="{F27B7781-013A-430E-91C6-3DA545ECDF65}" presName="vertSpace2a" presStyleCnt="0"/>
      <dgm:spPr/>
    </dgm:pt>
    <dgm:pt modelId="{6D232D4A-9F47-4F86-A789-328EA6E5A671}" type="pres">
      <dgm:prSet presAssocID="{F27B7781-013A-430E-91C6-3DA545ECDF65}" presName="horz2" presStyleCnt="0"/>
      <dgm:spPr/>
    </dgm:pt>
    <dgm:pt modelId="{184C8DF8-6A27-4F62-A371-505F9ECE857B}" type="pres">
      <dgm:prSet presAssocID="{F27B7781-013A-430E-91C6-3DA545ECDF65}" presName="horzSpace2" presStyleCnt="0"/>
      <dgm:spPr/>
    </dgm:pt>
    <dgm:pt modelId="{F15E77A6-288B-4455-8CBA-3FD7B0C33A6E}" type="pres">
      <dgm:prSet presAssocID="{F27B7781-013A-430E-91C6-3DA545ECDF65}" presName="tx2" presStyleLbl="revTx" presStyleIdx="2" presStyleCnt="10"/>
      <dgm:spPr/>
    </dgm:pt>
    <dgm:pt modelId="{23D62A7D-C568-4BD5-B044-1A67012E691B}" type="pres">
      <dgm:prSet presAssocID="{F27B7781-013A-430E-91C6-3DA545ECDF65}" presName="vert2" presStyleCnt="0"/>
      <dgm:spPr/>
    </dgm:pt>
    <dgm:pt modelId="{C5739325-0301-412C-91A6-17D040422EE2}" type="pres">
      <dgm:prSet presAssocID="{F27B7781-013A-430E-91C6-3DA545ECDF65}" presName="thinLine2b" presStyleLbl="callout" presStyleIdx="0" presStyleCnt="8"/>
      <dgm:spPr/>
    </dgm:pt>
    <dgm:pt modelId="{86498863-E9D9-4BF2-BB67-219D9471EA57}" type="pres">
      <dgm:prSet presAssocID="{F27B7781-013A-430E-91C6-3DA545ECDF65}" presName="vertSpace2b" presStyleCnt="0"/>
      <dgm:spPr/>
    </dgm:pt>
    <dgm:pt modelId="{CCB0806F-7068-4943-AA82-FB3BD270431F}" type="pres">
      <dgm:prSet presAssocID="{D074CEA2-52A7-4896-BEAC-C986AA4814E9}" presName="horz2" presStyleCnt="0"/>
      <dgm:spPr/>
    </dgm:pt>
    <dgm:pt modelId="{572CDFD3-1D08-4DB7-9F0C-9FB5A24CFFE9}" type="pres">
      <dgm:prSet presAssocID="{D074CEA2-52A7-4896-BEAC-C986AA4814E9}" presName="horzSpace2" presStyleCnt="0"/>
      <dgm:spPr/>
    </dgm:pt>
    <dgm:pt modelId="{A468839C-2B53-45CD-A353-54BF38C33C36}" type="pres">
      <dgm:prSet presAssocID="{D074CEA2-52A7-4896-BEAC-C986AA4814E9}" presName="tx2" presStyleLbl="revTx" presStyleIdx="3" presStyleCnt="10"/>
      <dgm:spPr/>
    </dgm:pt>
    <dgm:pt modelId="{A9731A53-A57E-41A8-92B6-36F66814EE27}" type="pres">
      <dgm:prSet presAssocID="{D074CEA2-52A7-4896-BEAC-C986AA4814E9}" presName="vert2" presStyleCnt="0"/>
      <dgm:spPr/>
    </dgm:pt>
    <dgm:pt modelId="{3EA10BEA-1A70-4D4B-B769-985DB94ED6E0}" type="pres">
      <dgm:prSet presAssocID="{D074CEA2-52A7-4896-BEAC-C986AA4814E9}" presName="thinLine2b" presStyleLbl="callout" presStyleIdx="1" presStyleCnt="8"/>
      <dgm:spPr/>
    </dgm:pt>
    <dgm:pt modelId="{4F38FE34-6392-4654-9158-D2A7B052AB83}" type="pres">
      <dgm:prSet presAssocID="{D074CEA2-52A7-4896-BEAC-C986AA4814E9}" presName="vertSpace2b" presStyleCnt="0"/>
      <dgm:spPr/>
    </dgm:pt>
    <dgm:pt modelId="{B2FF45E9-E302-4D00-8DA2-9B8B2C3476F3}" type="pres">
      <dgm:prSet presAssocID="{D06183FB-0D24-4D2A-BF1F-411BFA12B692}" presName="horz2" presStyleCnt="0"/>
      <dgm:spPr/>
    </dgm:pt>
    <dgm:pt modelId="{E2CDEB47-3D0C-43E7-98E8-33AF118B7852}" type="pres">
      <dgm:prSet presAssocID="{D06183FB-0D24-4D2A-BF1F-411BFA12B692}" presName="horzSpace2" presStyleCnt="0"/>
      <dgm:spPr/>
    </dgm:pt>
    <dgm:pt modelId="{CB07DA44-5A31-4E79-BED2-D6C1D8BDED47}" type="pres">
      <dgm:prSet presAssocID="{D06183FB-0D24-4D2A-BF1F-411BFA12B692}" presName="tx2" presStyleLbl="revTx" presStyleIdx="4" presStyleCnt="10"/>
      <dgm:spPr/>
    </dgm:pt>
    <dgm:pt modelId="{FB4188B9-806C-4D7D-972D-9910F91173E3}" type="pres">
      <dgm:prSet presAssocID="{D06183FB-0D24-4D2A-BF1F-411BFA12B692}" presName="vert2" presStyleCnt="0"/>
      <dgm:spPr/>
    </dgm:pt>
    <dgm:pt modelId="{B83505E3-0168-4E65-8F72-C20B48DD0C85}" type="pres">
      <dgm:prSet presAssocID="{D06183FB-0D24-4D2A-BF1F-411BFA12B692}" presName="thinLine2b" presStyleLbl="callout" presStyleIdx="2" presStyleCnt="8"/>
      <dgm:spPr/>
    </dgm:pt>
    <dgm:pt modelId="{B1BA2C6E-8CF5-4BF6-9641-A122C0D5DD84}" type="pres">
      <dgm:prSet presAssocID="{D06183FB-0D24-4D2A-BF1F-411BFA12B692}" presName="vertSpace2b" presStyleCnt="0"/>
      <dgm:spPr/>
    </dgm:pt>
    <dgm:pt modelId="{A7A5C677-EB2D-4F6B-8E48-2F5625BABDA7}" type="pres">
      <dgm:prSet presAssocID="{46531F35-F68C-4F27-93F9-BE585C8FF142}" presName="horz2" presStyleCnt="0"/>
      <dgm:spPr/>
    </dgm:pt>
    <dgm:pt modelId="{A266A3F7-BB19-41C3-8BF4-8101846ED0B7}" type="pres">
      <dgm:prSet presAssocID="{46531F35-F68C-4F27-93F9-BE585C8FF142}" presName="horzSpace2" presStyleCnt="0"/>
      <dgm:spPr/>
    </dgm:pt>
    <dgm:pt modelId="{B2544EC8-8B1D-48C4-A8C8-C89EBA7CB243}" type="pres">
      <dgm:prSet presAssocID="{46531F35-F68C-4F27-93F9-BE585C8FF142}" presName="tx2" presStyleLbl="revTx" presStyleIdx="5" presStyleCnt="10"/>
      <dgm:spPr/>
    </dgm:pt>
    <dgm:pt modelId="{DDADE0FB-E8EA-4CAA-A541-0D2FF0342A64}" type="pres">
      <dgm:prSet presAssocID="{46531F35-F68C-4F27-93F9-BE585C8FF142}" presName="vert2" presStyleCnt="0"/>
      <dgm:spPr/>
    </dgm:pt>
    <dgm:pt modelId="{96B9D75D-E83F-4BE5-A469-B3E25D4023D9}" type="pres">
      <dgm:prSet presAssocID="{46531F35-F68C-4F27-93F9-BE585C8FF142}" presName="thinLine2b" presStyleLbl="callout" presStyleIdx="3" presStyleCnt="8"/>
      <dgm:spPr/>
    </dgm:pt>
    <dgm:pt modelId="{C5DBEE4C-0E21-42EF-A8B8-C9F3EADA71CB}" type="pres">
      <dgm:prSet presAssocID="{46531F35-F68C-4F27-93F9-BE585C8FF142}" presName="vertSpace2b" presStyleCnt="0"/>
      <dgm:spPr/>
    </dgm:pt>
    <dgm:pt modelId="{C95DD22F-C00F-422A-ACC3-D9496385EA29}" type="pres">
      <dgm:prSet presAssocID="{7901ADF6-A3A6-478E-9BE5-8218ADE165F8}" presName="horz2" presStyleCnt="0"/>
      <dgm:spPr/>
    </dgm:pt>
    <dgm:pt modelId="{E18B519C-5894-43FD-A0F3-092DAF63B436}" type="pres">
      <dgm:prSet presAssocID="{7901ADF6-A3A6-478E-9BE5-8218ADE165F8}" presName="horzSpace2" presStyleCnt="0"/>
      <dgm:spPr/>
    </dgm:pt>
    <dgm:pt modelId="{AF08347A-727C-486E-BA5B-6C1AE0F9352E}" type="pres">
      <dgm:prSet presAssocID="{7901ADF6-A3A6-478E-9BE5-8218ADE165F8}" presName="tx2" presStyleLbl="revTx" presStyleIdx="6" presStyleCnt="10"/>
      <dgm:spPr/>
    </dgm:pt>
    <dgm:pt modelId="{A49B211B-30A5-41B1-8E24-F5CAFA87783B}" type="pres">
      <dgm:prSet presAssocID="{7901ADF6-A3A6-478E-9BE5-8218ADE165F8}" presName="vert2" presStyleCnt="0"/>
      <dgm:spPr/>
    </dgm:pt>
    <dgm:pt modelId="{4BB64DF8-A0E5-4A58-A9E7-0D673D9001FA}" type="pres">
      <dgm:prSet presAssocID="{7901ADF6-A3A6-478E-9BE5-8218ADE165F8}" presName="thinLine2b" presStyleLbl="callout" presStyleIdx="4" presStyleCnt="8"/>
      <dgm:spPr/>
    </dgm:pt>
    <dgm:pt modelId="{74A919DA-72D8-44CF-AB45-AB502506541B}" type="pres">
      <dgm:prSet presAssocID="{7901ADF6-A3A6-478E-9BE5-8218ADE165F8}" presName="vertSpace2b" presStyleCnt="0"/>
      <dgm:spPr/>
    </dgm:pt>
    <dgm:pt modelId="{1F654032-972E-4600-9C26-EDFA3EC102DF}" type="pres">
      <dgm:prSet presAssocID="{E22813BC-E774-4DBD-8013-5199AE82DD2B}" presName="horz2" presStyleCnt="0"/>
      <dgm:spPr/>
    </dgm:pt>
    <dgm:pt modelId="{74FFD357-E2FC-444C-AA78-70F99F75D1CD}" type="pres">
      <dgm:prSet presAssocID="{E22813BC-E774-4DBD-8013-5199AE82DD2B}" presName="horzSpace2" presStyleCnt="0"/>
      <dgm:spPr/>
    </dgm:pt>
    <dgm:pt modelId="{A01CA2B4-6DBF-46D0-868B-87E9F72CDBFA}" type="pres">
      <dgm:prSet presAssocID="{E22813BC-E774-4DBD-8013-5199AE82DD2B}" presName="tx2" presStyleLbl="revTx" presStyleIdx="7" presStyleCnt="10"/>
      <dgm:spPr/>
    </dgm:pt>
    <dgm:pt modelId="{A612E82D-092D-4344-80C1-BA6A414B0984}" type="pres">
      <dgm:prSet presAssocID="{E22813BC-E774-4DBD-8013-5199AE82DD2B}" presName="vert2" presStyleCnt="0"/>
      <dgm:spPr/>
    </dgm:pt>
    <dgm:pt modelId="{7653BA37-5B89-4B02-927B-C669BBA9FD46}" type="pres">
      <dgm:prSet presAssocID="{E22813BC-E774-4DBD-8013-5199AE82DD2B}" presName="thinLine2b" presStyleLbl="callout" presStyleIdx="5" presStyleCnt="8"/>
      <dgm:spPr/>
    </dgm:pt>
    <dgm:pt modelId="{9E60A1ED-2099-4F9F-8619-653F58B32E08}" type="pres">
      <dgm:prSet presAssocID="{E22813BC-E774-4DBD-8013-5199AE82DD2B}" presName="vertSpace2b" presStyleCnt="0"/>
      <dgm:spPr/>
    </dgm:pt>
    <dgm:pt modelId="{066D7E2E-5CE9-47F3-93F0-BE5D5F04F10B}" type="pres">
      <dgm:prSet presAssocID="{AE5A8016-C7CC-4CBC-8FC9-CC1C2553C5A5}" presName="horz2" presStyleCnt="0"/>
      <dgm:spPr/>
    </dgm:pt>
    <dgm:pt modelId="{904131B6-34A5-45D8-A76F-064DA81A95CA}" type="pres">
      <dgm:prSet presAssocID="{AE5A8016-C7CC-4CBC-8FC9-CC1C2553C5A5}" presName="horzSpace2" presStyleCnt="0"/>
      <dgm:spPr/>
    </dgm:pt>
    <dgm:pt modelId="{3E8BD474-6F2B-4B61-A4F7-4A2B383D4A0D}" type="pres">
      <dgm:prSet presAssocID="{AE5A8016-C7CC-4CBC-8FC9-CC1C2553C5A5}" presName="tx2" presStyleLbl="revTx" presStyleIdx="8" presStyleCnt="10"/>
      <dgm:spPr/>
    </dgm:pt>
    <dgm:pt modelId="{17DEC84F-24A0-438A-A282-2F8FA1756731}" type="pres">
      <dgm:prSet presAssocID="{AE5A8016-C7CC-4CBC-8FC9-CC1C2553C5A5}" presName="vert2" presStyleCnt="0"/>
      <dgm:spPr/>
    </dgm:pt>
    <dgm:pt modelId="{6163D17B-29CB-44E2-B9AC-308031240ABE}" type="pres">
      <dgm:prSet presAssocID="{AE5A8016-C7CC-4CBC-8FC9-CC1C2553C5A5}" presName="thinLine2b" presStyleLbl="callout" presStyleIdx="6" presStyleCnt="8"/>
      <dgm:spPr/>
    </dgm:pt>
    <dgm:pt modelId="{D7AD5244-69FA-4BA6-91F1-33AF61DD9290}" type="pres">
      <dgm:prSet presAssocID="{AE5A8016-C7CC-4CBC-8FC9-CC1C2553C5A5}" presName="vertSpace2b" presStyleCnt="0"/>
      <dgm:spPr/>
    </dgm:pt>
    <dgm:pt modelId="{A160A8A0-AE65-4820-9776-106F54EE0143}" type="pres">
      <dgm:prSet presAssocID="{4D7B7C6C-FC25-45FE-8702-F602D9F92439}" presName="horz2" presStyleCnt="0"/>
      <dgm:spPr/>
    </dgm:pt>
    <dgm:pt modelId="{B542FFF6-AB0C-411A-9147-40DD25BBB286}" type="pres">
      <dgm:prSet presAssocID="{4D7B7C6C-FC25-45FE-8702-F602D9F92439}" presName="horzSpace2" presStyleCnt="0"/>
      <dgm:spPr/>
    </dgm:pt>
    <dgm:pt modelId="{3F982B5F-98C6-41D8-86E7-C2EE8DD0E501}" type="pres">
      <dgm:prSet presAssocID="{4D7B7C6C-FC25-45FE-8702-F602D9F92439}" presName="tx2" presStyleLbl="revTx" presStyleIdx="9" presStyleCnt="10"/>
      <dgm:spPr/>
    </dgm:pt>
    <dgm:pt modelId="{33450D32-1E53-4BB5-8396-5E38AE5A58BD}" type="pres">
      <dgm:prSet presAssocID="{4D7B7C6C-FC25-45FE-8702-F602D9F92439}" presName="vert2" presStyleCnt="0"/>
      <dgm:spPr/>
    </dgm:pt>
    <dgm:pt modelId="{2A6BDAE5-E902-49C0-8F8E-924074771BDB}" type="pres">
      <dgm:prSet presAssocID="{4D7B7C6C-FC25-45FE-8702-F602D9F92439}" presName="thinLine2b" presStyleLbl="callout" presStyleIdx="7" presStyleCnt="8"/>
      <dgm:spPr/>
    </dgm:pt>
    <dgm:pt modelId="{54FFA032-C673-41AE-8964-5884DDC0CB2B}" type="pres">
      <dgm:prSet presAssocID="{4D7B7C6C-FC25-45FE-8702-F602D9F92439}" presName="vertSpace2b" presStyleCnt="0"/>
      <dgm:spPr/>
    </dgm:pt>
  </dgm:ptLst>
  <dgm:cxnLst>
    <dgm:cxn modelId="{51D6EC1F-626C-4492-8371-08FA3205519F}" type="presOf" srcId="{D0A2087E-3AF6-4804-8133-0223B2878428}" destId="{EAFB7F23-BB6F-40E2-ACDF-3122D437BE87}" srcOrd="0" destOrd="0" presId="urn:microsoft.com/office/officeart/2008/layout/LinedList"/>
    <dgm:cxn modelId="{9856052E-39A1-4A0A-8DC6-E489361EDF3B}" type="presOf" srcId="{AE5A8016-C7CC-4CBC-8FC9-CC1C2553C5A5}" destId="{3E8BD474-6F2B-4B61-A4F7-4A2B383D4A0D}" srcOrd="0" destOrd="0" presId="urn:microsoft.com/office/officeart/2008/layout/LinedList"/>
    <dgm:cxn modelId="{21F7FB3E-834C-4FB5-8161-4C5C3A098BC4}" type="presOf" srcId="{F27B7781-013A-430E-91C6-3DA545ECDF65}" destId="{F15E77A6-288B-4455-8CBA-3FD7B0C33A6E}" srcOrd="0" destOrd="0" presId="urn:microsoft.com/office/officeart/2008/layout/LinedList"/>
    <dgm:cxn modelId="{DF7AA75E-C9AF-41A0-AC4D-38FC953335CA}" srcId="{D0A2087E-3AF6-4804-8133-0223B2878428}" destId="{7901ADF6-A3A6-478E-9BE5-8218ADE165F8}" srcOrd="4" destOrd="0" parTransId="{E4FE3219-CCD6-4B83-9C86-9AC1EDF08294}" sibTransId="{E239438D-E5B0-4AE5-ABCE-276C8E20FB9C}"/>
    <dgm:cxn modelId="{FDE33B62-B167-4EA4-9242-258041A45012}" srcId="{D0A2087E-3AF6-4804-8133-0223B2878428}" destId="{D06183FB-0D24-4D2A-BF1F-411BFA12B692}" srcOrd="2" destOrd="0" parTransId="{C26A0213-72A5-4618-B33F-41F04BBAF9F1}" sibTransId="{1A5DB315-E94B-4580-BE55-31B995138F2F}"/>
    <dgm:cxn modelId="{B0743A44-4358-4B59-89E8-64ED863EBF75}" type="presOf" srcId="{4D7B7C6C-FC25-45FE-8702-F602D9F92439}" destId="{3F982B5F-98C6-41D8-86E7-C2EE8DD0E501}" srcOrd="0" destOrd="0" presId="urn:microsoft.com/office/officeart/2008/layout/LinedList"/>
    <dgm:cxn modelId="{2EB4E844-D4DC-44AE-A4EB-7135F6128610}" srcId="{D0A2087E-3AF6-4804-8133-0223B2878428}" destId="{F27B7781-013A-430E-91C6-3DA545ECDF65}" srcOrd="0" destOrd="0" parTransId="{A9BF7AE0-30FA-473A-9569-50D145392004}" sibTransId="{AC9B3384-06BF-4897-B12B-61BBA9D9891A}"/>
    <dgm:cxn modelId="{8CB6F46B-33C3-439B-AA3A-9E072EA0606D}" type="presOf" srcId="{56D518BF-82D7-4590-9526-B5AB24DC89F8}" destId="{61E35AE7-706A-4B57-8AE9-E1D94B02196C}" srcOrd="0" destOrd="0" presId="urn:microsoft.com/office/officeart/2008/layout/LinedList"/>
    <dgm:cxn modelId="{FD02584C-ADDC-49BC-9C70-15A0F14B674A}" type="presOf" srcId="{D06183FB-0D24-4D2A-BF1F-411BFA12B692}" destId="{CB07DA44-5A31-4E79-BED2-D6C1D8BDED47}" srcOrd="0" destOrd="0" presId="urn:microsoft.com/office/officeart/2008/layout/LinedList"/>
    <dgm:cxn modelId="{9CB55C80-74AF-4582-9071-512CCC4CDEAF}" type="presOf" srcId="{D074CEA2-52A7-4896-BEAC-C986AA4814E9}" destId="{A468839C-2B53-45CD-A353-54BF38C33C36}" srcOrd="0" destOrd="0" presId="urn:microsoft.com/office/officeart/2008/layout/LinedList"/>
    <dgm:cxn modelId="{2586F693-218B-41B8-AC99-95461B3AEDD8}" srcId="{56D518BF-82D7-4590-9526-B5AB24DC89F8}" destId="{9EDE6F4F-FA7D-4A3C-ABF2-9D2B830C88D5}" srcOrd="0" destOrd="0" parTransId="{32BB47E4-ED81-4C87-97FC-57AA1631C4FF}" sibTransId="{4C27C46F-3B4B-4E66-96F2-D418538E1745}"/>
    <dgm:cxn modelId="{99CC7B94-AD49-4271-88DA-E6F7231706DC}" srcId="{D0A2087E-3AF6-4804-8133-0223B2878428}" destId="{4D7B7C6C-FC25-45FE-8702-F602D9F92439}" srcOrd="7" destOrd="0" parTransId="{8C762735-BDE9-4529-8150-1409F16B75A5}" sibTransId="{0AE7966C-1168-4C94-A82A-F636DFA2805E}"/>
    <dgm:cxn modelId="{8ACF5D99-6C83-42CE-89DE-555563FC687E}" type="presOf" srcId="{9EDE6F4F-FA7D-4A3C-ABF2-9D2B830C88D5}" destId="{774C9CA5-4D9B-40D0-86DE-25AE4BC51356}" srcOrd="0" destOrd="0" presId="urn:microsoft.com/office/officeart/2008/layout/LinedList"/>
    <dgm:cxn modelId="{66AA42BD-1975-4F95-AFCD-7149EB1E0D4D}" srcId="{D0A2087E-3AF6-4804-8133-0223B2878428}" destId="{AE5A8016-C7CC-4CBC-8FC9-CC1C2553C5A5}" srcOrd="6" destOrd="0" parTransId="{74117425-1818-476C-B73C-0B1CBD6C05B6}" sibTransId="{45875D81-2E71-4407-ADB3-748A6F5249EA}"/>
    <dgm:cxn modelId="{FB7ED8C2-55E5-40AC-8D13-02FA4B173EE6}" srcId="{56D518BF-82D7-4590-9526-B5AB24DC89F8}" destId="{D0A2087E-3AF6-4804-8133-0223B2878428}" srcOrd="1" destOrd="0" parTransId="{80B39D65-34CD-4F48-9D73-B5F7BF0EBC54}" sibTransId="{59576D35-7E1E-4A31-93D7-05D3BCBC81FE}"/>
    <dgm:cxn modelId="{0F4368CD-6195-474C-86A4-EBE846053BB7}" type="presOf" srcId="{E22813BC-E774-4DBD-8013-5199AE82DD2B}" destId="{A01CA2B4-6DBF-46D0-868B-87E9F72CDBFA}" srcOrd="0" destOrd="0" presId="urn:microsoft.com/office/officeart/2008/layout/LinedList"/>
    <dgm:cxn modelId="{A70283DA-8103-409D-BF77-022D4DBDE796}" srcId="{D0A2087E-3AF6-4804-8133-0223B2878428}" destId="{E22813BC-E774-4DBD-8013-5199AE82DD2B}" srcOrd="5" destOrd="0" parTransId="{5FBEB91D-CD6D-4BCD-9D22-B365CA9B3D25}" sibTransId="{9848CE82-A42E-4723-8961-D96D7F7D5D26}"/>
    <dgm:cxn modelId="{B4C4E0DA-46F0-4817-91C6-2ED7260144E0}" type="presOf" srcId="{7901ADF6-A3A6-478E-9BE5-8218ADE165F8}" destId="{AF08347A-727C-486E-BA5B-6C1AE0F9352E}" srcOrd="0" destOrd="0" presId="urn:microsoft.com/office/officeart/2008/layout/LinedList"/>
    <dgm:cxn modelId="{1437DDDC-0910-45FD-862E-0D576857A4A0}" srcId="{D0A2087E-3AF6-4804-8133-0223B2878428}" destId="{46531F35-F68C-4F27-93F9-BE585C8FF142}" srcOrd="3" destOrd="0" parTransId="{D18718D7-AFE4-4424-869A-59CDB6BC6CAB}" sibTransId="{484D55C8-B95D-4595-94A2-A4E8A9F8963B}"/>
    <dgm:cxn modelId="{0D4CC0EE-5ACB-4C40-9222-22B8E06C8EA2}" type="presOf" srcId="{46531F35-F68C-4F27-93F9-BE585C8FF142}" destId="{B2544EC8-8B1D-48C4-A8C8-C89EBA7CB243}" srcOrd="0" destOrd="0" presId="urn:microsoft.com/office/officeart/2008/layout/LinedList"/>
    <dgm:cxn modelId="{29F58DF0-C9E8-49F7-A8DA-8E4DCA29A1F2}" srcId="{D0A2087E-3AF6-4804-8133-0223B2878428}" destId="{D074CEA2-52A7-4896-BEAC-C986AA4814E9}" srcOrd="1" destOrd="0" parTransId="{63B0F5F0-AC88-442A-8933-88E6068AD080}" sibTransId="{EF041A71-B896-43C9-B8B3-B65909269FBC}"/>
    <dgm:cxn modelId="{71EACC21-E472-422B-812F-2F0A01C6B098}" type="presParOf" srcId="{61E35AE7-706A-4B57-8AE9-E1D94B02196C}" destId="{45DC7C0E-01B1-4323-AD8A-E258FB08F234}" srcOrd="0" destOrd="0" presId="urn:microsoft.com/office/officeart/2008/layout/LinedList"/>
    <dgm:cxn modelId="{97DD3EE1-AF36-4D1D-B6AE-42A3A9DAA52B}" type="presParOf" srcId="{61E35AE7-706A-4B57-8AE9-E1D94B02196C}" destId="{0E27C3C6-872A-4E37-9208-5084D2BF6764}" srcOrd="1" destOrd="0" presId="urn:microsoft.com/office/officeart/2008/layout/LinedList"/>
    <dgm:cxn modelId="{D0B2C9AE-7EEB-4EE5-9E46-98F8CEC797DF}" type="presParOf" srcId="{0E27C3C6-872A-4E37-9208-5084D2BF6764}" destId="{774C9CA5-4D9B-40D0-86DE-25AE4BC51356}" srcOrd="0" destOrd="0" presId="urn:microsoft.com/office/officeart/2008/layout/LinedList"/>
    <dgm:cxn modelId="{B3D69BC6-5F49-406A-A4D7-FB51F7E29610}" type="presParOf" srcId="{0E27C3C6-872A-4E37-9208-5084D2BF6764}" destId="{A89A5526-3C1D-4829-9F14-E658CBBFEEFD}" srcOrd="1" destOrd="0" presId="urn:microsoft.com/office/officeart/2008/layout/LinedList"/>
    <dgm:cxn modelId="{C9CAC6C3-4F88-486E-866A-8EEB3C179CC7}" type="presParOf" srcId="{61E35AE7-706A-4B57-8AE9-E1D94B02196C}" destId="{B33C2393-507E-4563-8937-BD01CD4E1E29}" srcOrd="2" destOrd="0" presId="urn:microsoft.com/office/officeart/2008/layout/LinedList"/>
    <dgm:cxn modelId="{80E18C89-3654-4014-98BC-D38670752D8D}" type="presParOf" srcId="{61E35AE7-706A-4B57-8AE9-E1D94B02196C}" destId="{5DDE28AE-5762-41C8-B0A7-9C55F990A3E3}" srcOrd="3" destOrd="0" presId="urn:microsoft.com/office/officeart/2008/layout/LinedList"/>
    <dgm:cxn modelId="{4B95E6B2-91FA-46EF-B302-8DE71A0C6E0F}" type="presParOf" srcId="{5DDE28AE-5762-41C8-B0A7-9C55F990A3E3}" destId="{EAFB7F23-BB6F-40E2-ACDF-3122D437BE87}" srcOrd="0" destOrd="0" presId="urn:microsoft.com/office/officeart/2008/layout/LinedList"/>
    <dgm:cxn modelId="{A5FA946D-E429-446C-BD5C-DD8AA25EFBE5}" type="presParOf" srcId="{5DDE28AE-5762-41C8-B0A7-9C55F990A3E3}" destId="{B4E43F14-7A10-4B4F-9646-F8E433796380}" srcOrd="1" destOrd="0" presId="urn:microsoft.com/office/officeart/2008/layout/LinedList"/>
    <dgm:cxn modelId="{8CF72E01-B812-4AC4-8CC0-9F1484F85157}" type="presParOf" srcId="{B4E43F14-7A10-4B4F-9646-F8E433796380}" destId="{133F39B9-7A64-463E-A396-E8C52DCFAD3D}" srcOrd="0" destOrd="0" presId="urn:microsoft.com/office/officeart/2008/layout/LinedList"/>
    <dgm:cxn modelId="{BA7F5497-9030-4B97-9AD0-958576F0E48E}" type="presParOf" srcId="{B4E43F14-7A10-4B4F-9646-F8E433796380}" destId="{6D232D4A-9F47-4F86-A789-328EA6E5A671}" srcOrd="1" destOrd="0" presId="urn:microsoft.com/office/officeart/2008/layout/LinedList"/>
    <dgm:cxn modelId="{655EA7D9-9C34-4CB1-B1F2-20D739BFCBF2}" type="presParOf" srcId="{6D232D4A-9F47-4F86-A789-328EA6E5A671}" destId="{184C8DF8-6A27-4F62-A371-505F9ECE857B}" srcOrd="0" destOrd="0" presId="urn:microsoft.com/office/officeart/2008/layout/LinedList"/>
    <dgm:cxn modelId="{85D711C1-538F-4D79-B334-B169C3EED614}" type="presParOf" srcId="{6D232D4A-9F47-4F86-A789-328EA6E5A671}" destId="{F15E77A6-288B-4455-8CBA-3FD7B0C33A6E}" srcOrd="1" destOrd="0" presId="urn:microsoft.com/office/officeart/2008/layout/LinedList"/>
    <dgm:cxn modelId="{F13B0F5A-037E-4ED5-BE5E-D395FD24FED4}" type="presParOf" srcId="{6D232D4A-9F47-4F86-A789-328EA6E5A671}" destId="{23D62A7D-C568-4BD5-B044-1A67012E691B}" srcOrd="2" destOrd="0" presId="urn:microsoft.com/office/officeart/2008/layout/LinedList"/>
    <dgm:cxn modelId="{E2B19F81-1BDF-4685-9C1C-1AF25FD0D961}" type="presParOf" srcId="{B4E43F14-7A10-4B4F-9646-F8E433796380}" destId="{C5739325-0301-412C-91A6-17D040422EE2}" srcOrd="2" destOrd="0" presId="urn:microsoft.com/office/officeart/2008/layout/LinedList"/>
    <dgm:cxn modelId="{B8C45257-CADA-4304-AA77-6C5C83192ED3}" type="presParOf" srcId="{B4E43F14-7A10-4B4F-9646-F8E433796380}" destId="{86498863-E9D9-4BF2-BB67-219D9471EA57}" srcOrd="3" destOrd="0" presId="urn:microsoft.com/office/officeart/2008/layout/LinedList"/>
    <dgm:cxn modelId="{F35311DF-0ABC-4454-B192-1B337F0AF4AC}" type="presParOf" srcId="{B4E43F14-7A10-4B4F-9646-F8E433796380}" destId="{CCB0806F-7068-4943-AA82-FB3BD270431F}" srcOrd="4" destOrd="0" presId="urn:microsoft.com/office/officeart/2008/layout/LinedList"/>
    <dgm:cxn modelId="{BDA8E878-0121-4A9D-AF43-B000639845F4}" type="presParOf" srcId="{CCB0806F-7068-4943-AA82-FB3BD270431F}" destId="{572CDFD3-1D08-4DB7-9F0C-9FB5A24CFFE9}" srcOrd="0" destOrd="0" presId="urn:microsoft.com/office/officeart/2008/layout/LinedList"/>
    <dgm:cxn modelId="{6EEC2D92-A8B4-43F5-954C-777FDA75D690}" type="presParOf" srcId="{CCB0806F-7068-4943-AA82-FB3BD270431F}" destId="{A468839C-2B53-45CD-A353-54BF38C33C36}" srcOrd="1" destOrd="0" presId="urn:microsoft.com/office/officeart/2008/layout/LinedList"/>
    <dgm:cxn modelId="{45254ADF-93BE-4967-9CF4-8ED91D236277}" type="presParOf" srcId="{CCB0806F-7068-4943-AA82-FB3BD270431F}" destId="{A9731A53-A57E-41A8-92B6-36F66814EE27}" srcOrd="2" destOrd="0" presId="urn:microsoft.com/office/officeart/2008/layout/LinedList"/>
    <dgm:cxn modelId="{EC7462CA-2BBE-4B4D-B914-5FDAD03949E9}" type="presParOf" srcId="{B4E43F14-7A10-4B4F-9646-F8E433796380}" destId="{3EA10BEA-1A70-4D4B-B769-985DB94ED6E0}" srcOrd="5" destOrd="0" presId="urn:microsoft.com/office/officeart/2008/layout/LinedList"/>
    <dgm:cxn modelId="{F9CA87AB-B271-46FB-A588-1BF792BE990E}" type="presParOf" srcId="{B4E43F14-7A10-4B4F-9646-F8E433796380}" destId="{4F38FE34-6392-4654-9158-D2A7B052AB83}" srcOrd="6" destOrd="0" presId="urn:microsoft.com/office/officeart/2008/layout/LinedList"/>
    <dgm:cxn modelId="{1DA0B0B5-C495-40CD-86D4-B8F21FFFF32D}" type="presParOf" srcId="{B4E43F14-7A10-4B4F-9646-F8E433796380}" destId="{B2FF45E9-E302-4D00-8DA2-9B8B2C3476F3}" srcOrd="7" destOrd="0" presId="urn:microsoft.com/office/officeart/2008/layout/LinedList"/>
    <dgm:cxn modelId="{E06BAD33-ADE6-42EF-A823-EDC5C0221794}" type="presParOf" srcId="{B2FF45E9-E302-4D00-8DA2-9B8B2C3476F3}" destId="{E2CDEB47-3D0C-43E7-98E8-33AF118B7852}" srcOrd="0" destOrd="0" presId="urn:microsoft.com/office/officeart/2008/layout/LinedList"/>
    <dgm:cxn modelId="{F45D5C57-991C-4923-A6E9-C880F881209E}" type="presParOf" srcId="{B2FF45E9-E302-4D00-8DA2-9B8B2C3476F3}" destId="{CB07DA44-5A31-4E79-BED2-D6C1D8BDED47}" srcOrd="1" destOrd="0" presId="urn:microsoft.com/office/officeart/2008/layout/LinedList"/>
    <dgm:cxn modelId="{CB633BF7-87CB-42C1-ADE5-58317D5C1E18}" type="presParOf" srcId="{B2FF45E9-E302-4D00-8DA2-9B8B2C3476F3}" destId="{FB4188B9-806C-4D7D-972D-9910F91173E3}" srcOrd="2" destOrd="0" presId="urn:microsoft.com/office/officeart/2008/layout/LinedList"/>
    <dgm:cxn modelId="{9BB13856-376F-4124-968A-D8F08BE528C4}" type="presParOf" srcId="{B4E43F14-7A10-4B4F-9646-F8E433796380}" destId="{B83505E3-0168-4E65-8F72-C20B48DD0C85}" srcOrd="8" destOrd="0" presId="urn:microsoft.com/office/officeart/2008/layout/LinedList"/>
    <dgm:cxn modelId="{C5D239E0-FBB2-48EA-BD65-CDF052DDBD1A}" type="presParOf" srcId="{B4E43F14-7A10-4B4F-9646-F8E433796380}" destId="{B1BA2C6E-8CF5-4BF6-9641-A122C0D5DD84}" srcOrd="9" destOrd="0" presId="urn:microsoft.com/office/officeart/2008/layout/LinedList"/>
    <dgm:cxn modelId="{8702F9E3-4170-4538-B295-D78936E62A23}" type="presParOf" srcId="{B4E43F14-7A10-4B4F-9646-F8E433796380}" destId="{A7A5C677-EB2D-4F6B-8E48-2F5625BABDA7}" srcOrd="10" destOrd="0" presId="urn:microsoft.com/office/officeart/2008/layout/LinedList"/>
    <dgm:cxn modelId="{ECD8124A-CD06-4B65-BAFE-F9DFAE3D31D4}" type="presParOf" srcId="{A7A5C677-EB2D-4F6B-8E48-2F5625BABDA7}" destId="{A266A3F7-BB19-41C3-8BF4-8101846ED0B7}" srcOrd="0" destOrd="0" presId="urn:microsoft.com/office/officeart/2008/layout/LinedList"/>
    <dgm:cxn modelId="{5CE6DA37-258F-4F38-9779-1BDCB754230A}" type="presParOf" srcId="{A7A5C677-EB2D-4F6B-8E48-2F5625BABDA7}" destId="{B2544EC8-8B1D-48C4-A8C8-C89EBA7CB243}" srcOrd="1" destOrd="0" presId="urn:microsoft.com/office/officeart/2008/layout/LinedList"/>
    <dgm:cxn modelId="{09447B61-9510-4BD9-B7CF-81F8A2A912C1}" type="presParOf" srcId="{A7A5C677-EB2D-4F6B-8E48-2F5625BABDA7}" destId="{DDADE0FB-E8EA-4CAA-A541-0D2FF0342A64}" srcOrd="2" destOrd="0" presId="urn:microsoft.com/office/officeart/2008/layout/LinedList"/>
    <dgm:cxn modelId="{97A3BA7B-ECF2-43F7-93CE-882D8CB3A3B3}" type="presParOf" srcId="{B4E43F14-7A10-4B4F-9646-F8E433796380}" destId="{96B9D75D-E83F-4BE5-A469-B3E25D4023D9}" srcOrd="11" destOrd="0" presId="urn:microsoft.com/office/officeart/2008/layout/LinedList"/>
    <dgm:cxn modelId="{F62BCA1C-AB46-498E-B654-54D21E410A88}" type="presParOf" srcId="{B4E43F14-7A10-4B4F-9646-F8E433796380}" destId="{C5DBEE4C-0E21-42EF-A8B8-C9F3EADA71CB}" srcOrd="12" destOrd="0" presId="urn:microsoft.com/office/officeart/2008/layout/LinedList"/>
    <dgm:cxn modelId="{E3C559A5-1F6B-4590-8D0A-13FD1ADC0A08}" type="presParOf" srcId="{B4E43F14-7A10-4B4F-9646-F8E433796380}" destId="{C95DD22F-C00F-422A-ACC3-D9496385EA29}" srcOrd="13" destOrd="0" presId="urn:microsoft.com/office/officeart/2008/layout/LinedList"/>
    <dgm:cxn modelId="{156E18A0-ECE0-4467-96C1-0C2E732210E7}" type="presParOf" srcId="{C95DD22F-C00F-422A-ACC3-D9496385EA29}" destId="{E18B519C-5894-43FD-A0F3-092DAF63B436}" srcOrd="0" destOrd="0" presId="urn:microsoft.com/office/officeart/2008/layout/LinedList"/>
    <dgm:cxn modelId="{D8109E59-3ADF-480E-A351-6FF2D3A80D30}" type="presParOf" srcId="{C95DD22F-C00F-422A-ACC3-D9496385EA29}" destId="{AF08347A-727C-486E-BA5B-6C1AE0F9352E}" srcOrd="1" destOrd="0" presId="urn:microsoft.com/office/officeart/2008/layout/LinedList"/>
    <dgm:cxn modelId="{077CE783-414C-45C3-8A5D-689370885471}" type="presParOf" srcId="{C95DD22F-C00F-422A-ACC3-D9496385EA29}" destId="{A49B211B-30A5-41B1-8E24-F5CAFA87783B}" srcOrd="2" destOrd="0" presId="urn:microsoft.com/office/officeart/2008/layout/LinedList"/>
    <dgm:cxn modelId="{ACE5FF28-2DFD-47FD-83D5-28D2FAAC0F73}" type="presParOf" srcId="{B4E43F14-7A10-4B4F-9646-F8E433796380}" destId="{4BB64DF8-A0E5-4A58-A9E7-0D673D9001FA}" srcOrd="14" destOrd="0" presId="urn:microsoft.com/office/officeart/2008/layout/LinedList"/>
    <dgm:cxn modelId="{E7FEFF6A-D1D1-4522-84F7-F869BAC7B3FA}" type="presParOf" srcId="{B4E43F14-7A10-4B4F-9646-F8E433796380}" destId="{74A919DA-72D8-44CF-AB45-AB502506541B}" srcOrd="15" destOrd="0" presId="urn:microsoft.com/office/officeart/2008/layout/LinedList"/>
    <dgm:cxn modelId="{A6711FB7-EC8A-4CC5-BACE-446CCA633CA9}" type="presParOf" srcId="{B4E43F14-7A10-4B4F-9646-F8E433796380}" destId="{1F654032-972E-4600-9C26-EDFA3EC102DF}" srcOrd="16" destOrd="0" presId="urn:microsoft.com/office/officeart/2008/layout/LinedList"/>
    <dgm:cxn modelId="{115C089B-48E2-41AA-AA04-4D9E03D11FFA}" type="presParOf" srcId="{1F654032-972E-4600-9C26-EDFA3EC102DF}" destId="{74FFD357-E2FC-444C-AA78-70F99F75D1CD}" srcOrd="0" destOrd="0" presId="urn:microsoft.com/office/officeart/2008/layout/LinedList"/>
    <dgm:cxn modelId="{836D2DBB-7CE5-469E-A6DF-709B3F4A5961}" type="presParOf" srcId="{1F654032-972E-4600-9C26-EDFA3EC102DF}" destId="{A01CA2B4-6DBF-46D0-868B-87E9F72CDBFA}" srcOrd="1" destOrd="0" presId="urn:microsoft.com/office/officeart/2008/layout/LinedList"/>
    <dgm:cxn modelId="{98280C0E-E542-4863-9DEF-6479F085C58A}" type="presParOf" srcId="{1F654032-972E-4600-9C26-EDFA3EC102DF}" destId="{A612E82D-092D-4344-80C1-BA6A414B0984}" srcOrd="2" destOrd="0" presId="urn:microsoft.com/office/officeart/2008/layout/LinedList"/>
    <dgm:cxn modelId="{281F941D-BEA6-476D-B85B-45F22D2E49F1}" type="presParOf" srcId="{B4E43F14-7A10-4B4F-9646-F8E433796380}" destId="{7653BA37-5B89-4B02-927B-C669BBA9FD46}" srcOrd="17" destOrd="0" presId="urn:microsoft.com/office/officeart/2008/layout/LinedList"/>
    <dgm:cxn modelId="{E257E367-545A-4A91-B7F8-4BFCC9C14E98}" type="presParOf" srcId="{B4E43F14-7A10-4B4F-9646-F8E433796380}" destId="{9E60A1ED-2099-4F9F-8619-653F58B32E08}" srcOrd="18" destOrd="0" presId="urn:microsoft.com/office/officeart/2008/layout/LinedList"/>
    <dgm:cxn modelId="{20444463-A264-4B31-95E1-85B3BC844DE8}" type="presParOf" srcId="{B4E43F14-7A10-4B4F-9646-F8E433796380}" destId="{066D7E2E-5CE9-47F3-93F0-BE5D5F04F10B}" srcOrd="19" destOrd="0" presId="urn:microsoft.com/office/officeart/2008/layout/LinedList"/>
    <dgm:cxn modelId="{9D480B77-6236-47A1-AD76-E3FD6883F6D0}" type="presParOf" srcId="{066D7E2E-5CE9-47F3-93F0-BE5D5F04F10B}" destId="{904131B6-34A5-45D8-A76F-064DA81A95CA}" srcOrd="0" destOrd="0" presId="urn:microsoft.com/office/officeart/2008/layout/LinedList"/>
    <dgm:cxn modelId="{4F59AF9F-9D01-4645-9817-522A2362B214}" type="presParOf" srcId="{066D7E2E-5CE9-47F3-93F0-BE5D5F04F10B}" destId="{3E8BD474-6F2B-4B61-A4F7-4A2B383D4A0D}" srcOrd="1" destOrd="0" presId="urn:microsoft.com/office/officeart/2008/layout/LinedList"/>
    <dgm:cxn modelId="{990B1261-8872-4CDC-AC9C-D320C113DD66}" type="presParOf" srcId="{066D7E2E-5CE9-47F3-93F0-BE5D5F04F10B}" destId="{17DEC84F-24A0-438A-A282-2F8FA1756731}" srcOrd="2" destOrd="0" presId="urn:microsoft.com/office/officeart/2008/layout/LinedList"/>
    <dgm:cxn modelId="{4F217635-1664-4838-BC4D-CCA8B409AFDF}" type="presParOf" srcId="{B4E43F14-7A10-4B4F-9646-F8E433796380}" destId="{6163D17B-29CB-44E2-B9AC-308031240ABE}" srcOrd="20" destOrd="0" presId="urn:microsoft.com/office/officeart/2008/layout/LinedList"/>
    <dgm:cxn modelId="{BBC197B5-1034-4F09-B78C-7CAD3CE04255}" type="presParOf" srcId="{B4E43F14-7A10-4B4F-9646-F8E433796380}" destId="{D7AD5244-69FA-4BA6-91F1-33AF61DD9290}" srcOrd="21" destOrd="0" presId="urn:microsoft.com/office/officeart/2008/layout/LinedList"/>
    <dgm:cxn modelId="{D935D5B5-9C44-4D0B-8E22-0B20ADE60B68}" type="presParOf" srcId="{B4E43F14-7A10-4B4F-9646-F8E433796380}" destId="{A160A8A0-AE65-4820-9776-106F54EE0143}" srcOrd="22" destOrd="0" presId="urn:microsoft.com/office/officeart/2008/layout/LinedList"/>
    <dgm:cxn modelId="{549DFC93-A18B-4CD6-AF41-8F38CA08C734}" type="presParOf" srcId="{A160A8A0-AE65-4820-9776-106F54EE0143}" destId="{B542FFF6-AB0C-411A-9147-40DD25BBB286}" srcOrd="0" destOrd="0" presId="urn:microsoft.com/office/officeart/2008/layout/LinedList"/>
    <dgm:cxn modelId="{DA81D503-ED51-49DD-93B6-58F29C298767}" type="presParOf" srcId="{A160A8A0-AE65-4820-9776-106F54EE0143}" destId="{3F982B5F-98C6-41D8-86E7-C2EE8DD0E501}" srcOrd="1" destOrd="0" presId="urn:microsoft.com/office/officeart/2008/layout/LinedList"/>
    <dgm:cxn modelId="{6FBDA6AF-756B-4DCD-B15A-FD11FDE98E70}" type="presParOf" srcId="{A160A8A0-AE65-4820-9776-106F54EE0143}" destId="{33450D32-1E53-4BB5-8396-5E38AE5A58BD}" srcOrd="2" destOrd="0" presId="urn:microsoft.com/office/officeart/2008/layout/LinedList"/>
    <dgm:cxn modelId="{B09A025A-F31C-4F88-9195-05B0F2521814}" type="presParOf" srcId="{B4E43F14-7A10-4B4F-9646-F8E433796380}" destId="{2A6BDAE5-E902-49C0-8F8E-924074771BDB}" srcOrd="23" destOrd="0" presId="urn:microsoft.com/office/officeart/2008/layout/LinedList"/>
    <dgm:cxn modelId="{84234400-198D-4A27-B49F-87C06F69F520}" type="presParOf" srcId="{B4E43F14-7A10-4B4F-9646-F8E433796380}" destId="{54FFA032-C673-41AE-8964-5884DDC0CB2B}"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6F091-3C3A-46CA-A6A4-3D05E0D2CC22}">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4F98E-42DB-43B8-B421-E248D61373BA}">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u="sng" kern="1200"/>
            <a:t>What technologies have you learned for this project?</a:t>
          </a:r>
          <a:endParaRPr lang="en-US" sz="1600" kern="1200"/>
        </a:p>
      </dsp:txBody>
      <dsp:txXfrm>
        <a:off x="0" y="0"/>
        <a:ext cx="6492875" cy="1276350"/>
      </dsp:txXfrm>
    </dsp:sp>
    <dsp:sp modelId="{94E440DC-3DF6-4359-B360-CE9AD56E75D5}">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E3FF9F-FEB9-4A57-8D85-DAC00F1EEC3C}">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This project enabled me to develop my understanding of coding in general. It enabled me to utilise what I had learned in class and further that knowledge by putting it into practice, for loops, while loops, if statements and that’s just java. </a:t>
          </a:r>
          <a:endParaRPr lang="en-US" sz="1600" kern="1200"/>
        </a:p>
      </dsp:txBody>
      <dsp:txXfrm>
        <a:off x="0" y="1276350"/>
        <a:ext cx="6492875" cy="1276350"/>
      </dsp:txXfrm>
    </dsp:sp>
    <dsp:sp modelId="{A0C7592C-F3D1-4A63-9815-F7FF8ADD7A2E}">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04CEA-CA82-4CC5-8B88-7A4830D5F8AC}">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I have got a better understanding and grips with Github, and with draw.io. However what I am taking from the project is the holes in my ‘game’ the awareness that certain things I thought was less complex or easier to do tripped me up and also shown me just how important that planning and preparation is.</a:t>
          </a:r>
          <a:endParaRPr lang="en-US" sz="1600" kern="1200"/>
        </a:p>
      </dsp:txBody>
      <dsp:txXfrm>
        <a:off x="0" y="2552700"/>
        <a:ext cx="6492875" cy="1276350"/>
      </dsp:txXfrm>
    </dsp:sp>
    <dsp:sp modelId="{07738051-626C-461E-A398-7367256EB2C7}">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6FAE0-41A6-4602-9EF7-A20EE689C43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I also learned testing and Jira, although I know these are things I want to focus on developing further.</a:t>
          </a:r>
          <a:endParaRPr lang="en-US" sz="1600" kern="1200"/>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62577-1782-4C3C-B9CB-13C62508885A}">
      <dsp:nvSpPr>
        <dsp:cNvPr id="0" name=""/>
        <dsp:cNvSpPr/>
      </dsp:nvSpPr>
      <dsp:spPr>
        <a:xfrm>
          <a:off x="1240773" y="828"/>
          <a:ext cx="644677" cy="644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C949CC-2EC6-4DEB-B545-4B3FFE4D70EC}">
      <dsp:nvSpPr>
        <dsp:cNvPr id="0" name=""/>
        <dsp:cNvSpPr/>
      </dsp:nvSpPr>
      <dsp:spPr>
        <a:xfrm>
          <a:off x="846803" y="1411105"/>
          <a:ext cx="1432617" cy="369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u="sng" kern="1200"/>
            <a:t>What was tested? </a:t>
          </a:r>
          <a:endParaRPr lang="en-US" sz="1100" kern="1200"/>
        </a:p>
      </dsp:txBody>
      <dsp:txXfrm>
        <a:off x="846803" y="1411105"/>
        <a:ext cx="1432617" cy="3693466"/>
      </dsp:txXfrm>
    </dsp:sp>
    <dsp:sp modelId="{75A7CE00-76E3-495F-9BCB-8C933AAB9240}">
      <dsp:nvSpPr>
        <dsp:cNvPr id="0" name=""/>
        <dsp:cNvSpPr/>
      </dsp:nvSpPr>
      <dsp:spPr>
        <a:xfrm>
          <a:off x="2924098" y="828"/>
          <a:ext cx="644677" cy="644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FB8980-5757-468D-8C40-2B8CB3887577}">
      <dsp:nvSpPr>
        <dsp:cNvPr id="0" name=""/>
        <dsp:cNvSpPr/>
      </dsp:nvSpPr>
      <dsp:spPr>
        <a:xfrm>
          <a:off x="2530128" y="1411105"/>
          <a:ext cx="1432617" cy="369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The testing process for me was a challenge and I strived to reach the industry standard of 80% and again when it comes to experience and knowledge I know overtime that I will be able to reach industry standard however unfortunately I was only managed to get a coverage of 70.2%.</a:t>
          </a:r>
          <a:endParaRPr lang="en-US" sz="1100" kern="1200"/>
        </a:p>
      </dsp:txBody>
      <dsp:txXfrm>
        <a:off x="2530128" y="1411105"/>
        <a:ext cx="1432617" cy="3693466"/>
      </dsp:txXfrm>
    </dsp:sp>
    <dsp:sp modelId="{D1C11E60-872E-4B9D-924C-7BF810337345}">
      <dsp:nvSpPr>
        <dsp:cNvPr id="0" name=""/>
        <dsp:cNvSpPr/>
      </dsp:nvSpPr>
      <dsp:spPr>
        <a:xfrm>
          <a:off x="4607423" y="828"/>
          <a:ext cx="644677" cy="644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ADF597-00D5-4AD1-B7F9-E038828782ED}">
      <dsp:nvSpPr>
        <dsp:cNvPr id="0" name=""/>
        <dsp:cNvSpPr/>
      </dsp:nvSpPr>
      <dsp:spPr>
        <a:xfrm>
          <a:off x="4213454" y="1411105"/>
          <a:ext cx="1432617" cy="369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now that was some error codes that I would get that I was getting that I've just never experienced before hadn't no amount of research was helping me. I tested all of the Java test file and then I started to test all of the customer side of things so the customer controller the customerDAO on the customer.Java. The issue I had a some of them weren‘t passing the tests however I got the customer controller and the customerDAO to pass so I moved onto items I then tested the items controller and also the items DAO and then finally the items .Java which again for me didn't pass. the last ones to be tested were the more difficult ones which were the ordercontroller orderDAO and order.Java. these definitely give me the most challenge but I researched until I was able to get a percentage which what's the best I could get.</a:t>
          </a:r>
          <a:endParaRPr lang="en-US" sz="1100" kern="1200"/>
        </a:p>
      </dsp:txBody>
      <dsp:txXfrm>
        <a:off x="4213454" y="1411105"/>
        <a:ext cx="1432617" cy="3693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C7C0E-01B1-4323-AD8A-E258FB08F234}">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4C9CA5-4D9B-40D0-86DE-25AE4BC51356}">
      <dsp:nvSpPr>
        <dsp:cNvPr id="0" name=""/>
        <dsp:cNvSpPr/>
      </dsp:nvSpPr>
      <dsp:spPr>
        <a:xfrm>
          <a:off x="0" y="0"/>
          <a:ext cx="12985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What did you complete?</a:t>
          </a:r>
          <a:endParaRPr lang="en-US" sz="1500" kern="1200"/>
        </a:p>
      </dsp:txBody>
      <dsp:txXfrm>
        <a:off x="0" y="0"/>
        <a:ext cx="1298575" cy="2552700"/>
      </dsp:txXfrm>
    </dsp:sp>
    <dsp:sp modelId="{B33C2393-507E-4563-8937-BD01CD4E1E29}">
      <dsp:nvSpPr>
        <dsp:cNvPr id="0" name=""/>
        <dsp:cNvSpPr/>
      </dsp:nvSpPr>
      <dsp:spPr>
        <a:xfrm>
          <a:off x="0" y="255270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FB7F23-BB6F-40E2-ACDF-3122D437BE87}">
      <dsp:nvSpPr>
        <dsp:cNvPr id="0" name=""/>
        <dsp:cNvSpPr/>
      </dsp:nvSpPr>
      <dsp:spPr>
        <a:xfrm>
          <a:off x="0" y="2552700"/>
          <a:ext cx="12985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 of now I have currently completed the complete code for the application which was working fully last night. which means that:</a:t>
          </a:r>
          <a:endParaRPr lang="en-US" sz="1500" kern="1200"/>
        </a:p>
      </dsp:txBody>
      <dsp:txXfrm>
        <a:off x="0" y="2552700"/>
        <a:ext cx="1298575" cy="2552700"/>
      </dsp:txXfrm>
    </dsp:sp>
    <dsp:sp modelId="{F15E77A6-288B-4455-8CBA-3FD7B0C33A6E}">
      <dsp:nvSpPr>
        <dsp:cNvPr id="0" name=""/>
        <dsp:cNvSpPr/>
      </dsp:nvSpPr>
      <dsp:spPr>
        <a:xfrm>
          <a:off x="1395968" y="2567797"/>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I could add view update and delete a customer .</a:t>
          </a:r>
          <a:endParaRPr lang="en-US" sz="1000" kern="1200"/>
        </a:p>
      </dsp:txBody>
      <dsp:txXfrm>
        <a:off x="1395968" y="2567797"/>
        <a:ext cx="5096906" cy="301949"/>
      </dsp:txXfrm>
    </dsp:sp>
    <dsp:sp modelId="{C5739325-0301-412C-91A6-17D040422EE2}">
      <dsp:nvSpPr>
        <dsp:cNvPr id="0" name=""/>
        <dsp:cNvSpPr/>
      </dsp:nvSpPr>
      <dsp:spPr>
        <a:xfrm>
          <a:off x="1298574" y="2869746"/>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68839C-2B53-45CD-A353-54BF38C33C36}">
      <dsp:nvSpPr>
        <dsp:cNvPr id="0" name=""/>
        <dsp:cNvSpPr/>
      </dsp:nvSpPr>
      <dsp:spPr>
        <a:xfrm>
          <a:off x="1395968" y="2884843"/>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Add view update and delete an item .</a:t>
          </a:r>
          <a:endParaRPr lang="en-US" sz="1000" kern="1200"/>
        </a:p>
      </dsp:txBody>
      <dsp:txXfrm>
        <a:off x="1395968" y="2884843"/>
        <a:ext cx="5096906" cy="301949"/>
      </dsp:txXfrm>
    </dsp:sp>
    <dsp:sp modelId="{3EA10BEA-1A70-4D4B-B769-985DB94ED6E0}">
      <dsp:nvSpPr>
        <dsp:cNvPr id="0" name=""/>
        <dsp:cNvSpPr/>
      </dsp:nvSpPr>
      <dsp:spPr>
        <a:xfrm>
          <a:off x="1298574" y="3186792"/>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07DA44-5A31-4E79-BED2-D6C1D8BDED47}">
      <dsp:nvSpPr>
        <dsp:cNvPr id="0" name=""/>
        <dsp:cNvSpPr/>
      </dsp:nvSpPr>
      <dsp:spPr>
        <a:xfrm>
          <a:off x="1395968" y="3201890"/>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Create an order view the order and delete an order. </a:t>
          </a:r>
          <a:endParaRPr lang="en-US" sz="1000" kern="1200"/>
        </a:p>
      </dsp:txBody>
      <dsp:txXfrm>
        <a:off x="1395968" y="3201890"/>
        <a:ext cx="5096906" cy="301949"/>
      </dsp:txXfrm>
    </dsp:sp>
    <dsp:sp modelId="{B83505E3-0168-4E65-8F72-C20B48DD0C85}">
      <dsp:nvSpPr>
        <dsp:cNvPr id="0" name=""/>
        <dsp:cNvSpPr/>
      </dsp:nvSpPr>
      <dsp:spPr>
        <a:xfrm>
          <a:off x="1298574" y="3503839"/>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544EC8-8B1D-48C4-A8C8-C89EBA7CB243}">
      <dsp:nvSpPr>
        <dsp:cNvPr id="0" name=""/>
        <dsp:cNvSpPr/>
      </dsp:nvSpPr>
      <dsp:spPr>
        <a:xfrm>
          <a:off x="1395968" y="3518936"/>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Add an item to my order, calculate the cost for an order and then delete an item in an order. </a:t>
          </a:r>
          <a:endParaRPr lang="en-US" sz="1000" kern="1200"/>
        </a:p>
      </dsp:txBody>
      <dsp:txXfrm>
        <a:off x="1395968" y="3518936"/>
        <a:ext cx="5096906" cy="301949"/>
      </dsp:txXfrm>
    </dsp:sp>
    <dsp:sp modelId="{96B9D75D-E83F-4BE5-A469-B3E25D4023D9}">
      <dsp:nvSpPr>
        <dsp:cNvPr id="0" name=""/>
        <dsp:cNvSpPr/>
      </dsp:nvSpPr>
      <dsp:spPr>
        <a:xfrm>
          <a:off x="1298574" y="3820885"/>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08347A-727C-486E-BA5B-6C1AE0F9352E}">
      <dsp:nvSpPr>
        <dsp:cNvPr id="0" name=""/>
        <dsp:cNvSpPr/>
      </dsp:nvSpPr>
      <dsp:spPr>
        <a:xfrm>
          <a:off x="1395968" y="3835983"/>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I was able to create my MySQL database and link it with my Java.</a:t>
          </a:r>
          <a:endParaRPr lang="en-US" sz="1000" kern="1200"/>
        </a:p>
      </dsp:txBody>
      <dsp:txXfrm>
        <a:off x="1395968" y="3835983"/>
        <a:ext cx="5096906" cy="301949"/>
      </dsp:txXfrm>
    </dsp:sp>
    <dsp:sp modelId="{4BB64DF8-A0E5-4A58-A9E7-0D673D9001FA}">
      <dsp:nvSpPr>
        <dsp:cNvPr id="0" name=""/>
        <dsp:cNvSpPr/>
      </dsp:nvSpPr>
      <dsp:spPr>
        <a:xfrm>
          <a:off x="1298574" y="4137932"/>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1CA2B4-6DBF-46D0-868B-87E9F72CDBFA}">
      <dsp:nvSpPr>
        <dsp:cNvPr id="0" name=""/>
        <dsp:cNvSpPr/>
      </dsp:nvSpPr>
      <dsp:spPr>
        <a:xfrm>
          <a:off x="1395968" y="4153029"/>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I was able to integrate my version onto GitHub using main dev and multiple branches.</a:t>
          </a:r>
          <a:endParaRPr lang="en-US" sz="1000" kern="1200"/>
        </a:p>
      </dsp:txBody>
      <dsp:txXfrm>
        <a:off x="1395968" y="4153029"/>
        <a:ext cx="5096906" cy="301949"/>
      </dsp:txXfrm>
    </dsp:sp>
    <dsp:sp modelId="{7653BA37-5B89-4B02-927B-C669BBA9FD46}">
      <dsp:nvSpPr>
        <dsp:cNvPr id="0" name=""/>
        <dsp:cNvSpPr/>
      </dsp:nvSpPr>
      <dsp:spPr>
        <a:xfrm>
          <a:off x="1298574" y="4454978"/>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8BD474-6F2B-4B61-A4F7-4A2B383D4A0D}">
      <dsp:nvSpPr>
        <dsp:cNvPr id="0" name=""/>
        <dsp:cNvSpPr/>
      </dsp:nvSpPr>
      <dsp:spPr>
        <a:xfrm>
          <a:off x="1395968" y="4470076"/>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I was able to make a basic Kanban board with user stories </a:t>
          </a:r>
          <a:endParaRPr lang="en-US" sz="1000" kern="1200"/>
        </a:p>
      </dsp:txBody>
      <dsp:txXfrm>
        <a:off x="1395968" y="4470076"/>
        <a:ext cx="5096906" cy="301949"/>
      </dsp:txXfrm>
    </dsp:sp>
    <dsp:sp modelId="{6163D17B-29CB-44E2-B9AC-308031240ABE}">
      <dsp:nvSpPr>
        <dsp:cNvPr id="0" name=""/>
        <dsp:cNvSpPr/>
      </dsp:nvSpPr>
      <dsp:spPr>
        <a:xfrm>
          <a:off x="1298574" y="4772025"/>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82B5F-98C6-41D8-86E7-C2EE8DD0E501}">
      <dsp:nvSpPr>
        <dsp:cNvPr id="0" name=""/>
        <dsp:cNvSpPr/>
      </dsp:nvSpPr>
      <dsp:spPr>
        <a:xfrm>
          <a:off x="1395968" y="4787122"/>
          <a:ext cx="5096906" cy="30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a:t>I was able to create a risk assessment.</a:t>
          </a:r>
          <a:endParaRPr lang="en-US" sz="1000" kern="1200"/>
        </a:p>
      </dsp:txBody>
      <dsp:txXfrm>
        <a:off x="1395968" y="4787122"/>
        <a:ext cx="5096906" cy="301949"/>
      </dsp:txXfrm>
    </dsp:sp>
    <dsp:sp modelId="{2A6BDAE5-E902-49C0-8F8E-924074771BDB}">
      <dsp:nvSpPr>
        <dsp:cNvPr id="0" name=""/>
        <dsp:cNvSpPr/>
      </dsp:nvSpPr>
      <dsp:spPr>
        <a:xfrm>
          <a:off x="1298574" y="5089071"/>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402687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EEB3F-4115-4B28-AB74-6805713E432E}"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54344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4183629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26425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418771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500593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609437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86154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01186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10138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42078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EEB3F-4115-4B28-AB74-6805713E432E}"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91952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EEB3F-4115-4B28-AB74-6805713E432E}" type="datetimeFigureOut">
              <a:rPr lang="en-GB" smtClean="0"/>
              <a:t>06/06/2022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5860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EEB3F-4115-4B28-AB74-6805713E432E}" type="datetimeFigureOut">
              <a:rPr lang="en-GB" smtClean="0"/>
              <a:t>06/06/2022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7976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EB3F-4115-4B28-AB74-6805713E432E}" type="datetimeFigureOut">
              <a:rPr lang="en-GB" smtClean="0"/>
              <a:t>06/06/2022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07366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EEB3F-4115-4B28-AB74-6805713E432E}"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82297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EEB3F-4115-4B28-AB74-6805713E432E}" type="datetimeFigureOut">
              <a:rPr lang="en-GB" smtClean="0"/>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0645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7EEB3F-4115-4B28-AB74-6805713E432E}" type="datetimeFigureOut">
              <a:rPr lang="en-GB" smtClean="0"/>
              <a:t>06/06/2022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98E311-DFF6-485B-9C5C-BB4311349CAA}" type="slidenum">
              <a:rPr lang="en-GB" smtClean="0"/>
              <a:t>‹#›</a:t>
            </a:fld>
            <a:endParaRPr lang="en-GB"/>
          </a:p>
        </p:txBody>
      </p:sp>
    </p:spTree>
    <p:extLst>
      <p:ext uri="{BB962C8B-B14F-4D97-AF65-F5344CB8AC3E}">
        <p14:creationId xmlns:p14="http://schemas.microsoft.com/office/powerpoint/2010/main" val="27773127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C:\Users\ajpch\PROJECT%201\Documentation\Screen%20shots.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msachaffey.atlassian.net/jira/software/projects/PRO1/board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67A800-63F8-DC3F-A51B-4D39A0AF4B06}"/>
              </a:ext>
            </a:extLst>
          </p:cNvPr>
          <p:cNvSpPr/>
          <p:nvPr/>
        </p:nvSpPr>
        <p:spPr>
          <a:xfrm>
            <a:off x="3315430" y="2967335"/>
            <a:ext cx="5561139" cy="1569660"/>
          </a:xfrm>
          <a:prstGeom prst="rect">
            <a:avLst/>
          </a:prstGeom>
          <a:noFill/>
        </p:spPr>
        <p:txBody>
          <a:bodyPr wrap="none" lIns="91440" tIns="45720" rIns="91440" bIns="45720">
            <a:spAutoFit/>
          </a:bodyPr>
          <a:lstStyle/>
          <a:p>
            <a:pPr algn="ctr"/>
            <a:r>
              <a:rPr lang="en-GB" sz="9600" dirty="0">
                <a:ln w="0"/>
                <a:solidFill>
                  <a:schemeClr val="accent1"/>
                </a:solidFill>
                <a:effectLst>
                  <a:outerShdw blurRad="38100" dist="25400" dir="5400000" algn="ctr" rotWithShape="0">
                    <a:srgbClr val="6E747A">
                      <a:alpha val="43000"/>
                    </a:srgbClr>
                  </a:outerShdw>
                </a:effectLst>
              </a:rPr>
              <a:t> Project 2</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3538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A6F0A6-FA8E-4EBB-69AD-647E6380423E}"/>
              </a:ext>
            </a:extLst>
          </p:cNvPr>
          <p:cNvSpPr>
            <a:spLocks noGrp="1"/>
          </p:cNvSpPr>
          <p:nvPr>
            <p:ph type="title"/>
          </p:nvPr>
        </p:nvSpPr>
        <p:spPr>
          <a:xfrm>
            <a:off x="535021" y="685800"/>
            <a:ext cx="2639962" cy="5105400"/>
          </a:xfrm>
        </p:spPr>
        <p:txBody>
          <a:bodyPr>
            <a:normAutofit/>
          </a:bodyPr>
          <a:lstStyle/>
          <a:p>
            <a:r>
              <a:rPr lang="en-GB">
                <a:solidFill>
                  <a:srgbClr val="FFFFFF"/>
                </a:solidFill>
              </a:rPr>
              <a:t>Sprint review</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45CCE9B8-8322-4633-4285-4B74CDA2576F}"/>
              </a:ext>
            </a:extLst>
          </p:cNvPr>
          <p:cNvGraphicFramePr>
            <a:graphicFrameLocks noGrp="1"/>
          </p:cNvGraphicFramePr>
          <p:nvPr>
            <p:ph idx="1"/>
            <p:extLst>
              <p:ext uri="{D42A27DB-BD31-4B8C-83A1-F6EECF244321}">
                <p14:modId xmlns:p14="http://schemas.microsoft.com/office/powerpoint/2010/main" val="340352325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27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F467CA8-775F-012B-DFB6-9A460E820E94}"/>
              </a:ext>
            </a:extLst>
          </p:cNvPr>
          <p:cNvSpPr>
            <a:spLocks noGrp="1"/>
          </p:cNvSpPr>
          <p:nvPr>
            <p:ph type="title"/>
          </p:nvPr>
        </p:nvSpPr>
        <p:spPr>
          <a:xfrm>
            <a:off x="412025" y="1072609"/>
            <a:ext cx="3041557" cy="4522647"/>
          </a:xfrm>
          <a:effectLst/>
        </p:spPr>
        <p:txBody>
          <a:bodyPr anchor="ctr">
            <a:normAutofit/>
          </a:bodyPr>
          <a:lstStyle/>
          <a:p>
            <a:pPr algn="l"/>
            <a:r>
              <a:rPr lang="en-GB" sz="3200"/>
              <a:t>Sprint review continued</a:t>
            </a:r>
          </a:p>
        </p:txBody>
      </p:sp>
      <p:sp>
        <p:nvSpPr>
          <p:cNvPr id="3" name="Content Placeholder 2">
            <a:extLst>
              <a:ext uri="{FF2B5EF4-FFF2-40B4-BE49-F238E27FC236}">
                <a16:creationId xmlns:a16="http://schemas.microsoft.com/office/drawing/2014/main" id="{E87B4BA4-8195-1EC9-E582-43DC22C9B399}"/>
              </a:ext>
            </a:extLst>
          </p:cNvPr>
          <p:cNvSpPr>
            <a:spLocks noGrp="1"/>
          </p:cNvSpPr>
          <p:nvPr>
            <p:ph idx="1"/>
          </p:nvPr>
        </p:nvSpPr>
        <p:spPr>
          <a:xfrm>
            <a:off x="5149032" y="1072609"/>
            <a:ext cx="6652441" cy="4522647"/>
          </a:xfrm>
        </p:spPr>
        <p:txBody>
          <a:bodyPr anchor="ctr">
            <a:normAutofit/>
          </a:bodyPr>
          <a:lstStyle/>
          <a:p>
            <a:r>
              <a:rPr lang="en-GB" sz="2000" u="sng">
                <a:solidFill>
                  <a:schemeClr val="bg1"/>
                </a:solidFill>
                <a:effectLst/>
                <a:latin typeface="Arial" panose="020B0604020202020204" pitchFamily="34" charset="0"/>
                <a:ea typeface="Calibri" panose="020F0502020204030204" pitchFamily="34" charset="0"/>
                <a:cs typeface="Arial" panose="020B0604020202020204" pitchFamily="34" charset="0"/>
              </a:rPr>
              <a:t> What got left behind? </a:t>
            </a:r>
          </a:p>
          <a:p>
            <a:pPr marL="0" indent="0">
              <a:buNone/>
            </a:pPr>
            <a:r>
              <a:rPr lang="en-GB" sz="2000">
                <a:solidFill>
                  <a:schemeClr val="bg1"/>
                </a:solidFill>
                <a:latin typeface="Arial" panose="020B0604020202020204" pitchFamily="34" charset="0"/>
                <a:cs typeface="Arial" panose="020B0604020202020204" pitchFamily="34" charset="0"/>
              </a:rPr>
              <a:t>Unfortunately there were a few things that I didn't quite get completed or I didn't finish Simply because of timing :</a:t>
            </a:r>
          </a:p>
          <a:p>
            <a:pPr marL="514350" indent="-514350">
              <a:buFont typeface="+mj-lt"/>
              <a:buAutoNum type="arabicPeriod"/>
            </a:pPr>
            <a:r>
              <a:rPr lang="en-GB" sz="2000">
                <a:solidFill>
                  <a:schemeClr val="bg1"/>
                </a:solidFill>
                <a:latin typeface="Arial" panose="020B0604020202020204" pitchFamily="34" charset="0"/>
                <a:cs typeface="Arial" panose="020B0604020202020204" pitchFamily="34" charset="0"/>
              </a:rPr>
              <a:t>unfortunately I couldn't get my testing to 80% and only managed to get 70.2% </a:t>
            </a:r>
          </a:p>
          <a:p>
            <a:pPr marL="514350" indent="-514350">
              <a:buFont typeface="+mj-lt"/>
              <a:buAutoNum type="arabicPeriod"/>
            </a:pPr>
            <a:r>
              <a:rPr lang="en-GB" sz="2000">
                <a:solidFill>
                  <a:schemeClr val="bg1"/>
                </a:solidFill>
                <a:latin typeface="Arial" panose="020B0604020202020204" pitchFamily="34" charset="0"/>
                <a:cs typeface="Arial" panose="020B0604020202020204" pitchFamily="34" charset="0"/>
              </a:rPr>
              <a:t>I started a read.me file but unfortunately I haven't finished that yet either.</a:t>
            </a:r>
          </a:p>
          <a:p>
            <a:pPr marL="514350" indent="-514350">
              <a:buFont typeface="+mj-lt"/>
              <a:buAutoNum type="arabicPeriod"/>
            </a:pPr>
            <a:r>
              <a:rPr lang="en-GB" sz="2000">
                <a:solidFill>
                  <a:schemeClr val="bg1"/>
                </a:solidFill>
                <a:latin typeface="Arial" panose="020B0604020202020204" pitchFamily="34" charset="0"/>
                <a:cs typeface="Arial" panose="020B0604020202020204" pitchFamily="34" charset="0"/>
              </a:rPr>
              <a:t>I was unable to mvn package my file due to an unknown error in my customer.test file.</a:t>
            </a:r>
          </a:p>
          <a:p>
            <a:endParaRPr lang="en-GB" sz="2000">
              <a:solidFill>
                <a:schemeClr val="bg1"/>
              </a:solidFill>
            </a:endParaRPr>
          </a:p>
        </p:txBody>
      </p:sp>
    </p:spTree>
    <p:extLst>
      <p:ext uri="{BB962C8B-B14F-4D97-AF65-F5344CB8AC3E}">
        <p14:creationId xmlns:p14="http://schemas.microsoft.com/office/powerpoint/2010/main" val="409534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F244F63-20F3-E9EF-2066-EA7242C79684}"/>
              </a:ext>
            </a:extLst>
          </p:cNvPr>
          <p:cNvSpPr>
            <a:spLocks noGrp="1"/>
          </p:cNvSpPr>
          <p:nvPr>
            <p:ph type="title"/>
          </p:nvPr>
        </p:nvSpPr>
        <p:spPr>
          <a:xfrm>
            <a:off x="412025" y="1072609"/>
            <a:ext cx="3041557" cy="4522647"/>
          </a:xfrm>
          <a:effectLst/>
        </p:spPr>
        <p:txBody>
          <a:bodyPr anchor="ctr">
            <a:normAutofit/>
          </a:bodyPr>
          <a:lstStyle/>
          <a:p>
            <a:pPr algn="l"/>
            <a:r>
              <a:rPr lang="en-GB" sz="3200" b="1">
                <a:effectLst/>
                <a:latin typeface="Arial" panose="020B0604020202020204" pitchFamily="34" charset="0"/>
                <a:ea typeface="Calibri" panose="020F0502020204030204" pitchFamily="34" charset="0"/>
                <a:cs typeface="Arial" panose="020B0604020202020204" pitchFamily="34" charset="0"/>
              </a:rPr>
              <a:t>Sprint retrospective</a:t>
            </a:r>
            <a:br>
              <a:rPr lang="en-GB" sz="3200">
                <a:effectLst/>
                <a:latin typeface="Segoe UI" panose="020B0502040204020203" pitchFamily="34" charset="0"/>
                <a:ea typeface="Calibri" panose="020F0502020204030204" pitchFamily="34" charset="0"/>
                <a:cs typeface="Symbol" panose="05050102010706020507" pitchFamily="18" charset="2"/>
              </a:rPr>
            </a:br>
            <a:endParaRPr lang="en-GB" sz="3200"/>
          </a:p>
        </p:txBody>
      </p:sp>
      <p:sp>
        <p:nvSpPr>
          <p:cNvPr id="3" name="Content Placeholder 2">
            <a:extLst>
              <a:ext uri="{FF2B5EF4-FFF2-40B4-BE49-F238E27FC236}">
                <a16:creationId xmlns:a16="http://schemas.microsoft.com/office/drawing/2014/main" id="{B0D5E4C2-5190-C5CA-3830-868E4AE14841}"/>
              </a:ext>
            </a:extLst>
          </p:cNvPr>
          <p:cNvSpPr>
            <a:spLocks noGrp="1"/>
          </p:cNvSpPr>
          <p:nvPr>
            <p:ph idx="1"/>
          </p:nvPr>
        </p:nvSpPr>
        <p:spPr>
          <a:xfrm>
            <a:off x="5149032" y="1072609"/>
            <a:ext cx="6652441" cy="4522647"/>
          </a:xfrm>
        </p:spPr>
        <p:txBody>
          <a:bodyPr anchor="ctr">
            <a:normAutofit/>
          </a:bodyPr>
          <a:lstStyle/>
          <a:p>
            <a:pPr>
              <a:lnSpc>
                <a:spcPct val="90000"/>
              </a:lnSpc>
            </a:pPr>
            <a:r>
              <a:rPr lang="en-GB" sz="1700" u="sng">
                <a:solidFill>
                  <a:schemeClr val="bg1"/>
                </a:solidFill>
                <a:latin typeface="Arial" panose="020B0604020202020204" pitchFamily="34" charset="0"/>
                <a:ea typeface="Calibri" panose="020F0502020204030204" pitchFamily="34" charset="0"/>
                <a:cs typeface="Arial" panose="020B0604020202020204" pitchFamily="34" charset="0"/>
              </a:rPr>
              <a:t>What went well? </a:t>
            </a:r>
          </a:p>
          <a:p>
            <a:pPr marL="0" indent="0">
              <a:lnSpc>
                <a:spcPct val="90000"/>
              </a:lnSpc>
              <a:buNone/>
            </a:pPr>
            <a:r>
              <a:rPr lang="en-GB" sz="1700">
                <a:solidFill>
                  <a:schemeClr val="bg1"/>
                </a:solidFill>
                <a:latin typeface="Arial" panose="020B0604020202020204" pitchFamily="34" charset="0"/>
                <a:ea typeface="Calibri" panose="020F0502020204030204" pitchFamily="34" charset="0"/>
                <a:cs typeface="Arial" panose="020B0604020202020204" pitchFamily="34" charset="0"/>
              </a:rPr>
              <a:t>I feel that overall the project went well I feel that I was able to develop my skills and knowledge over the week and I was able to create something which works. it's not perfect yet but it works. I was able to utilise my past experience and knowledge of paperwork and documentation to create a decent trail of screenshots and a risk assessment.</a:t>
            </a:r>
          </a:p>
          <a:p>
            <a:pPr>
              <a:lnSpc>
                <a:spcPct val="90000"/>
              </a:lnSpc>
            </a:pPr>
            <a:r>
              <a:rPr lang="en-GB" sz="1700" u="sng">
                <a:solidFill>
                  <a:schemeClr val="bg1"/>
                </a:solidFill>
                <a:latin typeface="Arial" panose="020B0604020202020204" pitchFamily="34" charset="0"/>
                <a:ea typeface="Calibri" panose="020F0502020204030204" pitchFamily="34" charset="0"/>
                <a:cs typeface="Arial" panose="020B0604020202020204" pitchFamily="34" charset="0"/>
              </a:rPr>
              <a:t>What could be improved</a:t>
            </a:r>
          </a:p>
          <a:p>
            <a:pPr marL="0" indent="0">
              <a:lnSpc>
                <a:spcPct val="90000"/>
              </a:lnSpc>
              <a:buNone/>
            </a:pPr>
            <a:r>
              <a:rPr lang="en-GB" sz="1700">
                <a:solidFill>
                  <a:schemeClr val="bg1"/>
                </a:solidFill>
                <a:latin typeface="Arial" panose="020B0604020202020204" pitchFamily="34" charset="0"/>
                <a:cs typeface="Arial" panose="020B0604020202020204" pitchFamily="34" charset="0"/>
              </a:rPr>
              <a:t>for me what could have been improved is more knowledge on testing and on Jira. I only learn about Jira on Monday and testing was a very small segment which in hindsight needed to be longer as testing was a struggle. I can improve the application a bit further I would like to change a few little things with regards to how things are worded or adding in a few things to make it a bit more user friendly. but I feel for the time and I had given that I'm five weeks in and we've had a quite a few bank holidays to have missed some training days I've done a reasonably good job </a:t>
            </a:r>
          </a:p>
        </p:txBody>
      </p:sp>
    </p:spTree>
    <p:extLst>
      <p:ext uri="{BB962C8B-B14F-4D97-AF65-F5344CB8AC3E}">
        <p14:creationId xmlns:p14="http://schemas.microsoft.com/office/powerpoint/2010/main" val="105210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8DDF-C3F6-095D-297F-BEB4324B17AE}"/>
              </a:ext>
            </a:extLst>
          </p:cNvPr>
          <p:cNvSpPr>
            <a:spLocks noGrp="1"/>
          </p:cNvSpPr>
          <p:nvPr>
            <p:ph type="title"/>
          </p:nvPr>
        </p:nvSpPr>
        <p:spPr/>
        <p:txBody>
          <a:bodyPr/>
          <a:lstStyle/>
          <a:p>
            <a:r>
              <a:rPr lang="en-GB" b="1" dirty="0">
                <a:solidFill>
                  <a:srgbClr val="2E2D2C"/>
                </a:solidFill>
                <a:latin typeface="Montserrat" panose="00000500000000000000" pitchFamily="2" charset="0"/>
                <a:ea typeface="Calibri" panose="020F0502020204030204" pitchFamily="34" charset="0"/>
                <a:cs typeface="Segoe UI" panose="020B0502040204020203" pitchFamily="34" charset="0"/>
              </a:rPr>
              <a:t>Conclusion</a:t>
            </a:r>
            <a:endParaRPr lang="en-GB" dirty="0"/>
          </a:p>
        </p:txBody>
      </p:sp>
      <p:sp>
        <p:nvSpPr>
          <p:cNvPr id="3" name="Content Placeholder 2">
            <a:extLst>
              <a:ext uri="{FF2B5EF4-FFF2-40B4-BE49-F238E27FC236}">
                <a16:creationId xmlns:a16="http://schemas.microsoft.com/office/drawing/2014/main" id="{243FB99D-C4B4-ADAF-2E31-CD7CC7981FDA}"/>
              </a:ext>
            </a:extLst>
          </p:cNvPr>
          <p:cNvSpPr>
            <a:spLocks noGrp="1"/>
          </p:cNvSpPr>
          <p:nvPr>
            <p:ph idx="1"/>
          </p:nvPr>
        </p:nvSpPr>
        <p:spPr/>
        <p:txBody>
          <a:bodyPr>
            <a:normAutofit fontScale="85000" lnSpcReduction="20000"/>
          </a:bodyPr>
          <a:lstStyle/>
          <a:p>
            <a:pPr marL="342900" lvl="0" indent="-342900">
              <a:lnSpc>
                <a:spcPct val="107000"/>
              </a:lnSpc>
              <a:buFont typeface="Symbol" panose="05050102010706020507" pitchFamily="18" charset="2"/>
              <a:buChar char=""/>
            </a:pPr>
            <a:r>
              <a:rPr lang="en-GB" sz="24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Reflections on the project, future steps, any other relevant info</a:t>
            </a:r>
          </a:p>
          <a:p>
            <a:pPr marL="0" lvl="0" indent="0">
              <a:lnSpc>
                <a:spcPct val="107000"/>
              </a:lnSpc>
              <a:buNone/>
            </a:pPr>
            <a:r>
              <a:rPr lang="en-GB"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conclusion first and foremost I would like to thank all of my trainers over the past five weeks because if it wasn't for them and their continued support I would not have been able to create the application. I feel it is given me a understanding of what's to come with regards to the workspace which I'm also thankful for. I’m also glad that it's over is there have been very many late nights working on the project but I can sit here and tell you with confidence that I'm happy with my performance over the week. I would like to thank you for your time, I would like to take questions After I've shown you some of my screenshots from the project. </a:t>
            </a:r>
          </a:p>
          <a:p>
            <a:pPr marL="0" lvl="0" indent="0">
              <a:lnSpc>
                <a:spcPct val="107000"/>
              </a:lnSpc>
              <a:buNone/>
            </a:pPr>
            <a:r>
              <a:rPr lang="en-GB" sz="2400" dirty="0">
                <a:solidFill>
                  <a:schemeClr val="tx1"/>
                </a:solidFill>
                <a:latin typeface="Arial" panose="020B0604020202020204" pitchFamily="34" charset="0"/>
                <a:ea typeface="Calibri" panose="020F0502020204030204" pitchFamily="34" charset="0"/>
                <a:cs typeface="Arial" panose="020B0604020202020204" pitchFamily="34" charset="0"/>
              </a:rPr>
              <a:t>Thank you</a:t>
            </a:r>
            <a:endParaRPr lang="en-GB"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82504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B140-8063-88F6-CEE0-22866C0C4EF8}"/>
              </a:ext>
            </a:extLst>
          </p:cNvPr>
          <p:cNvSpPr>
            <a:spLocks noGrp="1"/>
          </p:cNvSpPr>
          <p:nvPr>
            <p:ph type="title"/>
          </p:nvPr>
        </p:nvSpPr>
        <p:spPr/>
        <p:txBody>
          <a:bodyPr>
            <a:normAutofit fontScale="90000"/>
          </a:bodyPr>
          <a:lstStyle/>
          <a:p>
            <a:r>
              <a:rPr lang="en-GB" sz="44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Diagrams and/or screenshots used where appropriate</a:t>
            </a:r>
            <a:br>
              <a:rPr lang="en-GB" sz="44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8201C0F4-A230-ECBB-C1C4-FC300133558B}"/>
              </a:ext>
            </a:extLst>
          </p:cNvPr>
          <p:cNvSpPr>
            <a:spLocks noGrp="1"/>
          </p:cNvSpPr>
          <p:nvPr>
            <p:ph idx="1"/>
          </p:nvPr>
        </p:nvSpPr>
        <p:spPr/>
        <p:txBody>
          <a:bodyPr/>
          <a:lstStyle/>
          <a:p>
            <a:r>
              <a:rPr lang="en-GB" dirty="0">
                <a:hlinkClick r:id="rId2" action="ppaction://hlinkfile"/>
              </a:rPr>
              <a:t>C:\Users\ajpch\PROJECT 1\Documentation\Screen shots.docx</a:t>
            </a:r>
            <a:endParaRPr lang="en-GB" dirty="0"/>
          </a:p>
        </p:txBody>
      </p:sp>
    </p:spTree>
    <p:extLst>
      <p:ext uri="{BB962C8B-B14F-4D97-AF65-F5344CB8AC3E}">
        <p14:creationId xmlns:p14="http://schemas.microsoft.com/office/powerpoint/2010/main" val="149592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30" name="Group 29">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31"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4A0F0BD-E0C7-8259-8736-AFF2EF2D5560}"/>
              </a:ext>
            </a:extLst>
          </p:cNvPr>
          <p:cNvSpPr>
            <a:spLocks noGrp="1"/>
          </p:cNvSpPr>
          <p:nvPr>
            <p:ph type="title"/>
          </p:nvPr>
        </p:nvSpPr>
        <p:spPr>
          <a:xfrm>
            <a:off x="412025" y="1072609"/>
            <a:ext cx="3041557" cy="4522647"/>
          </a:xfrm>
          <a:effectLst/>
        </p:spPr>
        <p:txBody>
          <a:bodyPr anchor="ctr">
            <a:normAutofit/>
          </a:bodyPr>
          <a:lstStyle/>
          <a:p>
            <a:pPr algn="l"/>
            <a:r>
              <a:rPr lang="en-GB" sz="320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C9504D1-24EC-73A9-F103-FF5AD6C23F41}"/>
              </a:ext>
            </a:extLst>
          </p:cNvPr>
          <p:cNvSpPr>
            <a:spLocks noGrp="1"/>
          </p:cNvSpPr>
          <p:nvPr>
            <p:ph idx="1"/>
          </p:nvPr>
        </p:nvSpPr>
        <p:spPr>
          <a:xfrm>
            <a:off x="5149032" y="1072609"/>
            <a:ext cx="6652441" cy="4522647"/>
          </a:xfrm>
        </p:spPr>
        <p:txBody>
          <a:bodyPr anchor="ctr">
            <a:normAutofit/>
          </a:bodyPr>
          <a:lstStyle/>
          <a:p>
            <a:pPr>
              <a:lnSpc>
                <a:spcPct val="90000"/>
              </a:lnSpc>
            </a:pPr>
            <a:r>
              <a:rPr lang="en-GB" sz="1400" u="sng">
                <a:solidFill>
                  <a:schemeClr val="bg1"/>
                </a:solidFill>
                <a:latin typeface="Arial" panose="020B0604020202020204" pitchFamily="34" charset="0"/>
                <a:cs typeface="Arial" panose="020B0604020202020204" pitchFamily="34" charset="0"/>
              </a:rPr>
              <a:t>Who am I?</a:t>
            </a:r>
          </a:p>
          <a:p>
            <a:pPr marL="0" indent="0">
              <a:lnSpc>
                <a:spcPct val="90000"/>
              </a:lnSpc>
              <a:buNone/>
            </a:pPr>
            <a:r>
              <a:rPr lang="en-GB" sz="1400">
                <a:solidFill>
                  <a:schemeClr val="bg1"/>
                </a:solidFill>
                <a:latin typeface="Arial" panose="020B0604020202020204" pitchFamily="34" charset="0"/>
                <a:cs typeface="Arial" panose="020B0604020202020204" pitchFamily="34" charset="0"/>
              </a:rPr>
              <a:t>My name is Alex, I have little coding experience due to spending a career in the care industry. I had been working with children both as a youth worker and then later as a carer, working my way up to management level. </a:t>
            </a:r>
          </a:p>
          <a:p>
            <a:pPr marL="0" indent="0">
              <a:lnSpc>
                <a:spcPct val="90000"/>
              </a:lnSpc>
              <a:buNone/>
            </a:pPr>
            <a:r>
              <a:rPr lang="en-GB" sz="1400">
                <a:solidFill>
                  <a:schemeClr val="bg1"/>
                </a:solidFill>
                <a:latin typeface="Arial" panose="020B0604020202020204" pitchFamily="34" charset="0"/>
                <a:cs typeface="Arial" panose="020B0604020202020204" pitchFamily="34" charset="0"/>
              </a:rPr>
              <a:t>I have always had a interest and passion for computers and technology and so here we are today, my first presentation for my first project, building an application and documenting it all.</a:t>
            </a:r>
          </a:p>
          <a:p>
            <a:pPr>
              <a:lnSpc>
                <a:spcPct val="90000"/>
              </a:lnSpc>
            </a:pPr>
            <a:r>
              <a:rPr lang="en-GB" sz="1400" u="sng">
                <a:solidFill>
                  <a:schemeClr val="bg1"/>
                </a:solidFill>
                <a:latin typeface="Arial" panose="020B0604020202020204" pitchFamily="34" charset="0"/>
                <a:cs typeface="Arial" panose="020B0604020202020204" pitchFamily="34" charset="0"/>
              </a:rPr>
              <a:t>How I approached the specification.</a:t>
            </a:r>
          </a:p>
          <a:p>
            <a:pPr marL="0" indent="0">
              <a:lnSpc>
                <a:spcPct val="90000"/>
              </a:lnSpc>
              <a:buNone/>
            </a:pPr>
            <a:r>
              <a:rPr lang="en-GB" sz="1400">
                <a:solidFill>
                  <a:schemeClr val="bg1"/>
                </a:solidFill>
                <a:latin typeface="Arial" panose="020B0604020202020204" pitchFamily="34" charset="0"/>
                <a:cs typeface="Arial" panose="020B0604020202020204" pitchFamily="34" charset="0"/>
              </a:rPr>
              <a:t>I was no strangers to specifications, having been to uni before and completing other qualifications however the shock for me was the level of experience I had compared to the specification. I approached it by going through the specification and first splitting the tasks into coding and documentation. Naturally my instinct was to complete the documentation however I realised that if I was stuck on some code I could take a breather by completing some of the documentation.</a:t>
            </a:r>
          </a:p>
          <a:p>
            <a:pPr marL="0" indent="0">
              <a:lnSpc>
                <a:spcPct val="90000"/>
              </a:lnSpc>
              <a:buNone/>
            </a:pPr>
            <a:r>
              <a:rPr lang="en-GB" sz="1400">
                <a:solidFill>
                  <a:schemeClr val="bg1"/>
                </a:solidFill>
                <a:latin typeface="Arial" panose="020B0604020202020204" pitchFamily="34" charset="0"/>
                <a:cs typeface="Arial" panose="020B0604020202020204" pitchFamily="34" charset="0"/>
              </a:rPr>
              <a:t>I then was able to with the coding systematically go down and try to complete each point.</a:t>
            </a:r>
          </a:p>
        </p:txBody>
      </p:sp>
    </p:spTree>
    <p:extLst>
      <p:ext uri="{BB962C8B-B14F-4D97-AF65-F5344CB8AC3E}">
        <p14:creationId xmlns:p14="http://schemas.microsoft.com/office/powerpoint/2010/main" val="358694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F6A2D77-421D-F793-DC0F-60BA3C7C44F3}"/>
              </a:ext>
            </a:extLst>
          </p:cNvPr>
          <p:cNvSpPr>
            <a:spLocks noGrp="1"/>
          </p:cNvSpPr>
          <p:nvPr>
            <p:ph type="title"/>
          </p:nvPr>
        </p:nvSpPr>
        <p:spPr>
          <a:xfrm>
            <a:off x="535021" y="685800"/>
            <a:ext cx="2639962" cy="5105400"/>
          </a:xfrm>
        </p:spPr>
        <p:txBody>
          <a:bodyPr>
            <a:normAutofit/>
          </a:bodyPr>
          <a:lstStyle/>
          <a:p>
            <a:r>
              <a:rPr lang="en-GB">
                <a:solidFill>
                  <a:srgbClr val="FFFFFF"/>
                </a:solidFill>
                <a:effectLst/>
                <a:latin typeface="Arial" panose="020B0604020202020204" pitchFamily="34" charset="0"/>
                <a:ea typeface="Calibri" panose="020F0502020204030204" pitchFamily="34" charset="0"/>
                <a:cs typeface="Arial" panose="020B0604020202020204" pitchFamily="34" charset="0"/>
              </a:rPr>
              <a:t>Consultant Journey</a:t>
            </a:r>
            <a:br>
              <a:rPr lang="en-GB">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GB">
                <a:solidFill>
                  <a:srgbClr val="FFFFFF"/>
                </a:solidFill>
                <a:effectLst/>
                <a:latin typeface="Segoe UI" panose="020B0502040204020203" pitchFamily="34" charset="0"/>
                <a:ea typeface="Calibri" panose="020F0502020204030204" pitchFamily="34" charset="0"/>
                <a:cs typeface="Symbol" panose="05050102010706020507" pitchFamily="18" charset="2"/>
              </a:rPr>
            </a:br>
            <a:endParaRPr lang="en-GB">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251251E7-C793-EBC3-4CCE-A6B41FDC61C8}"/>
              </a:ext>
            </a:extLst>
          </p:cNvPr>
          <p:cNvGraphicFramePr>
            <a:graphicFrameLocks noGrp="1"/>
          </p:cNvGraphicFramePr>
          <p:nvPr>
            <p:ph idx="1"/>
            <p:extLst>
              <p:ext uri="{D42A27DB-BD31-4B8C-83A1-F6EECF244321}">
                <p14:modId xmlns:p14="http://schemas.microsoft.com/office/powerpoint/2010/main" val="315285757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97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D21E2C4-AEE3-AEBD-65DE-0FF8C91E88F7}"/>
              </a:ext>
            </a:extLst>
          </p:cNvPr>
          <p:cNvSpPr>
            <a:spLocks noGrp="1"/>
          </p:cNvSpPr>
          <p:nvPr>
            <p:ph type="title"/>
          </p:nvPr>
        </p:nvSpPr>
        <p:spPr>
          <a:xfrm>
            <a:off x="412025" y="1072609"/>
            <a:ext cx="3041557" cy="4522647"/>
          </a:xfrm>
          <a:effectLst/>
        </p:spPr>
        <p:txBody>
          <a:bodyPr anchor="ctr">
            <a:normAutofit/>
          </a:bodyPr>
          <a:lstStyle/>
          <a:p>
            <a:pPr algn="l"/>
            <a:r>
              <a:rPr lang="en-GB" sz="3200" b="1">
                <a:effectLst/>
                <a:latin typeface="Arial" panose="020B0604020202020204" pitchFamily="34" charset="0"/>
                <a:ea typeface="Calibri" panose="020F0502020204030204" pitchFamily="34" charset="0"/>
                <a:cs typeface="Arial" panose="020B0604020202020204" pitchFamily="34" charset="0"/>
              </a:rPr>
              <a:t>CI</a:t>
            </a:r>
            <a:endParaRPr lang="en-GB" sz="32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A6BAEB-33D9-993A-65E9-F2DF8613A4F9}"/>
              </a:ext>
            </a:extLst>
          </p:cNvPr>
          <p:cNvSpPr>
            <a:spLocks noGrp="1"/>
          </p:cNvSpPr>
          <p:nvPr>
            <p:ph idx="1"/>
          </p:nvPr>
        </p:nvSpPr>
        <p:spPr>
          <a:xfrm>
            <a:off x="5149032" y="1072609"/>
            <a:ext cx="6652441" cy="4522647"/>
          </a:xfrm>
        </p:spPr>
        <p:txBody>
          <a:bodyPr anchor="ctr">
            <a:normAutofit/>
          </a:bodyPr>
          <a:lstStyle/>
          <a:p>
            <a:pPr marL="0" indent="0">
              <a:lnSpc>
                <a:spcPct val="90000"/>
              </a:lnSpc>
              <a:buNone/>
            </a:pPr>
            <a:r>
              <a:rPr lang="en-GB" sz="1700" b="1">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GB" sz="1700" u="sng">
                <a:solidFill>
                  <a:schemeClr val="bg1"/>
                </a:solidFill>
                <a:effectLst/>
                <a:latin typeface="Arial" panose="020B0604020202020204" pitchFamily="34" charset="0"/>
                <a:ea typeface="Calibri" panose="020F0502020204030204" pitchFamily="34" charset="0"/>
                <a:cs typeface="Arial" panose="020B0604020202020204" pitchFamily="34" charset="0"/>
              </a:rPr>
              <a:t>How did you approach version control?</a:t>
            </a:r>
            <a:r>
              <a:rPr lang="en-GB" sz="17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GB" sz="1700">
              <a:solidFill>
                <a:schemeClr val="bg1"/>
              </a:solidFill>
              <a:highlight>
                <a:srgbClr val="FF0000"/>
              </a:highlight>
              <a:latin typeface="Arial" panose="020B0604020202020204" pitchFamily="34" charset="0"/>
              <a:ea typeface="Calibri" panose="020F0502020204030204" pitchFamily="34" charset="0"/>
              <a:cs typeface="Arial" panose="020B0604020202020204" pitchFamily="34" charset="0"/>
            </a:endParaRPr>
          </a:p>
          <a:p>
            <a:pPr marL="0" indent="0">
              <a:lnSpc>
                <a:spcPct val="90000"/>
              </a:lnSpc>
              <a:buNone/>
            </a:pPr>
            <a:r>
              <a:rPr lang="en-GB" sz="1700">
                <a:solidFill>
                  <a:schemeClr val="bg1"/>
                </a:solidFill>
                <a:latin typeface="Arial" panose="020B0604020202020204" pitchFamily="34" charset="0"/>
                <a:cs typeface="Arial" panose="020B0604020202020204" pitchFamily="34" charset="0"/>
              </a:rPr>
              <a:t>My initial feeling about Git was more optimism than pessimism as I feel like I had a better understanding of how to use Git however I felt the start although I use the main dev feature branches I may have created too many branches . it also became very clear at the end of the day because I was working on so many different codes that I would end up pushing code to a feature which didn't necessarily correlate to the name. however when I got into github I could use the features there to pull and merge to the correct branches. Again only having two weeks knowledge slash experience of it I'm sure overtime with experience I'll learn to work on something and only push it too the branch it correlates to.</a:t>
            </a:r>
          </a:p>
          <a:p>
            <a:pPr marL="0" indent="0">
              <a:lnSpc>
                <a:spcPct val="90000"/>
              </a:lnSpc>
              <a:buNone/>
            </a:pPr>
            <a:r>
              <a:rPr lang="en-GB" sz="1700">
                <a:solidFill>
                  <a:schemeClr val="bg1"/>
                </a:solidFill>
                <a:latin typeface="Arial" panose="020B0604020202020204" pitchFamily="34" charset="0"/>
                <a:cs typeface="Arial" panose="020B0604020202020204" pitchFamily="34" charset="0"/>
              </a:rPr>
              <a:t>I feel a big bonus for me is that it didn't go wrong on the side (touchwood). </a:t>
            </a:r>
          </a:p>
        </p:txBody>
      </p:sp>
    </p:spTree>
    <p:extLst>
      <p:ext uri="{BB962C8B-B14F-4D97-AF65-F5344CB8AC3E}">
        <p14:creationId xmlns:p14="http://schemas.microsoft.com/office/powerpoint/2010/main" val="351654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C80DF5-F50C-2983-E66C-FF0E58245F61}"/>
              </a:ext>
            </a:extLst>
          </p:cNvPr>
          <p:cNvSpPr>
            <a:spLocks noGrp="1"/>
          </p:cNvSpPr>
          <p:nvPr>
            <p:ph type="title"/>
          </p:nvPr>
        </p:nvSpPr>
        <p:spPr>
          <a:xfrm>
            <a:off x="535021" y="685800"/>
            <a:ext cx="2639962" cy="5105400"/>
          </a:xfrm>
        </p:spPr>
        <p:txBody>
          <a:bodyPr>
            <a:normAutofit/>
          </a:bodyPr>
          <a:lstStyle/>
          <a:p>
            <a:r>
              <a:rPr lang="en-GB" b="1">
                <a:solidFill>
                  <a:srgbClr val="FFFFFF"/>
                </a:solidFill>
                <a:effectLst/>
                <a:latin typeface="Arial" panose="020B0604020202020204" pitchFamily="34" charset="0"/>
                <a:ea typeface="Calibri" panose="020F0502020204030204" pitchFamily="34" charset="0"/>
                <a:cs typeface="Arial" panose="020B0604020202020204" pitchFamily="34" charset="0"/>
              </a:rPr>
              <a:t>Testing</a:t>
            </a:r>
            <a:endParaRPr lang="en-GB">
              <a:solidFill>
                <a:srgbClr val="FFFFFF"/>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44925366-807E-C2CD-27D8-BD1B7B91BFFE}"/>
              </a:ext>
            </a:extLst>
          </p:cNvPr>
          <p:cNvGraphicFramePr>
            <a:graphicFrameLocks noGrp="1"/>
          </p:cNvGraphicFramePr>
          <p:nvPr>
            <p:ph idx="1"/>
            <p:extLst>
              <p:ext uri="{D42A27DB-BD31-4B8C-83A1-F6EECF244321}">
                <p14:modId xmlns:p14="http://schemas.microsoft.com/office/powerpoint/2010/main" val="262331054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8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3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F0F0-DEA0-5F1A-8B4C-821C3BE6105B}"/>
              </a:ext>
            </a:extLst>
          </p:cNvPr>
          <p:cNvSpPr>
            <a:spLocks noGrp="1"/>
          </p:cNvSpPr>
          <p:nvPr>
            <p:ph type="title"/>
          </p:nvPr>
        </p:nvSpPr>
        <p:spPr/>
        <p:txBody>
          <a:bodyPr/>
          <a:lstStyle/>
          <a:p>
            <a:r>
              <a:rPr lang="en-GB" sz="1800" b="1" dirty="0">
                <a:solidFill>
                  <a:srgbClr val="2E2D2C"/>
                </a:solidFill>
                <a:effectLst/>
                <a:latin typeface="Montserrat" panose="00000500000000000000" pitchFamily="2" charset="0"/>
                <a:ea typeface="Calibri" panose="020F0502020204030204" pitchFamily="34" charset="0"/>
                <a:cs typeface="Symbol" panose="05050102010706020507" pitchFamily="18" charset="2"/>
              </a:rPr>
              <a:t>Demonstration</a:t>
            </a:r>
            <a:r>
              <a:rPr lang="en-GB" sz="1800" b="1"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a:t>
            </a:r>
            <a:br>
              <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5BF63A50-E392-62F6-69C4-92CE2F13B794}"/>
              </a:ext>
            </a:extLst>
          </p:cNvPr>
          <p:cNvSpPr>
            <a:spLocks noGrp="1"/>
          </p:cNvSpPr>
          <p:nvPr>
            <p:ph idx="1"/>
          </p:nvPr>
        </p:nvSpPr>
        <p:spPr>
          <a:xfrm>
            <a:off x="838200" y="1393825"/>
            <a:ext cx="10515600" cy="4351338"/>
          </a:xfrm>
        </p:spPr>
        <p:txBody>
          <a:bodyPr/>
          <a:lstStyle/>
          <a:p>
            <a:pPr marL="0" indent="0">
              <a:buNone/>
            </a:pPr>
            <a:r>
              <a:rPr lang="en-GB" dirty="0"/>
              <a:t>So this is the part where we run through some of the user stories from </a:t>
            </a:r>
            <a:r>
              <a:rPr lang="en-GB" dirty="0">
                <a:hlinkClick r:id="rId2"/>
              </a:rPr>
              <a:t>Jira</a:t>
            </a:r>
            <a:r>
              <a:rPr lang="en-GB" dirty="0"/>
              <a:t>.</a:t>
            </a:r>
          </a:p>
          <a:p>
            <a:pPr marL="0" indent="0">
              <a:buNone/>
            </a:pPr>
            <a:endParaRPr lang="en-GB" dirty="0"/>
          </a:p>
        </p:txBody>
      </p:sp>
    </p:spTree>
    <p:extLst>
      <p:ext uri="{BB962C8B-B14F-4D97-AF65-F5344CB8AC3E}">
        <p14:creationId xmlns:p14="http://schemas.microsoft.com/office/powerpoint/2010/main" val="375775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968B-6283-3B76-F876-1B23DE00A5FB}"/>
              </a:ext>
            </a:extLst>
          </p:cNvPr>
          <p:cNvSpPr>
            <a:spLocks noGrp="1"/>
          </p:cNvSpPr>
          <p:nvPr>
            <p:ph type="title"/>
          </p:nvPr>
        </p:nvSpPr>
        <p:spPr/>
        <p:txBody>
          <a:bodyPr/>
          <a:lstStyle/>
          <a:p>
            <a:r>
              <a:rPr lang="en-GB" dirty="0"/>
              <a:t>Demonstration continued</a:t>
            </a:r>
          </a:p>
        </p:txBody>
      </p:sp>
    </p:spTree>
    <p:extLst>
      <p:ext uri="{BB962C8B-B14F-4D97-AF65-F5344CB8AC3E}">
        <p14:creationId xmlns:p14="http://schemas.microsoft.com/office/powerpoint/2010/main" val="235091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C681-0A15-36B3-2A7B-E1521E15FF21}"/>
              </a:ext>
            </a:extLst>
          </p:cNvPr>
          <p:cNvSpPr>
            <a:spLocks noGrp="1"/>
          </p:cNvSpPr>
          <p:nvPr>
            <p:ph type="title"/>
          </p:nvPr>
        </p:nvSpPr>
        <p:spPr/>
        <p:txBody>
          <a:bodyPr/>
          <a:lstStyle/>
          <a:p>
            <a:r>
              <a:rPr lang="en-GB" dirty="0"/>
              <a:t>Demonstration continued</a:t>
            </a:r>
          </a:p>
        </p:txBody>
      </p:sp>
      <p:pic>
        <p:nvPicPr>
          <p:cNvPr id="5" name="Picture 4">
            <a:extLst>
              <a:ext uri="{FF2B5EF4-FFF2-40B4-BE49-F238E27FC236}">
                <a16:creationId xmlns:a16="http://schemas.microsoft.com/office/drawing/2014/main" id="{42C6BB2C-DCA6-58F1-89E1-932E1DE69503}"/>
              </a:ext>
            </a:extLst>
          </p:cNvPr>
          <p:cNvPicPr>
            <a:picLocks noChangeAspect="1"/>
          </p:cNvPicPr>
          <p:nvPr/>
        </p:nvPicPr>
        <p:blipFill rotWithShape="1">
          <a:blip r:embed="rId2"/>
          <a:srcRect l="4385" t="15778" r="4923" b="7056"/>
          <a:stretch/>
        </p:blipFill>
        <p:spPr>
          <a:xfrm>
            <a:off x="703385" y="1568547"/>
            <a:ext cx="11057206" cy="5289453"/>
          </a:xfrm>
          <a:prstGeom prst="rect">
            <a:avLst/>
          </a:prstGeom>
        </p:spPr>
      </p:pic>
    </p:spTree>
    <p:extLst>
      <p:ext uri="{BB962C8B-B14F-4D97-AF65-F5344CB8AC3E}">
        <p14:creationId xmlns:p14="http://schemas.microsoft.com/office/powerpoint/2010/main" val="1449276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1329</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Corbel</vt:lpstr>
      <vt:lpstr>Montserrat</vt:lpstr>
      <vt:lpstr>Montserrat Light</vt:lpstr>
      <vt:lpstr>Segoe UI</vt:lpstr>
      <vt:lpstr>Symbol</vt:lpstr>
      <vt:lpstr>Parallax</vt:lpstr>
      <vt:lpstr>PowerPoint Presentation</vt:lpstr>
      <vt:lpstr>Introduction</vt:lpstr>
      <vt:lpstr>Consultant Journey  </vt:lpstr>
      <vt:lpstr>CI</vt:lpstr>
      <vt:lpstr>Testing</vt:lpstr>
      <vt:lpstr>PowerPoint Presentation</vt:lpstr>
      <vt:lpstr>Demonstration: </vt:lpstr>
      <vt:lpstr>Demonstration continued</vt:lpstr>
      <vt:lpstr>Demonstration continued</vt:lpstr>
      <vt:lpstr>Sprint review</vt:lpstr>
      <vt:lpstr>Sprint review continued</vt:lpstr>
      <vt:lpstr>Sprint retrospective </vt:lpstr>
      <vt:lpstr>Conclusion</vt:lpstr>
      <vt:lpstr>Diagrams and/or screenshots used where appropriate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dc:creator>
  <cp:lastModifiedBy>Alex C</cp:lastModifiedBy>
  <cp:revision>2</cp:revision>
  <dcterms:created xsi:type="dcterms:W3CDTF">2022-05-13T07:51:08Z</dcterms:created>
  <dcterms:modified xsi:type="dcterms:W3CDTF">2022-06-06T10:41:31Z</dcterms:modified>
</cp:coreProperties>
</file>