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8" r:id="rId4"/>
    <p:sldId id="258" r:id="rId5"/>
    <p:sldId id="259" r:id="rId6"/>
    <p:sldId id="260" r:id="rId7"/>
    <p:sldId id="261" r:id="rId8"/>
    <p:sldId id="262" r:id="rId9"/>
    <p:sldId id="263" r:id="rId10"/>
    <p:sldId id="264" r:id="rId11"/>
    <p:sldId id="266" r:id="rId12"/>
    <p:sldId id="267"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B902A8-5B89-42AD-844B-E253F0302333}">
          <p14:sldIdLst>
            <p14:sldId id="256"/>
            <p14:sldId id="257"/>
            <p14:sldId id="268"/>
          </p14:sldIdLst>
        </p14:section>
        <p14:section name="Untitled Section" id="{D4CA8D9E-3299-48CF-9A0C-40329B28CE90}">
          <p14:sldIdLst>
            <p14:sldId id="258"/>
            <p14:sldId id="259"/>
            <p14:sldId id="260"/>
            <p14:sldId id="261"/>
            <p14:sldId id="262"/>
            <p14:sldId id="263"/>
            <p14:sldId id="264"/>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0" d="100"/>
          <a:sy n="100" d="100"/>
        </p:scale>
        <p:origin x="9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46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1450504"/>
            <a:ext cx="8229600" cy="1292696"/>
          </a:xfrm>
          <a:prstGeom prst="rect">
            <a:avLst/>
          </a:prstGeom>
          <a:noFill/>
          <a:ln/>
        </p:spPr>
        <p:txBody>
          <a:bodyPr wrap="square" rtlCol="0" anchor="ctr"/>
          <a:lstStyle/>
          <a:p>
            <a:pPr algn="ctr"/>
            <a:r>
              <a:rPr lang="en-US" sz="3000" b="1" dirty="0">
                <a:solidFill>
                  <a:srgbClr val="000000"/>
                </a:solidFill>
                <a:latin typeface="Times New Roman" panose="02020603050405020304" pitchFamily="18" charset="0"/>
                <a:ea typeface="Optima" pitchFamily="34" charset="-122"/>
                <a:cs typeface="Times New Roman" panose="02020603050405020304" pitchFamily="18" charset="0"/>
              </a:rPr>
              <a:t>Audio2Art: Transforming Voice Prompts Into Visual Creations Using Transformers</a:t>
            </a:r>
            <a:endParaRPr lang="en-US" sz="3000" dirty="0">
              <a:latin typeface="Times New Roman" panose="02020603050405020304" pitchFamily="18" charset="0"/>
              <a:cs typeface="Times New Roman" panose="02020603050405020304" pitchFamily="18" charset="0"/>
            </a:endParaRPr>
          </a:p>
        </p:txBody>
      </p:sp>
      <p:sp>
        <p:nvSpPr>
          <p:cNvPr id="3" name="Text 1">
            <a:hlinkClick r:id="rId3"/>
          </p:cNvPr>
          <p:cNvSpPr/>
          <p:nvPr/>
        </p:nvSpPr>
        <p:spPr>
          <a:xfrm>
            <a:off x="6796057" y="3692996"/>
            <a:ext cx="2347943" cy="1336204"/>
          </a:xfrm>
          <a:prstGeom prst="rect">
            <a:avLst/>
          </a:prstGeom>
          <a:noFill/>
          <a:ln/>
        </p:spPr>
        <p:txBody>
          <a:bodyPr wrap="square" rtlCol="0" anchor="ctr"/>
          <a:lstStyle/>
          <a:p>
            <a:r>
              <a:rPr lang="en-US" sz="1400" dirty="0">
                <a:latin typeface="Times New Roman" panose="02020603050405020304" pitchFamily="18" charset="0"/>
                <a:cs typeface="Times New Roman" panose="02020603050405020304" pitchFamily="18" charset="0"/>
              </a:rPr>
              <a:t>Presented by:</a:t>
            </a:r>
          </a:p>
          <a:p>
            <a:r>
              <a:rPr lang="en-US" sz="1400" dirty="0">
                <a:latin typeface="Times New Roman" panose="02020603050405020304" pitchFamily="18" charset="0"/>
                <a:cs typeface="Times New Roman" panose="02020603050405020304" pitchFamily="18" charset="0"/>
              </a:rPr>
              <a:t>B. Rishika</a:t>
            </a:r>
          </a:p>
          <a:p>
            <a:r>
              <a:rPr lang="en-US" sz="1400" dirty="0">
                <a:latin typeface="Times New Roman" panose="02020603050405020304" pitchFamily="18" charset="0"/>
                <a:cs typeface="Times New Roman" panose="02020603050405020304" pitchFamily="18" charset="0"/>
              </a:rPr>
              <a:t>A. Archana</a:t>
            </a:r>
          </a:p>
          <a:p>
            <a:r>
              <a:rPr lang="en-US" sz="1400" dirty="0">
                <a:latin typeface="Times New Roman" panose="02020603050405020304" pitchFamily="18" charset="0"/>
                <a:cs typeface="Times New Roman" panose="02020603050405020304" pitchFamily="18" charset="0"/>
              </a:rPr>
              <a:t>A. Chandana</a:t>
            </a:r>
          </a:p>
          <a:p>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Hasin</a:t>
            </a:r>
            <a:r>
              <a:rPr lang="en-US" sz="1400" dirty="0" err="1"/>
              <a:t>i</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Future Developments</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Future iterations of Audio2Art aim to enhance the model's creativity and adaptability.</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Researchers are exploring the integration of multimodal inputs, such as combining images and text.</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The goal is to create even richer and more immersive artistic experiences for users.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Conclusion and Call to Action</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Audio2Art exemplifies the intersection of technology and creativity, offering new avenues for artistic expression.</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As the technology evolves, it invites artists and creators to explore its potential and push boundaries.</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We encourage everyone to experiment with Audio2Art and discover the art that can emerge from their voice.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F85883F-851F-D14C-4563-D3D6E2AAA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290513"/>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51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Introduction to Audio2Art</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lgn="just">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Audio2Art is an innovative approach that transforms voice prompts into visual art using advanced transformer models.</a:t>
            </a:r>
            <a:endParaRPr lang="en-US" dirty="0">
              <a:latin typeface="Times New Roman" panose="02020603050405020304" pitchFamily="18" charset="0"/>
              <a:cs typeface="Times New Roman" panose="02020603050405020304" pitchFamily="18" charset="0"/>
            </a:endParaRPr>
          </a:p>
          <a:p>
            <a:pPr marL="342900" indent="-342900" algn="just">
              <a:buSzPct val="100000"/>
              <a:buChar char="•"/>
            </a:pPr>
            <a:endParaRPr lang="en-US" dirty="0">
              <a:latin typeface="Times New Roman" panose="02020603050405020304" pitchFamily="18" charset="0"/>
              <a:cs typeface="Times New Roman" panose="02020603050405020304" pitchFamily="18" charset="0"/>
            </a:endParaRPr>
          </a:p>
          <a:p>
            <a:pPr marL="342900" indent="-342900" algn="just">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This technology combines natural language processing with image generation to create unique artworks.</a:t>
            </a:r>
            <a:endParaRPr lang="en-US" dirty="0">
              <a:latin typeface="Times New Roman" panose="02020603050405020304" pitchFamily="18" charset="0"/>
              <a:cs typeface="Times New Roman" panose="02020603050405020304" pitchFamily="18" charset="0"/>
            </a:endParaRPr>
          </a:p>
          <a:p>
            <a:pPr marL="342900" indent="-342900" algn="just">
              <a:buSzPct val="100000"/>
              <a:buChar char="•"/>
            </a:pPr>
            <a:endParaRPr lang="en-US" dirty="0">
              <a:latin typeface="Times New Roman" panose="02020603050405020304" pitchFamily="18" charset="0"/>
              <a:cs typeface="Times New Roman" panose="02020603050405020304" pitchFamily="18" charset="0"/>
            </a:endParaRPr>
          </a:p>
          <a:p>
            <a:pPr marL="342900" indent="-342900" algn="just">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The process allows users to express their creativity through spoken words, bridging the gap between auditory and visual art forms.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E89B8-967B-A513-4CBC-74CB216668B0}"/>
              </a:ext>
            </a:extLst>
          </p:cNvPr>
          <p:cNvSpPr txBox="1"/>
          <p:nvPr/>
        </p:nvSpPr>
        <p:spPr>
          <a:xfrm>
            <a:off x="525042" y="342163"/>
            <a:ext cx="58049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CE6527-CDE4-1C9C-8E92-1E42B0B7384E}"/>
              </a:ext>
            </a:extLst>
          </p:cNvPr>
          <p:cNvSpPr txBox="1"/>
          <p:nvPr/>
        </p:nvSpPr>
        <p:spPr>
          <a:xfrm>
            <a:off x="454250" y="890802"/>
            <a:ext cx="8235500" cy="2862322"/>
          </a:xfrm>
          <a:prstGeom prst="rect">
            <a:avLst/>
          </a:prstGeom>
          <a:noFill/>
        </p:spPr>
        <p:txBody>
          <a:bodyPr wrap="square" rtlCol="0">
            <a:spAutoFit/>
          </a:bodyPr>
          <a:lstStyle/>
          <a:p>
            <a:endParaRPr lang="en-US" dirty="0"/>
          </a:p>
          <a:p>
            <a:pPr algn="just"/>
            <a:r>
              <a:rPr lang="en-US" dirty="0">
                <a:latin typeface="Times New Roman" panose="02020603050405020304" pitchFamily="18" charset="0"/>
                <a:cs typeface="Times New Roman" panose="02020603050405020304" pitchFamily="18" charset="0"/>
              </a:rPr>
              <a:t>In modern electronic devices, efficient and reliable signal amplification is crucial for proper functioning. However, designing transistor circuits that provide consistent amplification while minimizing noise and power consumption remains a significant challenge. This project aims to address the problem of optimizing transistor circuit designs to achieve maximum signal amplification with minimal power loss and noise interference. The focus will be on analyzing different configurations and components, such as resistors and voltage sources, to identify the most effective design for enhancing the performance of electronic devices.</a:t>
            </a:r>
          </a:p>
          <a:p>
            <a:endParaRPr lang="en-IN" dirty="0"/>
          </a:p>
        </p:txBody>
      </p:sp>
    </p:spTree>
    <p:extLst>
      <p:ext uri="{BB962C8B-B14F-4D97-AF65-F5344CB8AC3E}">
        <p14:creationId xmlns:p14="http://schemas.microsoft.com/office/powerpoint/2010/main" val="82604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Understanding Transformers</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Transformers</a:t>
            </a:r>
            <a:r>
              <a:rPr lang="en-US" sz="2000" dirty="0">
                <a:solidFill>
                  <a:srgbClr val="000000"/>
                </a:solidFill>
                <a:latin typeface="Times New Roman" panose="02020603050405020304" pitchFamily="18" charset="0"/>
                <a:ea typeface="Optima" pitchFamily="34" charset="-122"/>
                <a:cs typeface="Times New Roman" panose="02020603050405020304" pitchFamily="18" charset="0"/>
              </a:rPr>
              <a:t> are a type of deep learning model that excels in processing sequential data.</a:t>
            </a:r>
            <a:endParaRPr lang="en-US" sz="2000" dirty="0">
              <a:latin typeface="Times New Roman" panose="02020603050405020304" pitchFamily="18" charset="0"/>
              <a:cs typeface="Times New Roman" panose="02020603050405020304" pitchFamily="18" charset="0"/>
            </a:endParaRPr>
          </a:p>
          <a:p>
            <a:pPr marL="342900" indent="-342900">
              <a:buSzPct val="100000"/>
              <a:buChar char="•"/>
            </a:pPr>
            <a:endParaRPr lang="en-US" sz="2000" dirty="0">
              <a:latin typeface="Times New Roman" panose="02020603050405020304" pitchFamily="18" charset="0"/>
              <a:cs typeface="Times New Roman" panose="02020603050405020304" pitchFamily="18" charset="0"/>
            </a:endParaRPr>
          </a:p>
          <a:p>
            <a:pPr marL="342900" indent="-342900">
              <a:buSzPct val="100000"/>
              <a:buChar char="•"/>
            </a:pPr>
            <a:r>
              <a:rPr lang="en-US" sz="2000" dirty="0">
                <a:solidFill>
                  <a:srgbClr val="000000"/>
                </a:solidFill>
                <a:latin typeface="Times New Roman" panose="02020603050405020304" pitchFamily="18" charset="0"/>
                <a:ea typeface="Optima" pitchFamily="34" charset="-122"/>
                <a:cs typeface="Times New Roman" panose="02020603050405020304" pitchFamily="18" charset="0"/>
              </a:rPr>
              <a:t>They utilize mechanisms like self-attention to understand context and relationships within the input data.</a:t>
            </a:r>
            <a:endParaRPr lang="en-US" sz="2000" dirty="0">
              <a:latin typeface="Times New Roman" panose="02020603050405020304" pitchFamily="18" charset="0"/>
              <a:cs typeface="Times New Roman" panose="02020603050405020304" pitchFamily="18" charset="0"/>
            </a:endParaRPr>
          </a:p>
          <a:p>
            <a:pPr marL="342900" indent="-342900" algn="just">
              <a:buSzPct val="100000"/>
              <a:buChar char="•"/>
            </a:pPr>
            <a:endParaRPr lang="en-US" sz="2000" dirty="0">
              <a:latin typeface="Times New Roman" panose="02020603050405020304" pitchFamily="18" charset="0"/>
              <a:cs typeface="Times New Roman" panose="02020603050405020304" pitchFamily="18" charset="0"/>
            </a:endParaRPr>
          </a:p>
          <a:p>
            <a:pPr marL="342900" indent="-342900">
              <a:buSzPct val="100000"/>
              <a:buChar char="•"/>
            </a:pPr>
            <a:r>
              <a:rPr lang="en-US" sz="2000" dirty="0">
                <a:solidFill>
                  <a:srgbClr val="000000"/>
                </a:solidFill>
                <a:latin typeface="Times New Roman" panose="02020603050405020304" pitchFamily="18" charset="0"/>
                <a:ea typeface="Optima" pitchFamily="34" charset="-122"/>
                <a:cs typeface="Times New Roman" panose="02020603050405020304" pitchFamily="18" charset="0"/>
              </a:rPr>
              <a:t>This architecture is crucial for converting voice prompts into meaningful visual representations.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The Voice Prompt Process</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Users provide voice prompts, which are recorded and converted into text using speech recognition technology.</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The text is then analyzed by the transformer model to understand the themes and emotions expressed.</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This understanding guides the generation of visual elements that align with the spoken content.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Image Generation Techniques</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Audio2Art employs Generative Adversarial Networks (GANs) to create high-quality images from textual descriptions.</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The GAN framework consists of two competing networks, enhancing the realism of the generated images.</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This technique ensures that the visuals are not only aesthetically pleasing but also conceptually relevant to the prompts.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Applications of Audio2Art</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Audio2Art has diverse applications in fields such as entertainment, marketing, and education.</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Artists can use the technology to inspire new creations or collaborate with AI in their artistic process.</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In educational settings, it can help students visualize concepts and engage with learning materials creatively.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User Experience and Interface</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The user interface is designed to be intuitive, allowing anyone to create art with simple voice commands.</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Users can adjust parameters such as style and mood to customize the output in real-time.</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Feedback mechanisms are integrated to refine the generated images based on user preferences.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Challenges and Limitations</a:t>
            </a:r>
            <a:endParaRPr lang="en-US" sz="2400" dirty="0">
              <a:latin typeface="Times New Roman" panose="02020603050405020304" pitchFamily="18" charset="0"/>
              <a:cs typeface="Times New Roman" panose="02020603050405020304" pitchFamily="18" charset="0"/>
            </a:endParaRPr>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One challenge is ensuring that the generated images accurately reflect the nuances of the spoken prompts.</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There may also be limitations in the diversity of styles and themes that the model can produce.</a:t>
            </a:r>
            <a:endParaRPr lang="en-US" dirty="0">
              <a:latin typeface="Times New Roman" panose="02020603050405020304" pitchFamily="18" charset="0"/>
              <a:cs typeface="Times New Roman" panose="02020603050405020304" pitchFamily="18" charset="0"/>
            </a:endParaRPr>
          </a:p>
          <a:p>
            <a:pPr marL="342900" indent="-342900">
              <a:buSzPct val="100000"/>
              <a:buChar char="•"/>
            </a:pPr>
            <a:endParaRPr lang="en-US" dirty="0">
              <a:latin typeface="Times New Roman" panose="02020603050405020304" pitchFamily="18" charset="0"/>
              <a:cs typeface="Times New Roman" panose="02020603050405020304" pitchFamily="18" charset="0"/>
            </a:endParaRPr>
          </a:p>
          <a:p>
            <a:pPr marL="342900" indent="-342900">
              <a:buSzPct val="100000"/>
              <a:buChar char="•"/>
            </a:pPr>
            <a:r>
              <a:rPr lang="en-US" dirty="0">
                <a:solidFill>
                  <a:srgbClr val="000000"/>
                </a:solidFill>
                <a:latin typeface="Times New Roman" panose="02020603050405020304" pitchFamily="18" charset="0"/>
                <a:ea typeface="Optima" pitchFamily="34" charset="-122"/>
                <a:cs typeface="Times New Roman" panose="02020603050405020304" pitchFamily="18" charset="0"/>
              </a:rPr>
              <a:t>Ongoing research is focused on improving the model's ability to handle complex and abstract concepts.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602</Words>
  <Application>Microsoft Office PowerPoint</Application>
  <PresentationFormat>On-screen Show (16:9)</PresentationFormat>
  <Paragraphs>73</Paragraphs>
  <Slides>12</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Audio2Art: Transforming Voice Prompts Into Visual Creations Using Transformers</dc:title>
  <dc:subject>Audio2Art: Transforming Voice Prompts Into Visual Creations Using Transformers</dc:subject>
  <dc:creator>SlideMake.com</dc:creator>
  <cp:lastModifiedBy>AKULA ARCHANA</cp:lastModifiedBy>
  <cp:revision>4</cp:revision>
  <dcterms:created xsi:type="dcterms:W3CDTF">2025-02-14T14:27:15Z</dcterms:created>
  <dcterms:modified xsi:type="dcterms:W3CDTF">2025-02-15T05:51:10Z</dcterms:modified>
</cp:coreProperties>
</file>