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6" r:id="rId6"/>
    <p:sldId id="277" r:id="rId7"/>
    <p:sldId id="281" r:id="rId8"/>
    <p:sldId id="280" r:id="rId9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 snapToObjects="1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6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FE9452A-E744-4B97-AF2B-A6B16E43A9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F94986-2184-4310-AFDE-7E243418EF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00CAE-7CC5-4B48-9C4F-D16EDC5F2892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8CF951-D472-47A3-80DE-06D13C376C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073824-16B6-4D7E-8FC2-EC2B79B401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56622-EB0F-4BF9-BB61-2E9795FE4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829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06F3A-0EA7-409B-B0DC-6A91677027C7}" type="datetimeFigureOut">
              <a:rPr lang="fr-FR" noProof="0" smtClean="0"/>
              <a:t>15/04/2020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rtl="0"/>
            <a:r>
              <a:rPr lang="fr-FR" sz="12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D337-589F-421E-9A56-D6BBCACB5B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5187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b="0" i="0" u="none" strike="noStrike" kern="1200" baseline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D337-589F-421E-9A56-D6BBCACB5B07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6520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D337-589F-421E-9A56-D6BBCACB5B07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8571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A255107F-0A22-407D-9849-8869A6ACB4D3}" type="datetime1">
              <a:rPr lang="fr-FR" noProof="0" smtClean="0"/>
              <a:t>15/04/2020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E8A1F4-19D1-42B3-91F0-4B0F05DA23E2}" type="datetime1">
              <a:rPr lang="fr-FR" noProof="0" smtClean="0"/>
              <a:t>15/04/2020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9FCC5-947F-431F-B8AD-31DCD83D2B48}" type="datetime1">
              <a:rPr lang="fr-FR" noProof="0" smtClean="0"/>
              <a:t>15/04/2020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 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Zone de text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Zone de text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a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246BF2-7124-40DE-A4D2-C736819768AC}" type="datetime1">
              <a:rPr lang="fr-FR" noProof="0" smtClean="0"/>
              <a:t>15/04/2020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avec l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7E56F5-1641-4103-BE56-E22170A94AEC}" type="datetime1">
              <a:rPr lang="fr-FR" noProof="0" smtClean="0"/>
              <a:t>15/04/2020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avec le nom,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 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Zone de text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Zone de text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a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69E47D-67B4-4A73-AB77-F11D36BE7A96}" type="datetime1">
              <a:rPr lang="fr-FR" noProof="0" smtClean="0"/>
              <a:t>15/04/2020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2E85DE-2113-4AD4-A01B-AC329D9F0410}" type="datetime1">
              <a:rPr lang="fr-FR" noProof="0" smtClean="0"/>
              <a:t>15/04/2020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4C029-64F0-44BA-B4EA-205E7FC42440}" type="datetime1">
              <a:rPr lang="fr-FR" noProof="0" smtClean="0"/>
              <a:t>15/04/2020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F95641-A148-43E2-AF3B-88194EE1A578}" type="datetime1">
              <a:rPr lang="fr-FR" noProof="0" smtClean="0"/>
              <a:t>15/04/2020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B841-DBEF-4CFE-BA55-3AAD12C4A2CF}" type="datetime1">
              <a:rPr lang="fr-FR" noProof="0" smtClean="0"/>
              <a:t>15/04/2020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C22E8F-7FD3-405A-ACD8-74FDF2C95ED6}" type="datetime1">
              <a:rPr lang="fr-FR" noProof="0" smtClean="0"/>
              <a:t>15/04/2020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CC99DE-5382-422D-8C08-7A0947B22EC9}" type="datetime1">
              <a:rPr lang="fr-FR" noProof="0" smtClean="0"/>
              <a:t>15/04/2020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2F7351-6282-479C-8AC9-76D0BBCFED44}" type="datetime1">
              <a:rPr lang="fr-FR" noProof="0" smtClean="0"/>
              <a:t>15/04/2020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052D08-3BDA-4A48-AA90-085E90A914C4}" type="datetime1">
              <a:rPr lang="fr-FR" noProof="0" smtClean="0"/>
              <a:t>15/04/2020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F0CCA5-A3AF-4D35-A73A-CF4084D2E304}" type="datetime1">
              <a:rPr lang="fr-FR" noProof="0" smtClean="0"/>
              <a:t>15/04/2020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72FFAB-2A54-4986-8F91-B0B990E9C68B}" type="datetime1">
              <a:rPr lang="fr-FR" noProof="0" smtClean="0"/>
              <a:t>15/04/2020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9040A1-1BAB-4B0E-A1E4-1CDB1B3D6103}" type="datetime1">
              <a:rPr lang="fr-FR" noProof="0" smtClean="0"/>
              <a:t>15/04/2020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7ED0BCD1-D4BB-42FE-88BB-D4F989A70CE8}" type="datetime1">
              <a:rPr lang="fr-FR" noProof="0" smtClean="0"/>
              <a:t>15/04/2020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iel la nuit avec montagnes loin à l’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fr-FR" b="1" dirty="0"/>
              <a:t>Cas d’utilisation</a:t>
            </a:r>
            <a:br>
              <a:rPr lang="fr-FR" b="1" dirty="0"/>
            </a:br>
            <a:r>
              <a:rPr lang="fr-FR" b="1" dirty="0" err="1"/>
              <a:t>uml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5F8845-518F-423C-BD34-2EABADA3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Définition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DC21EC-E43B-4E8D-9119-33E5B1AF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cas d’utilisation (CU) représente une unité  cohérente d’une fonctionnalité fournie par un système spécifiée par une séquence d’actions que le système peut exécuter en interagissant avec les acteurs du système.</a:t>
            </a:r>
          </a:p>
          <a:p>
            <a:r>
              <a:rPr lang="fr-FR" dirty="0"/>
              <a:t>La Séquence d’actions définit un service de bout en bout, avec un déclanchement ,un déroulement et une fin, pour l’acteur qui l’initie .</a:t>
            </a:r>
          </a:p>
          <a:p>
            <a:r>
              <a:rPr lang="fr-FR" dirty="0"/>
              <a:t>L'acteur décrit le rôle qu’un utilisateur joue par rapport au système.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1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CC509-D2A6-45CF-B699-19F69FAD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177973E-73B7-4F40-BAD2-969D9FB30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2" y="1714500"/>
            <a:ext cx="10639924" cy="4413584"/>
          </a:xfrm>
        </p:spPr>
      </p:pic>
    </p:spTree>
    <p:extLst>
      <p:ext uri="{BB962C8B-B14F-4D97-AF65-F5344CB8AC3E}">
        <p14:creationId xmlns:p14="http://schemas.microsoft.com/office/powerpoint/2010/main" val="290728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CC509-D2A6-45CF-B699-19F69FAD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Exemple</a:t>
            </a:r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3938AF2-7102-4741-AC56-B1948A416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653" y="1684421"/>
            <a:ext cx="10507579" cy="4764505"/>
          </a:xfrm>
        </p:spPr>
      </p:pic>
    </p:spTree>
    <p:extLst>
      <p:ext uri="{BB962C8B-B14F-4D97-AF65-F5344CB8AC3E}">
        <p14:creationId xmlns:p14="http://schemas.microsoft.com/office/powerpoint/2010/main" val="235556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iel la nuit avec montagnes loin à l’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fr-FR" b="1" dirty="0"/>
              <a:t>MERCI 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444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{67F10BDE-102B-43B7-815A-981B563D37FB}tf22566005</Template>
  <TotalTime>0</TotalTime>
  <Words>83</Words>
  <Application>Microsoft Office PowerPoint</Application>
  <PresentationFormat>Grand écran</PresentationFormat>
  <Paragraphs>10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Céleste</vt:lpstr>
      <vt:lpstr>Cas d’utilisation uml</vt:lpstr>
      <vt:lpstr>Définition</vt:lpstr>
      <vt:lpstr>Exemple</vt:lpstr>
      <vt:lpstr>Exemple</vt:lpstr>
      <vt:lpstr>MERCI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2020-04-15T08:11:39Z</dcterms:created>
  <dcterms:modified xsi:type="dcterms:W3CDTF">2020-04-15T10:54:41Z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