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1"/>
  </p:notesMasterIdLst>
  <p:sldIdLst>
    <p:sldId id="302" r:id="rId2"/>
    <p:sldId id="303" r:id="rId3"/>
    <p:sldId id="315" r:id="rId4"/>
    <p:sldId id="304" r:id="rId5"/>
    <p:sldId id="317" r:id="rId6"/>
    <p:sldId id="305" r:id="rId7"/>
    <p:sldId id="308" r:id="rId8"/>
    <p:sldId id="306" r:id="rId9"/>
    <p:sldId id="265" r:id="rId10"/>
    <p:sldId id="269" r:id="rId11"/>
    <p:sldId id="316" r:id="rId12"/>
    <p:sldId id="311" r:id="rId13"/>
    <p:sldId id="273" r:id="rId14"/>
    <p:sldId id="312" r:id="rId15"/>
    <p:sldId id="299" r:id="rId16"/>
    <p:sldId id="300" r:id="rId17"/>
    <p:sldId id="314" r:id="rId18"/>
    <p:sldId id="274" r:id="rId19"/>
    <p:sldId id="293" r:id="rId20"/>
    <p:sldId id="278" r:id="rId21"/>
    <p:sldId id="280" r:id="rId22"/>
    <p:sldId id="281" r:id="rId23"/>
    <p:sldId id="284" r:id="rId24"/>
    <p:sldId id="285" r:id="rId25"/>
    <p:sldId id="286" r:id="rId26"/>
    <p:sldId id="287" r:id="rId27"/>
    <p:sldId id="297" r:id="rId28"/>
    <p:sldId id="298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37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21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(generally)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7-9: breakfast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10:30am 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6-7- dinner (unless noted otherwise)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</a:t>
            </a:r>
            <a:r>
              <a:rPr lang="en-US" dirty="0"/>
              <a:t> </a:t>
            </a:r>
            <a:r>
              <a:rPr lang="en-US" dirty="0" smtClean="0"/>
              <a:t>and/or fun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the workshop materials will be openly available forever!</a:t>
            </a:r>
          </a:p>
          <a:p>
            <a:pPr marL="0" indent="0" algn="ctr">
              <a:buNone/>
            </a:pPr>
            <a:r>
              <a:rPr lang="en-US" dirty="0" smtClean="0"/>
              <a:t>(Or at least indefinitely.)</a:t>
            </a:r>
          </a:p>
          <a:p>
            <a:pPr marL="0" indent="0" algn="ctr">
              <a:buNone/>
            </a:pPr>
            <a:r>
              <a:rPr lang="en-US" dirty="0" smtClean="0"/>
              <a:t>You can download them and cherish them forever (I’m happy to show you how</a:t>
            </a:r>
            <a:r>
              <a:rPr lang="en-US" smtClean="0"/>
              <a:t>).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may not be up to date until ~the lecture/tutorial,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Something that we don’t talk about enough in this workshop: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/ best bioinformatics information is online: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SeqAnswers</a:t>
            </a:r>
            <a:endParaRPr lang="en-US" dirty="0" smtClean="0"/>
          </a:p>
          <a:p>
            <a:r>
              <a:rPr lang="en-US" dirty="0" err="1" smtClean="0"/>
              <a:t>Biostars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Spend some time poking around while you’re here.  We have some suggestions on the course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night-swimming without a buddy.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angus.readthedocs.org/en/2016/code-of-conduct.html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</a:t>
            </a:r>
            <a:r>
              <a:rPr lang="en-US" dirty="0" smtClean="0"/>
              <a:t>problems.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</a:t>
            </a:r>
            <a:r>
              <a:rPr lang="en-US" dirty="0" smtClean="0"/>
              <a:t>Katie.  </a:t>
            </a:r>
            <a:r>
              <a:rPr lang="en-US" dirty="0" smtClean="0"/>
              <a:t>Please </a:t>
            </a:r>
            <a:r>
              <a:rPr lang="en-US" dirty="0" smtClean="0"/>
              <a:t>post it to Slack #shopping.</a:t>
            </a:r>
            <a:endParaRPr lang="en-US" dirty="0" smtClean="0"/>
          </a:p>
          <a:p>
            <a:r>
              <a:rPr lang="en-US" dirty="0" smtClean="0"/>
              <a:t>Katie can </a:t>
            </a:r>
            <a:r>
              <a:rPr lang="en-US" dirty="0" smtClean="0"/>
              <a:t>also drive you to the </a:t>
            </a:r>
            <a:r>
              <a:rPr lang="en-US" dirty="0" smtClean="0"/>
              <a:t>market/bank/other place; She’ll </a:t>
            </a:r>
            <a:r>
              <a:rPr lang="en-US" dirty="0" smtClean="0"/>
              <a:t>probably go every two or three days.</a:t>
            </a:r>
          </a:p>
          <a:p>
            <a:r>
              <a:rPr lang="en-US" dirty="0" smtClean="0"/>
              <a:t>Please don’t ask </a:t>
            </a:r>
            <a:r>
              <a:rPr lang="en-US" dirty="0" err="1" smtClean="0"/>
              <a:t>katie</a:t>
            </a:r>
            <a:r>
              <a:rPr lang="en-US" dirty="0" smtClean="0"/>
              <a:t> to </a:t>
            </a:r>
            <a:r>
              <a:rPr lang="en-US" dirty="0" smtClean="0"/>
              <a:t>spot you </a:t>
            </a:r>
            <a:r>
              <a:rPr lang="en-US" dirty="0" smtClean="0"/>
              <a:t>$$.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</a:t>
            </a:r>
            <a:r>
              <a:rPr lang="en-US" dirty="0" err="1" smtClean="0"/>
              <a:t>bal</a:t>
            </a:r>
            <a:r>
              <a:rPr lang="en-US" dirty="0" err="1" smtClean="0"/>
              <a:t>L</a:t>
            </a:r>
            <a:r>
              <a:rPr lang="en-US" dirty="0" smtClean="0"/>
              <a:t>, Foosball </a:t>
            </a:r>
            <a:endParaRPr lang="en-US" dirty="0" smtClean="0"/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4" y="685800"/>
            <a:ext cx="7797662" cy="115814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0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6</a:t>
            </a:r>
            <a:r>
              <a:rPr lang="en-US" baseline="30000" dirty="0" smtClean="0"/>
              <a:t>th</a:t>
            </a:r>
            <a:r>
              <a:rPr lang="en-US" dirty="0" smtClean="0"/>
              <a:t> year we’ve run this course (!!)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You’re in experienced hands.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(I won’t say “good”, necessarily.  But experienced.)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You’ll learn to run lots of different programs here.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4350" y="2478370"/>
            <a:ext cx="7796213" cy="2482284"/>
          </a:xfrm>
        </p:spPr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4350" y="2068292"/>
            <a:ext cx="7796213" cy="3302440"/>
          </a:xfrm>
        </p:spPr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1266" y="2063750"/>
            <a:ext cx="5422380" cy="3311525"/>
          </a:xfrm>
        </p:spPr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  <a:endParaRPr lang="en-US" dirty="0"/>
          </a:p>
          <a:p>
            <a:r>
              <a:rPr lang="en-US" dirty="0" smtClean="0"/>
              <a:t>Figuring out the difference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</a:p>
          <a:p>
            <a:r>
              <a:rPr lang="en-US" dirty="0" smtClean="0"/>
              <a:t>Twitter</a:t>
            </a:r>
            <a:r>
              <a:rPr lang="en-US" dirty="0" smtClean="0"/>
              <a:t>: #</a:t>
            </a:r>
            <a:r>
              <a:rPr lang="en-US" dirty="0" smtClean="0"/>
              <a:t>ngs2016; </a:t>
            </a:r>
            <a:r>
              <a:rPr lang="en-US" dirty="0" smtClean="0"/>
              <a:t>I’m </a:t>
            </a:r>
            <a:r>
              <a:rPr lang="en-US" dirty="0" smtClean="0"/>
              <a:t>@</a:t>
            </a:r>
            <a:r>
              <a:rPr lang="en-US" dirty="0" err="1" smtClean="0"/>
              <a:t>macmanes</a:t>
            </a:r>
            <a:endParaRPr lang="en-US" dirty="0" smtClean="0"/>
          </a:p>
          <a:p>
            <a:r>
              <a:rPr lang="en-US" dirty="0" smtClean="0"/>
              <a:t>Facebook </a:t>
            </a:r>
            <a:r>
              <a:rPr lang="en-US" dirty="0" smtClean="0"/>
              <a:t>group??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Number of emergency room trips: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avoid incrementing that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asst</a:t>
            </a:r>
            <a:r>
              <a:rPr lang="en-US" dirty="0"/>
              <a:t> professor in Genome enabled biology. University of New </a:t>
            </a:r>
            <a:r>
              <a:rPr lang="en-US" dirty="0" err="1"/>
              <a:t>hampshire</a:t>
            </a:r>
            <a:r>
              <a:rPr lang="en-US" dirty="0"/>
              <a:t>.</a:t>
            </a:r>
          </a:p>
          <a:p>
            <a:r>
              <a:rPr lang="en-US" dirty="0" smtClean="0"/>
              <a:t>Background: evolutionary biology, genomics, bioinformatics, Mammalogy, Renal physiology, Nursing (hope this won’t come in handy).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/>
              <a:t>meg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6" y="-30469"/>
            <a:ext cx="3942684" cy="5256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2408157"/>
            <a:ext cx="3495555" cy="26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in the room: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seeman</a:t>
            </a:r>
            <a:r>
              <a:rPr lang="en-US" dirty="0" smtClean="0"/>
              <a:t> (AUS)</a:t>
            </a:r>
            <a:endParaRPr lang="en-US" dirty="0" smtClean="0"/>
          </a:p>
          <a:p>
            <a:r>
              <a:rPr lang="en-US" dirty="0" smtClean="0"/>
              <a:t>Amanda Charbonneau (MSU)</a:t>
            </a:r>
          </a:p>
          <a:p>
            <a:r>
              <a:rPr lang="en-US" dirty="0" smtClean="0"/>
              <a:t>Lisa Cohen (UC Davis)</a:t>
            </a:r>
          </a:p>
          <a:p>
            <a:r>
              <a:rPr lang="en-US" dirty="0" smtClean="0"/>
              <a:t>Ming (??)</a:t>
            </a:r>
            <a:endParaRPr lang="en-US" dirty="0" smtClean="0"/>
          </a:p>
          <a:p>
            <a:r>
              <a:rPr lang="en-US" dirty="0" smtClean="0"/>
              <a:t>Kate MacManes (UNH)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5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Expose you all to a bunch of approaches and ideas and details.</a:t>
            </a:r>
          </a:p>
          <a:p>
            <a:pPr marL="457200" indent="-457200">
              <a:buAutoNum type="arabicPeriod"/>
            </a:pPr>
            <a:r>
              <a:rPr lang="en-US" dirty="0" smtClean="0"/>
              <a:t>Expose you to a particular way of </a:t>
            </a:r>
            <a:r>
              <a:rPr lang="en-US" i="1" dirty="0" smtClean="0"/>
              <a:t>thinking.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Train you in a particular way of </a:t>
            </a:r>
            <a:r>
              <a:rPr lang="en-US" i="1" dirty="0" smtClean="0"/>
              <a:t>learning</a:t>
            </a:r>
            <a:r>
              <a:rPr lang="en-US" dirty="0" smtClean="0"/>
              <a:t> and </a:t>
            </a:r>
            <a:r>
              <a:rPr lang="en-US" i="1" dirty="0" smtClean="0"/>
              <a:t>doing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Networking!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</a:t>
            </a:r>
            <a:r>
              <a:rPr lang="en-US" i="1" dirty="0" smtClean="0"/>
              <a:t>worst</a:t>
            </a:r>
            <a:r>
              <a:rPr lang="en-US" dirty="0" smtClean="0"/>
              <a:t>, you will find out you know more (or less) than 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safe &amp; welcoming place to experiment.</a:t>
            </a:r>
          </a:p>
          <a:p>
            <a:r>
              <a:rPr lang="en-US" dirty="0" smtClean="0"/>
              <a:t>Lots and lots of help (in the form of </a:t>
            </a:r>
            <a:r>
              <a:rPr lang="en-US" dirty="0" smtClean="0"/>
              <a:t>Ta’s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lots of data sets, tools, scripts.</a:t>
            </a:r>
          </a:p>
          <a:p>
            <a:r>
              <a:rPr lang="en-US" dirty="0" smtClean="0"/>
              <a:t>Research specific 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656</TotalTime>
  <Words>943</Words>
  <Application>Microsoft Macintosh PowerPoint</Application>
  <PresentationFormat>On-screen Show (4:3)</PresentationFormat>
  <Paragraphs>133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Franklin Gothic Book</vt:lpstr>
      <vt:lpstr>Franklin Gothic Medium</vt:lpstr>
      <vt:lpstr>Arial</vt:lpstr>
      <vt:lpstr>Main Event</vt:lpstr>
      <vt:lpstr>Welcome!</vt:lpstr>
      <vt:lpstr>Everything’s going to be OK.</vt:lpstr>
      <vt:lpstr>Everything’s going to be OK.</vt:lpstr>
      <vt:lpstr>Introducing matt</vt:lpstr>
      <vt:lpstr>Introducing meg</vt:lpstr>
      <vt:lpstr>Family!</vt:lpstr>
      <vt:lpstr>Others in the room:</vt:lpstr>
      <vt:lpstr>What are the goals of this workshop?</vt:lpstr>
      <vt:lpstr>Our approach.</vt:lpstr>
      <vt:lpstr>Daily schedule (generally)</vt:lpstr>
      <vt:lpstr>Workshop materials</vt:lpstr>
      <vt:lpstr>Something that we don’t talk about enough in this workshop: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How does this stuff work?</vt:lpstr>
      <vt:lpstr>Automation &amp; computational efficiency matter</vt:lpstr>
      <vt:lpstr>“Heuristics”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Process and materials!</vt:lpstr>
      <vt:lpstr>Use the stickies, Luke…</vt:lpstr>
      <vt:lpstr>Any questions or comments?</vt:lpstr>
    </vt:vector>
  </TitlesOfParts>
  <Company>MSU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MacManes, Matthew</cp:lastModifiedBy>
  <cp:revision>33</cp:revision>
  <cp:lastPrinted>2015-08-10T15:37:42Z</cp:lastPrinted>
  <dcterms:created xsi:type="dcterms:W3CDTF">2013-06-11T11:08:27Z</dcterms:created>
  <dcterms:modified xsi:type="dcterms:W3CDTF">2016-08-04T13:46:03Z</dcterms:modified>
</cp:coreProperties>
</file>