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302" r:id="rId2"/>
    <p:sldId id="303" r:id="rId3"/>
    <p:sldId id="315" r:id="rId4"/>
    <p:sldId id="304" r:id="rId5"/>
    <p:sldId id="305" r:id="rId6"/>
    <p:sldId id="308" r:id="rId7"/>
    <p:sldId id="306" r:id="rId8"/>
    <p:sldId id="265" r:id="rId9"/>
    <p:sldId id="269" r:id="rId10"/>
    <p:sldId id="311" r:id="rId11"/>
    <p:sldId id="273" r:id="rId12"/>
    <p:sldId id="312" r:id="rId13"/>
    <p:sldId id="299" r:id="rId14"/>
    <p:sldId id="300" r:id="rId15"/>
    <p:sldId id="314" r:id="rId16"/>
    <p:sldId id="274" r:id="rId17"/>
    <p:sldId id="293" r:id="rId18"/>
    <p:sldId id="278" r:id="rId19"/>
    <p:sldId id="280" r:id="rId20"/>
    <p:sldId id="277" r:id="rId21"/>
    <p:sldId id="281" r:id="rId22"/>
    <p:sldId id="284" r:id="rId23"/>
    <p:sldId id="285" r:id="rId24"/>
    <p:sldId id="286" r:id="rId25"/>
    <p:sldId id="287" r:id="rId26"/>
    <p:sldId id="297" r:id="rId27"/>
    <p:sldId id="298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gs-2014@lists.idyll.or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Something that we don’t talk about enough in this workshop: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/ best bioinformatics information is online: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SeqAnswers</a:t>
            </a:r>
            <a:endParaRPr lang="en-US" dirty="0" smtClean="0"/>
          </a:p>
          <a:p>
            <a:r>
              <a:rPr lang="en-US" dirty="0" err="1" smtClean="0"/>
              <a:t>Biostars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Spend some time poking around while you’re here.  We have some suggestions on the course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</a:t>
            </a:r>
            <a:r>
              <a:rPr lang="en-US" dirty="0" smtClean="0"/>
              <a:t>night-swimming without a buddy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</a:t>
            </a:r>
            <a:r>
              <a:rPr lang="en-US" dirty="0" smtClean="0">
                <a:hlinkClick r:id="rId2"/>
              </a:rPr>
              <a:t>2015/</a:t>
            </a:r>
            <a:r>
              <a:rPr lang="en-US" dirty="0">
                <a:hlinkClick r:id="rId2"/>
              </a:rPr>
              <a:t>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problems, </a:t>
            </a:r>
            <a:r>
              <a:rPr lang="en-US" dirty="0" smtClean="0"/>
              <a:t>ICYAW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</a:t>
            </a:r>
            <a:r>
              <a:rPr lang="en-US" dirty="0" smtClean="0"/>
              <a:t>Jessica.  </a:t>
            </a:r>
            <a:r>
              <a:rPr lang="en-US" dirty="0" smtClean="0"/>
              <a:t>Please write it down on the list in the back.</a:t>
            </a:r>
          </a:p>
          <a:p>
            <a:r>
              <a:rPr lang="en-US" dirty="0" smtClean="0"/>
              <a:t>Jessica can </a:t>
            </a:r>
            <a:r>
              <a:rPr lang="en-US" dirty="0" smtClean="0"/>
              <a:t>also drive you to the market; he’ll probably go every two or three days.</a:t>
            </a:r>
          </a:p>
          <a:p>
            <a:r>
              <a:rPr lang="en-US" dirty="0" smtClean="0"/>
              <a:t>Please don’t ask </a:t>
            </a:r>
            <a:r>
              <a:rPr lang="en-US" dirty="0" smtClean="0"/>
              <a:t>Jessica to </a:t>
            </a:r>
            <a:r>
              <a:rPr lang="en-US" dirty="0" smtClean="0"/>
              <a:t>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learn to run lots of different programs here.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6</a:t>
            </a:r>
            <a:r>
              <a:rPr lang="en-US" baseline="30000" dirty="0" smtClean="0"/>
              <a:t>th</a:t>
            </a:r>
            <a:r>
              <a:rPr lang="en-US" dirty="0" smtClean="0"/>
              <a:t> year we’ve run this course (!!)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You’re in experienced hands.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(I won’t say “good”, necessarily.  But experienced.)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4061" b="-3406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436" r="104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  <a:endParaRPr lang="en-US" dirty="0"/>
          </a:p>
          <a:p>
            <a:r>
              <a:rPr lang="en-US" dirty="0" smtClean="0"/>
              <a:t>Figuring out the difference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ngs-</a:t>
            </a:r>
            <a:r>
              <a:rPr lang="en-US" dirty="0" smtClean="0">
                <a:hlinkClick r:id="rId2"/>
              </a:rPr>
              <a:t>2015@</a:t>
            </a:r>
            <a:r>
              <a:rPr lang="en-US" dirty="0" smtClean="0">
                <a:hlinkClick r:id="rId2"/>
              </a:rPr>
              <a:t>lists.idyll.org</a:t>
            </a:r>
            <a:r>
              <a:rPr lang="en-US" dirty="0" smtClean="0"/>
              <a:t> list to organize things!</a:t>
            </a:r>
          </a:p>
          <a:p>
            <a:r>
              <a:rPr lang="en-US" dirty="0" smtClean="0"/>
              <a:t>Twitter: #</a:t>
            </a:r>
            <a:r>
              <a:rPr lang="en-US" dirty="0" smtClean="0"/>
              <a:t>ngs2015; </a:t>
            </a:r>
            <a:r>
              <a:rPr lang="en-US" dirty="0" smtClean="0"/>
              <a:t>I’m @</a:t>
            </a:r>
            <a:r>
              <a:rPr lang="en-US" dirty="0" err="1" smtClean="0"/>
              <a:t>ctitusbrown</a:t>
            </a:r>
            <a:endParaRPr lang="en-US" dirty="0" smtClean="0"/>
          </a:p>
          <a:p>
            <a:r>
              <a:rPr lang="en-US" dirty="0" smtClean="0"/>
              <a:t>Facebook </a:t>
            </a:r>
            <a:r>
              <a:rPr lang="en-US" dirty="0" smtClean="0"/>
              <a:t>group.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Number of emergency room trips: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avoid incrementing that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January, MSU </a:t>
            </a:r>
            <a:r>
              <a:rPr lang="en-US" dirty="0" err="1" smtClean="0"/>
              <a:t>asst</a:t>
            </a:r>
            <a:r>
              <a:rPr lang="en-US" dirty="0" smtClean="0"/>
              <a:t> professor in Microbiology and Computer Science.</a:t>
            </a:r>
          </a:p>
          <a:p>
            <a:r>
              <a:rPr lang="en-US" dirty="0" smtClean="0"/>
              <a:t>As of January, </a:t>
            </a:r>
            <a:r>
              <a:rPr lang="en-US" dirty="0" err="1" smtClean="0"/>
              <a:t>assoc</a:t>
            </a:r>
            <a:r>
              <a:rPr lang="en-US" dirty="0" smtClean="0"/>
              <a:t> professor in School of Veterinary Medicine at UC Davis</a:t>
            </a:r>
          </a:p>
          <a:p>
            <a:r>
              <a:rPr lang="en-US" dirty="0" smtClean="0"/>
              <a:t>Background: programming, evolutionary biology, math, climatology &amp; astronomy, </a:t>
            </a:r>
            <a:r>
              <a:rPr lang="en-US" dirty="0" err="1" smtClean="0"/>
              <a:t>dev</a:t>
            </a:r>
            <a:r>
              <a:rPr lang="en-US" dirty="0" smtClean="0"/>
              <a:t> bio, regulatory genomics, genomics, gene regulatory networks, bioinformatics.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Family!</a:t>
            </a:r>
            <a:br>
              <a:rPr lang="en-US" dirty="0" smtClean="0"/>
            </a:br>
            <a:r>
              <a:rPr lang="en-US" sz="3600" dirty="0" smtClean="0"/>
              <a:t>(Not here </a:t>
            </a:r>
            <a:r>
              <a:rPr lang="en-US" sz="3600" dirty="0" smtClean="0">
                <a:sym typeface="Wingdings"/>
              </a:rPr>
              <a:t>)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311" b="14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in the room: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MacManes</a:t>
            </a:r>
            <a:r>
              <a:rPr lang="en-US" dirty="0" smtClean="0"/>
              <a:t> (UNH)</a:t>
            </a:r>
          </a:p>
          <a:p>
            <a:r>
              <a:rPr lang="en-US" dirty="0" smtClean="0"/>
              <a:t>Amanda Charbonneau (MSU)</a:t>
            </a:r>
          </a:p>
          <a:p>
            <a:r>
              <a:rPr lang="en-US" dirty="0" smtClean="0"/>
              <a:t>Lisa Cohen (UC Davis)</a:t>
            </a:r>
          </a:p>
          <a:p>
            <a:r>
              <a:rPr lang="en-US" dirty="0" smtClean="0"/>
              <a:t>Phil Brooks (MSU)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Mizzi</a:t>
            </a:r>
            <a:r>
              <a:rPr lang="en-US" dirty="0" smtClean="0"/>
              <a:t> (MSU / UC Davis)</a:t>
            </a:r>
          </a:p>
        </p:txBody>
      </p:sp>
    </p:spTree>
    <p:extLst>
      <p:ext uri="{BB962C8B-B14F-4D97-AF65-F5344CB8AC3E}">
        <p14:creationId xmlns:p14="http://schemas.microsoft.com/office/powerpoint/2010/main" val="38195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Expose you all to a bunch of approaches and ideas and details.</a:t>
            </a:r>
          </a:p>
          <a:p>
            <a:pPr marL="457200" indent="-457200">
              <a:buAutoNum type="arabicPeriod"/>
            </a:pPr>
            <a:r>
              <a:rPr lang="en-US" dirty="0" smtClean="0"/>
              <a:t>Expose you to a particular way of </a:t>
            </a:r>
            <a:r>
              <a:rPr lang="en-US" i="1" dirty="0" smtClean="0"/>
              <a:t>thinking.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Train you in a particular way of </a:t>
            </a:r>
            <a:r>
              <a:rPr lang="en-US" i="1" dirty="0" smtClean="0"/>
              <a:t>learning</a:t>
            </a:r>
            <a:r>
              <a:rPr lang="en-US" dirty="0" smtClean="0"/>
              <a:t> and </a:t>
            </a:r>
            <a:r>
              <a:rPr lang="en-US" i="1" dirty="0" smtClean="0"/>
              <a:t>doing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Networking!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</a:t>
            </a:r>
            <a:r>
              <a:rPr lang="en-US" i="1" dirty="0" smtClean="0"/>
              <a:t>worst</a:t>
            </a:r>
            <a:r>
              <a:rPr lang="en-US" dirty="0" smtClean="0"/>
              <a:t>, you will find out you know more (or less) than 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safe &amp; welcoming place to experiment.</a:t>
            </a:r>
          </a:p>
          <a:p>
            <a:r>
              <a:rPr lang="en-US" dirty="0" smtClean="0"/>
              <a:t>Lots and lots of help (in the form of </a:t>
            </a:r>
            <a:r>
              <a:rPr lang="en-US" dirty="0" err="1" smtClean="0"/>
              <a:t>Tas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lots of data sets, tools, scripts.</a:t>
            </a:r>
          </a:p>
          <a:p>
            <a:r>
              <a:rPr lang="en-US" dirty="0" smtClean="0"/>
              <a:t>Research specific 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</a:t>
            </a:r>
            <a:r>
              <a:rPr lang="en-US" dirty="0" smtClean="0"/>
              <a:t>(generally)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</a:t>
            </a:r>
            <a:r>
              <a:rPr lang="en-US" dirty="0" smtClean="0"/>
              <a:t>-9: breakfast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</a:t>
            </a:r>
            <a:r>
              <a:rPr lang="en-US" dirty="0" smtClean="0"/>
              <a:t>:15am 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10:30am 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6-7- dinner (unless noted otherwise)</a:t>
            </a: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7pm – tutorial/</a:t>
            </a:r>
            <a:r>
              <a:rPr lang="en-US" dirty="0" smtClean="0"/>
              <a:t>lecture</a:t>
            </a:r>
            <a:r>
              <a:rPr lang="en-US" dirty="0"/>
              <a:t> </a:t>
            </a:r>
            <a:r>
              <a:rPr lang="en-US" dirty="0" smtClean="0"/>
              <a:t>and/or fun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469</TotalTime>
  <Words>1022</Words>
  <Application>Microsoft Macintosh PowerPoint</Application>
  <PresentationFormat>On-screen Show (4:3)</PresentationFormat>
  <Paragraphs>128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Capital</vt:lpstr>
      <vt:lpstr>Welcome!</vt:lpstr>
      <vt:lpstr>Everything’s going to be OK.</vt:lpstr>
      <vt:lpstr>Everything’s going to be OK.</vt:lpstr>
      <vt:lpstr>Introducing myself</vt:lpstr>
      <vt:lpstr>Family! (Not here )</vt:lpstr>
      <vt:lpstr>Others in the room:</vt:lpstr>
      <vt:lpstr>What are the goals of this workshop?</vt:lpstr>
      <vt:lpstr>Our approach.</vt:lpstr>
      <vt:lpstr>Daily schedule (generally)</vt:lpstr>
      <vt:lpstr>Something that we don’t talk about enough in this workshop: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How does this stuff work?</vt:lpstr>
      <vt:lpstr>Automation &amp; computational efficiency matter</vt:lpstr>
      <vt:lpstr>“Heuristics”</vt:lpstr>
      <vt:lpstr>Often explicit or implicit tradeoffs between compute “amount” and quality of result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Process and materials!</vt:lpstr>
      <vt:lpstr>Use the stickies, Luke…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22</cp:revision>
  <cp:lastPrinted>2014-08-04T14:54:14Z</cp:lastPrinted>
  <dcterms:created xsi:type="dcterms:W3CDTF">2013-06-11T11:08:27Z</dcterms:created>
  <dcterms:modified xsi:type="dcterms:W3CDTF">2015-08-10T15:37:07Z</dcterms:modified>
</cp:coreProperties>
</file>