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5" r:id="rId1"/>
  </p:sldMasterIdLst>
  <p:notesMasterIdLst>
    <p:notesMasterId r:id="rId15"/>
  </p:notesMasterIdLst>
  <p:handoutMasterIdLst>
    <p:handoutMasterId r:id="rId16"/>
  </p:handoutMasterIdLst>
  <p:sldIdLst>
    <p:sldId id="481" r:id="rId2"/>
    <p:sldId id="490" r:id="rId3"/>
    <p:sldId id="489" r:id="rId4"/>
    <p:sldId id="482" r:id="rId5"/>
    <p:sldId id="495" r:id="rId6"/>
    <p:sldId id="496" r:id="rId7"/>
    <p:sldId id="491" r:id="rId8"/>
    <p:sldId id="493" r:id="rId9"/>
    <p:sldId id="494" r:id="rId10"/>
    <p:sldId id="492" r:id="rId11"/>
    <p:sldId id="499" r:id="rId12"/>
    <p:sldId id="497" r:id="rId13"/>
    <p:sldId id="498" r:id="rId1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/>
    <p:restoredTop sz="95872" autoAdjust="0"/>
  </p:normalViewPr>
  <p:slideViewPr>
    <p:cSldViewPr snapToGrid="0" snapToObjects="1">
      <p:cViewPr>
        <p:scale>
          <a:sx n="141" d="100"/>
          <a:sy n="141" d="100"/>
        </p:scale>
        <p:origin x="1976" y="23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-65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4CA41-D32E-9746-8D0F-A444B5855233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3F131-049B-264F-9E01-1D69E26B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0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537A-2B8C-7A43-90E6-03573658F7B1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27A96-B778-4545-889E-C8BA695B8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3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7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27A96-B778-4545-889E-C8BA695B80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295D-A413-6D49-8E3E-7261405367C2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731A-5218-514F-9BD2-3281A46D6F20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0151-0E20-F541-9B57-95E84A83BCF3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2111-B161-EA47-A609-1B87C45AD14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A9DD-BE57-354A-A169-70B142EC6CAD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B199-5414-F64E-8102-6BBD4057EC57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A7D4-19D0-8B41-AC82-62269E64332E}" type="datetime1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D127-7E57-AD4D-8CCB-E30F60FA4AFE}" type="datetime1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6D20-1CE0-ED4B-B719-8E101B7AC1EE}" type="datetime1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F114-C416-4540-9A69-B99499F809F6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248D-9E09-E743-8850-078F6BD3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8262-934B-C241-85AF-91145E98EF7D}" type="datetime1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81A6-8EB2-0F4D-882D-E08250500DBA}" type="datetime1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Do You</a:t>
            </a:r>
            <a:r>
              <a:rPr lang="en-US" sz="2400" cap="small" dirty="0" smtClean="0"/>
              <a:t> Want to Build a Transcriptome?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" y="567951"/>
            <a:ext cx="6323846" cy="4404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168" y="45719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Error Correct</a:t>
            </a:r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168" y="457199"/>
            <a:ext cx="222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Which Assembler??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248657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How To Evaluate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TransRate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BUSCO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Mapping reads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Mapping transcripts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6343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 smtClean="0"/>
              <a:t>Short reads/long reads</a:t>
            </a:r>
          </a:p>
          <a:p>
            <a:endParaRPr lang="en-US" dirty="0"/>
          </a:p>
          <a:p>
            <a:r>
              <a:rPr lang="en-US" dirty="0" smtClean="0"/>
              <a:t>Reference guided versus de novo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63432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tissue(s)</a:t>
            </a:r>
          </a:p>
          <a:p>
            <a:endParaRPr lang="en-US" dirty="0"/>
          </a:p>
          <a:p>
            <a:r>
              <a:rPr lang="en-US" dirty="0" smtClean="0"/>
              <a:t>How many individuals</a:t>
            </a:r>
          </a:p>
          <a:p>
            <a:endParaRPr lang="en-US" dirty="0"/>
          </a:p>
          <a:p>
            <a:r>
              <a:rPr lang="en-US" dirty="0" smtClean="0"/>
              <a:t>How many reads</a:t>
            </a:r>
          </a:p>
          <a:p>
            <a:endParaRPr lang="en-US" dirty="0"/>
          </a:p>
          <a:p>
            <a:r>
              <a:rPr lang="en-US" dirty="0" smtClean="0"/>
              <a:t>Error correct or not</a:t>
            </a:r>
          </a:p>
          <a:p>
            <a:endParaRPr lang="en-US" dirty="0"/>
          </a:p>
          <a:p>
            <a:r>
              <a:rPr lang="en-US" dirty="0" smtClean="0"/>
              <a:t>Which Assembler?</a:t>
            </a:r>
          </a:p>
          <a:p>
            <a:endParaRPr lang="en-US" dirty="0"/>
          </a:p>
          <a:p>
            <a:r>
              <a:rPr lang="en-US" dirty="0" smtClean="0"/>
              <a:t>Short reads/long reads</a:t>
            </a:r>
          </a:p>
          <a:p>
            <a:endParaRPr lang="en-US" dirty="0"/>
          </a:p>
          <a:p>
            <a:r>
              <a:rPr lang="en-US" dirty="0" smtClean="0"/>
              <a:t>Reference guided versus de novo</a:t>
            </a:r>
          </a:p>
          <a:p>
            <a:endParaRPr lang="en-US" dirty="0"/>
          </a:p>
          <a:p>
            <a:r>
              <a:rPr lang="en-US" dirty="0" smtClean="0"/>
              <a:t>How to evaluate??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easier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harder than genome assembly?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tissues?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168" y="457199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Individuals??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6858000" cy="1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0" y="457199"/>
            <a:ext cx="6423434" cy="4473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168" y="4571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Reads??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0" y="542729"/>
            <a:ext cx="6360059" cy="4429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168" y="45719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Many Reads??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781800" cy="914401"/>
          </a:xfrm>
        </p:spPr>
        <p:txBody>
          <a:bodyPr anchor="t">
            <a:normAutofit/>
          </a:bodyPr>
          <a:lstStyle/>
          <a:p>
            <a:r>
              <a:rPr lang="en-US" sz="2400" cap="small" dirty="0" smtClean="0"/>
              <a:t>Transcriptome Assembly</a:t>
            </a:r>
            <a:endParaRPr lang="en-US" sz="24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7"/>
            <a:ext cx="6858000" cy="50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711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711_Theme" id="{7059C400-7C6D-BB48-9FD2-F389C3A48B3D}" vid="{9C05F13D-D2A8-6F41-8868-8D8F64AAEE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Gen711_Theme</Template>
  <TotalTime>55047</TotalTime>
  <Words>136</Words>
  <Application>Microsoft Macintosh PowerPoint</Application>
  <PresentationFormat>Custom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Black</vt:lpstr>
      <vt:lpstr>Calibri</vt:lpstr>
      <vt:lpstr>Arial</vt:lpstr>
      <vt:lpstr>Gen711_Theme</vt:lpstr>
      <vt:lpstr>Do You Want to Build a Transcriptome?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  <vt:lpstr>Transcriptome Assembly</vt:lpstr>
    </vt:vector>
  </TitlesOfParts>
  <Manager/>
  <Company>University of New Hampshire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</dc:title>
  <dc:subject/>
  <dc:creator>Matthew MacManes</dc:creator>
  <cp:keywords/>
  <dc:description/>
  <cp:lastModifiedBy>Matthew MacManes</cp:lastModifiedBy>
  <cp:revision>460</cp:revision>
  <cp:lastPrinted>2015-10-21T14:10:33Z</cp:lastPrinted>
  <dcterms:created xsi:type="dcterms:W3CDTF">2014-01-19T21:41:01Z</dcterms:created>
  <dcterms:modified xsi:type="dcterms:W3CDTF">2016-08-15T03:19:51Z</dcterms:modified>
  <cp:category/>
</cp:coreProperties>
</file>