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6" r:id="rId9"/>
    <p:sldId id="267" r:id="rId10"/>
    <p:sldId id="256" r:id="rId11"/>
    <p:sldId id="268" r:id="rId12"/>
    <p:sldId id="264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182-5203-BB49-99FD-1D100A195142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4E76-916F-9543-B094-1D054198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2DAA3419-373A-534C-93AE-B55C34F39B5B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69B71B5-9442-C147-AEA4-6B8358380F23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DEDF625E-9F2E-AF47-B647-483718D5EE15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51D8943-FECA-8742-AFD3-C838D95F742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65BD0F1A-508F-4A46-8487-D6D92BB8AF96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EE8A-E61C-474E-A200-0F839F5F1CEE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27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common than you might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filenames out of </a:t>
            </a:r>
            <a:r>
              <a:rPr lang="en-US" dirty="0" err="1" smtClean="0"/>
              <a:t>textfiles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find all the phone numbers in am email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search for a range of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870" y="285929"/>
            <a:ext cx="3812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RegExPal</a:t>
            </a:r>
            <a:r>
              <a:rPr lang="en-US" sz="3600" dirty="0" smtClean="0"/>
              <a:t> demo</a:t>
            </a:r>
          </a:p>
          <a:p>
            <a:r>
              <a:rPr lang="en-US" sz="3600" dirty="0" err="1" smtClean="0"/>
              <a:t>regexpal.com</a:t>
            </a:r>
            <a:endParaRPr lang="en-US" sz="3600" dirty="0" smtClean="0"/>
          </a:p>
          <a:p>
            <a:r>
              <a:rPr lang="en-US" sz="3600" dirty="0" err="1" smtClean="0"/>
              <a:t>structureoutput.txt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0" y="2355158"/>
            <a:ext cx="635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2714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Regular characters act normally</a:t>
            </a:r>
          </a:p>
          <a:p>
            <a:r>
              <a:rPr lang="en-US" dirty="0" smtClean="0">
                <a:latin typeface="Courier New"/>
                <a:cs typeface="Courier New"/>
              </a:rPr>
              <a:t>. 			Any character except newline. </a:t>
            </a:r>
          </a:p>
          <a:p>
            <a:r>
              <a:rPr lang="en-US" dirty="0" smtClean="0">
                <a:latin typeface="Courier New"/>
                <a:cs typeface="Courier New"/>
              </a:rPr>
              <a:t>\. 			A period (and so on for \*, \(, \\, etc.) </a:t>
            </a:r>
          </a:p>
          <a:p>
            <a:r>
              <a:rPr lang="en-US" dirty="0" smtClean="0">
                <a:latin typeface="Courier New"/>
                <a:cs typeface="Courier New"/>
              </a:rPr>
              <a:t>^ 			The start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$ 			The end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 digit, word character [A-Za-z0-9_],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Anything except a digit, word character,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	Character a, b, or c. [a-z] a through z. </a:t>
            </a:r>
          </a:p>
          <a:p>
            <a:r>
              <a:rPr lang="en-US" dirty="0" smtClean="0">
                <a:latin typeface="Courier New"/>
                <a:cs typeface="Courier New"/>
              </a:rPr>
              <a:t>[^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Any character except a, b, or c. 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aa|bb</a:t>
            </a:r>
            <a:r>
              <a:rPr lang="en-US" dirty="0" smtClean="0">
                <a:latin typeface="Courier New"/>
                <a:cs typeface="Courier New"/>
              </a:rPr>
              <a:t> 		Either </a:t>
            </a:r>
            <a:r>
              <a:rPr lang="en-US" dirty="0" err="1" smtClean="0">
                <a:latin typeface="Courier New"/>
                <a:cs typeface="Courier New"/>
              </a:rPr>
              <a:t>aa</a:t>
            </a:r>
            <a:r>
              <a:rPr lang="en-US" dirty="0" smtClean="0">
                <a:latin typeface="Courier New"/>
                <a:cs typeface="Courier New"/>
              </a:rPr>
              <a:t> or bb. </a:t>
            </a:r>
          </a:p>
          <a:p>
            <a:r>
              <a:rPr lang="en-US" dirty="0" smtClean="0">
                <a:latin typeface="Courier New"/>
                <a:cs typeface="Courier New"/>
              </a:rPr>
              <a:t>? 			Zero or one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* 			Zero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+ 			One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Exactly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,} 		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err="1" smtClean="0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,</a:t>
            </a:r>
            <a:r>
              <a:rPr lang="en-US" i="1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Between </a:t>
            </a:r>
            <a:r>
              <a:rPr lang="en-US" i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??,*?,+?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795" y="369206"/>
            <a:ext cx="26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Cheat sheet from </a:t>
            </a:r>
            <a:r>
              <a:rPr lang="en-US" dirty="0" err="1" smtClean="0"/>
              <a:t>regexpal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55" y="354806"/>
            <a:ext cx="226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Mini-exercise!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4" y="1107890"/>
            <a:ext cx="748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want to search through a bunch of different output files and get the run parameters for each one.</a:t>
            </a:r>
          </a:p>
          <a:p>
            <a:r>
              <a:rPr lang="en-US" sz="2400" dirty="0" smtClean="0"/>
              <a:t>Write a regular expression in </a:t>
            </a:r>
            <a:r>
              <a:rPr lang="en-US" sz="2400" dirty="0" err="1" smtClean="0"/>
              <a:t>regexpal</a:t>
            </a:r>
            <a:r>
              <a:rPr lang="en-US" sz="2400" dirty="0" smtClean="0"/>
              <a:t> that will find only the five lines following “Run Parameters”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2859715"/>
            <a:ext cx="9144000" cy="4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385" y="1653186"/>
            <a:ext cx="25478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^\s+\d+ \w+.+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49959" y="612225"/>
            <a:ext cx="21371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My </a:t>
            </a:r>
            <a:r>
              <a:rPr lang="en-US" sz="3200" dirty="0" smtClean="0"/>
              <a:t>answer</a:t>
            </a:r>
            <a:r>
              <a:rPr lang="pl-P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09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6431" y="856558"/>
            <a:ext cx="55383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ipython</a:t>
            </a:r>
            <a:r>
              <a:rPr lang="en-US" sz="2800" dirty="0" smtClean="0"/>
              <a:t> notebook </a:t>
            </a:r>
            <a:r>
              <a:rPr lang="en-US" sz="2800" dirty="0" err="1" smtClean="0"/>
              <a:t>reg</a:t>
            </a:r>
            <a:r>
              <a:rPr lang="en-US" sz="2800" dirty="0" smtClean="0"/>
              <a:t> ex demo using </a:t>
            </a:r>
          </a:p>
          <a:p>
            <a:r>
              <a:rPr lang="en-US" sz="2800" dirty="0" err="1" smtClean="0"/>
              <a:t>structureoutput.txt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57418" y="711479"/>
            <a:ext cx="7620480" cy="18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FF0000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/>
              <a:t>A pattern that strings can match</a:t>
            </a:r>
          </a:p>
        </p:txBody>
      </p:sp>
    </p:spTree>
    <p:extLst>
      <p:ext uri="{BB962C8B-B14F-4D97-AF65-F5344CB8AC3E}">
        <p14:creationId xmlns:p14="http://schemas.microsoft.com/office/powerpoint/2010/main" val="2934450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24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chemeClr val="bg1">
                  <a:lumMod val="50000"/>
                </a:schemeClr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/>
              <a:t>Like </a:t>
            </a:r>
            <a:r>
              <a:rPr lang="en-US" sz="2500" dirty="0">
                <a:latin typeface="Inconsolata" charset="0"/>
              </a:rPr>
              <a:t>'*.txt'</a:t>
            </a:r>
            <a:r>
              <a:rPr lang="en-US" sz="2500" dirty="0"/>
              <a:t> matches filenames ending in </a:t>
            </a:r>
            <a:r>
              <a:rPr lang="en-US" sz="2500" dirty="0">
                <a:latin typeface="Inconsolata" charset="0"/>
              </a:rPr>
              <a:t>'.txt'</a:t>
            </a:r>
            <a:endParaRPr lang="en-US" sz="2500" dirty="0">
              <a:latin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5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29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Warning: notation is ugly</a:t>
            </a:r>
          </a:p>
        </p:txBody>
      </p:sp>
    </p:spTree>
    <p:extLst>
      <p:ext uri="{BB962C8B-B14F-4D97-AF65-F5344CB8AC3E}">
        <p14:creationId xmlns:p14="http://schemas.microsoft.com/office/powerpoint/2010/main" val="285177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5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Warning: notation is 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Writing patterns for strings </a:t>
            </a:r>
            <a:r>
              <a:rPr lang="en-US" sz="2500" i="1" dirty="0">
                <a:latin typeface="Droid Sans" charset="0"/>
              </a:rPr>
              <a:t>as</a:t>
            </a:r>
            <a:r>
              <a:rPr lang="en-US" sz="2500" dirty="0">
                <a:latin typeface="Droid Sans" charset="0"/>
              </a:rPr>
              <a:t> strings...</a:t>
            </a:r>
            <a:endParaRPr lang="en-US" sz="2500" dirty="0">
              <a:latin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2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473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Solution: 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Like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'*.txt'</a:t>
            </a:r>
            <a:r>
              <a:rPr lang="en-US" sz="2500" dirty="0">
                <a:solidFill>
                  <a:srgbClr val="7F7F7F"/>
                </a:solidFill>
              </a:rPr>
              <a:t> matches filenames ending in </a:t>
            </a:r>
            <a:r>
              <a:rPr lang="en-US" sz="2500" dirty="0">
                <a:solidFill>
                  <a:srgbClr val="7F7F7F"/>
                </a:solidFill>
                <a:latin typeface="Inconsolata" charset="0"/>
              </a:rPr>
              <a:t>'.txt'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Warning: notation is 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Writing patterns for strings </a:t>
            </a:r>
            <a:r>
              <a:rPr lang="en-US" sz="2500" i="1" dirty="0">
                <a:solidFill>
                  <a:srgbClr val="7F7F7F"/>
                </a:solidFill>
                <a:latin typeface="Droid Sans" charset="0"/>
              </a:rPr>
              <a:t>as</a:t>
            </a: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 strings...</a:t>
            </a:r>
            <a:endParaRPr lang="en-US" sz="2500" dirty="0">
              <a:solidFill>
                <a:srgbClr val="7F7F7F"/>
              </a:solidFill>
              <a:latin typeface="Inconsolata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...using only the symbols on the keyboard (instead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of inventing new symbols like mathematicians do)</a:t>
            </a:r>
          </a:p>
        </p:txBody>
      </p:sp>
    </p:spTree>
    <p:extLst>
      <p:ext uri="{BB962C8B-B14F-4D97-AF65-F5344CB8AC3E}">
        <p14:creationId xmlns:p14="http://schemas.microsoft.com/office/powerpoint/2010/main" val="2389063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607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 in python: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5632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are useful if you only </a:t>
            </a:r>
            <a:r>
              <a:rPr lang="en-US" i="1" dirty="0" smtClean="0"/>
              <a:t>kind of</a:t>
            </a:r>
            <a:r>
              <a:rPr lang="en-US" dirty="0" smtClean="0"/>
              <a:t> know what you are looking for.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908103"/>
            <a:ext cx="8229600" cy="257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especially if you know how it would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299</Words>
  <Application>Microsoft Macintosh PowerPoint</Application>
  <PresentationFormat>On-screen Show (4:3)</PresentationFormat>
  <Paragraphs>71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just use “find”</vt:lpstr>
      <vt:lpstr>Regular Expressions are useful if you only kind of know what you are looking for.</vt:lpstr>
      <vt:lpstr>PowerPoint Presentation</vt:lpstr>
      <vt:lpstr>More common than you might think!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Jane McTavish</dc:creator>
  <cp:lastModifiedBy>Emily Jane McTavish</cp:lastModifiedBy>
  <cp:revision>9</cp:revision>
  <dcterms:created xsi:type="dcterms:W3CDTF">2012-12-08T16:08:18Z</dcterms:created>
  <dcterms:modified xsi:type="dcterms:W3CDTF">2012-12-08T18:56:01Z</dcterms:modified>
</cp:coreProperties>
</file>