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c9fabb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c9fabb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c9fabb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c9fabb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c9fabb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c9fabb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b37877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b37877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b37877e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8b37877e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b37877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8b37877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b37877e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8b37877e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b37877e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b37877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b37877e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b37877e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b37877e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b37877e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c9fabbd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c9fabbd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8b37877e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8b37877e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8b37877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8b37877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8b37877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8b37877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c9fabb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8c9fabb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8b37877e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8b37877e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8b37877e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8b37877e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b37877e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8b37877e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8b37877e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8b37877e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8b37877e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8b37877e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8b37877e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8b37877e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b06efda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b06efda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b06efda1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b06efda1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b06efda1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b06efda1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b06efda1_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b06efda1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b06efda1_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6b06efda1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b06efda1_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b06efda1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c9fabbd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c9fabbd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mongodb.com/manual/" TargetMode="External"/><Relationship Id="rId4" Type="http://schemas.openxmlformats.org/officeDocument/2006/relationships/hyperlink" Target="https://spring.io/projects/spring-data-mongodb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actjs.org/tutorial/tutorial.html" TargetMode="External"/><Relationship Id="rId4" Type="http://schemas.openxmlformats.org/officeDocument/2006/relationships/hyperlink" Target="https://reactjs.org/docs/getting-started.html" TargetMode="External"/><Relationship Id="rId5" Type="http://schemas.openxmlformats.org/officeDocument/2006/relationships/hyperlink" Target="https://stackoverflow.com" TargetMode="External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dux.js.org/" TargetMode="External"/><Relationship Id="rId4" Type="http://schemas.openxmlformats.org/officeDocument/2006/relationships/hyperlink" Target="https://stackoverflow.com" TargetMode="External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etbootstrap.com/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baeldung.com/" TargetMode="External"/><Relationship Id="rId4" Type="http://schemas.openxmlformats.org/officeDocument/2006/relationships/hyperlink" Target="https://stackoverflow.com" TargetMode="External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kotlinlang.org/docs/reference/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7200"/>
              <a:t>Predator</a:t>
            </a:r>
            <a:endParaRPr sz="7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sklep internetowy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Architektura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548" y="580575"/>
            <a:ext cx="5850701" cy="38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404938"/>
            <a:ext cx="75628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Strona główna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855525" y="939975"/>
            <a:ext cx="20184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400"/>
              <a:t>Oryginalność</a:t>
            </a:r>
            <a:endParaRPr sz="2400"/>
          </a:p>
        </p:txBody>
      </p:sp>
      <p:sp>
        <p:nvSpPr>
          <p:cNvPr id="136" name="Google Shape;136;p26"/>
          <p:cNvSpPr txBox="1"/>
          <p:nvPr/>
        </p:nvSpPr>
        <p:spPr>
          <a:xfrm>
            <a:off x="6265425" y="954525"/>
            <a:ext cx="18069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B7B7B7"/>
                </a:solidFill>
              </a:rPr>
              <a:t>Intuicyjność</a:t>
            </a:r>
            <a:endParaRPr sz="2400">
              <a:solidFill>
                <a:srgbClr val="B7B7B7"/>
              </a:solidFill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1176225" y="3693725"/>
            <a:ext cx="1377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B7B7B7"/>
                </a:solidFill>
              </a:rPr>
              <a:t>Prostota</a:t>
            </a:r>
            <a:endParaRPr sz="2400">
              <a:solidFill>
                <a:srgbClr val="B7B7B7"/>
              </a:solidFill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5915775" y="3693725"/>
            <a:ext cx="2506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B7B7B7"/>
                </a:solidFill>
              </a:rPr>
              <a:t>Funkcjonalność</a:t>
            </a:r>
            <a:endParaRPr sz="2400">
              <a:solidFill>
                <a:srgbClr val="B7B7B7"/>
              </a:solidFill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75" y="2057400"/>
            <a:ext cx="36004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Produkt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400" y="618963"/>
            <a:ext cx="6723200" cy="390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Filtry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750" y="433175"/>
            <a:ext cx="1491650" cy="42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/>
        </p:nvSpPr>
        <p:spPr>
          <a:xfrm>
            <a:off x="3584400" y="2313150"/>
            <a:ext cx="4626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FFFFFF"/>
                </a:solidFill>
              </a:rPr>
              <a:t>Proste ograniczenie wyszukiwań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Search bar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Stos technologiczny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1063150"/>
            <a:ext cx="5143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 txBox="1"/>
          <p:nvPr/>
        </p:nvSpPr>
        <p:spPr>
          <a:xfrm>
            <a:off x="2998350" y="2571750"/>
            <a:ext cx="31473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FFFFFF"/>
                </a:solidFill>
              </a:rPr>
              <a:t>Search on the go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Logowanie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435575" y="2285413"/>
            <a:ext cx="199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Predator +</a:t>
            </a:r>
            <a:endParaRPr/>
          </a:p>
        </p:txBody>
      </p:sp>
      <p:sp>
        <p:nvSpPr>
          <p:cNvPr id="182" name="Google Shape;182;p34"/>
          <p:cNvSpPr/>
          <p:nvPr/>
        </p:nvSpPr>
        <p:spPr>
          <a:xfrm>
            <a:off x="2360425" y="2126400"/>
            <a:ext cx="2324100" cy="89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450" y="2170002"/>
            <a:ext cx="2218050" cy="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 txBox="1"/>
          <p:nvPr/>
        </p:nvSpPr>
        <p:spPr>
          <a:xfrm>
            <a:off x="4822950" y="2285425"/>
            <a:ext cx="4283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>
                <a:solidFill>
                  <a:srgbClr val="FFFFFF"/>
                </a:solidFill>
              </a:rPr>
              <a:t>= BEZPIECZEŃSTWO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900" y="152400"/>
            <a:ext cx="671420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Koszyk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875" y="1287563"/>
            <a:ext cx="100965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3059850" y="1537225"/>
            <a:ext cx="53112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FFFFF"/>
                </a:solidFill>
              </a:rPr>
              <a:t>Proste powiadomienia i wyświetlanie zawartości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26150"/>
            <a:ext cx="8839202" cy="1358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Płatność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344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Payment Request API</a:t>
            </a:r>
            <a:endParaRPr/>
          </a:p>
        </p:txBody>
      </p:sp>
      <p:pic>
        <p:nvPicPr>
          <p:cNvPr id="212" name="Google Shape;2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950" y="1542850"/>
            <a:ext cx="5246100" cy="29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850" y="967272"/>
            <a:ext cx="3694300" cy="32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Historia zamówień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317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400"/>
              <a:t>Baza danych </a:t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MongoDB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3387775" y="1152475"/>
            <a:ext cx="2177100" cy="29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chemeClr val="lt2"/>
                </a:solidFill>
              </a:rPr>
              <a:t>Frontend</a:t>
            </a:r>
            <a:endParaRPr b="1" sz="24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ReactJS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Redux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Bootstrap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Enzyme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Sass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948900" y="1152475"/>
            <a:ext cx="2480100" cy="3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chemeClr val="lt2"/>
                </a:solidFill>
              </a:rPr>
              <a:t>Backend</a:t>
            </a:r>
            <a:endParaRPr b="1" sz="24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Kotlin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Spring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JUnit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MongoDB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531100"/>
            <a:ext cx="8520600" cy="30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Nierelacyjna baza danych w której </a:t>
            </a:r>
            <a:r>
              <a:rPr lang="pl"/>
              <a:t>przechowywane</a:t>
            </a:r>
            <a:r>
              <a:rPr lang="pl"/>
              <a:t> będą nasze produkty sprzedawane w naszym sklepie oraz zarejestrowani użytkownicy.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Źródło nauki: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pl">
                <a:solidFill>
                  <a:srgbClr val="999999"/>
                </a:solidFill>
                <a:uFill>
                  <a:noFill/>
                </a:uFill>
                <a:hlinkClick r:id="rId3"/>
              </a:rPr>
              <a:t>docs.mongodb.com/manual/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pl">
                <a:solidFill>
                  <a:srgbClr val="999999"/>
                </a:solidFill>
                <a:uFill>
                  <a:noFill/>
                </a:uFill>
                <a:hlinkClick r:id="rId4"/>
              </a:rPr>
              <a:t>spring.io/projects/spring-data-mongodb</a:t>
            </a:r>
            <a:endParaRPr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8195" y="310270"/>
            <a:ext cx="2606076" cy="7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React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547025"/>
            <a:ext cx="6344700" cy="30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Biblioteka do javascripta odpowiedzialna za frontend aplikacji.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Źródło nauki: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pl"/>
              <a:t>r</a:t>
            </a:r>
            <a:r>
              <a:rPr lang="pl">
                <a:solidFill>
                  <a:srgbClr val="999999"/>
                </a:solidFill>
                <a:uFill>
                  <a:noFill/>
                </a:uFill>
                <a:hlinkClick r:id="rId3"/>
              </a:rPr>
              <a:t>eactjs.org/tutorial/tutorial.html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pl">
                <a:solidFill>
                  <a:srgbClr val="999999"/>
                </a:solidFill>
                <a:uFill>
                  <a:noFill/>
                </a:uFill>
                <a:hlinkClick r:id="rId4"/>
              </a:rPr>
              <a:t>reactjs.org/docs/getting-started.html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pl">
                <a:solidFill>
                  <a:srgbClr val="999999"/>
                </a:solidFill>
                <a:uFill>
                  <a:noFill/>
                </a:uFill>
                <a:hlinkClick r:id="rId5"/>
              </a:rPr>
              <a:t>stackoverflow.com</a:t>
            </a:r>
            <a:endParaRPr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6404" y="285800"/>
            <a:ext cx="2465949" cy="17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Redux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698550"/>
            <a:ext cx="85206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“Redux is a predictable state container for JavaScript apps”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Źródło nauki: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pl">
                <a:solidFill>
                  <a:srgbClr val="999999"/>
                </a:solidFill>
                <a:uFill>
                  <a:noFill/>
                </a:uFill>
                <a:hlinkClick r:id="rId3"/>
              </a:rPr>
              <a:t>redux.js.org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pl">
                <a:solidFill>
                  <a:srgbClr val="999999"/>
                </a:solidFill>
                <a:uFill>
                  <a:noFill/>
                </a:uFill>
                <a:hlinkClick r:id="rId4"/>
              </a:rPr>
              <a:t>stackoverflow.com</a:t>
            </a:r>
            <a:endParaRPr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0019" y="184531"/>
            <a:ext cx="1093650" cy="10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Bootstrap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232075" y="1645350"/>
            <a:ext cx="8520600" cy="28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Toolkit służący do tworzenia stron przy pomocy HTML, CSS i JavaScript’a.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Źródła nauki: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pl">
                <a:solidFill>
                  <a:srgbClr val="999999"/>
                </a:solidFill>
                <a:uFill>
                  <a:noFill/>
                </a:uFill>
                <a:hlinkClick r:id="rId3"/>
              </a:rPr>
              <a:t>getbootstrap.com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pl">
                <a:solidFill>
                  <a:srgbClr val="999999"/>
                </a:solidFill>
              </a:rPr>
              <a:t>https://react-bootstrap.github.io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5150" y="310625"/>
            <a:ext cx="1602876" cy="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73875"/>
            <a:ext cx="62592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Framework aplikacyjny oraz kontener odwrócenia sterowania (Ioc) dla aplikacji Java/Kotlin.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Źródło nauki: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pl">
                <a:solidFill>
                  <a:srgbClr val="999999"/>
                </a:solidFill>
                <a:uFill>
                  <a:noFill/>
                </a:uFill>
                <a:hlinkClick r:id="rId3"/>
              </a:rPr>
              <a:t>baeldung.com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pl">
                <a:solidFill>
                  <a:srgbClr val="999999"/>
                </a:solidFill>
                <a:uFill>
                  <a:noFill/>
                </a:uFill>
                <a:hlinkClick r:id="rId4"/>
              </a:rPr>
              <a:t>stackoverflow.com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9400" y="445023"/>
            <a:ext cx="1942425" cy="12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Kotlin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674625"/>
            <a:ext cx="59244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Statycznie typowany język programowania działający na maszynie wirtualnej Javy.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Źródło nauki: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pl">
                <a:solidFill>
                  <a:srgbClr val="999999"/>
                </a:solidFill>
                <a:uFill>
                  <a:noFill/>
                </a:uFill>
                <a:hlinkClick r:id="rId3"/>
              </a:rPr>
              <a:t>kotlinlang.org/docs/reference/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825" y="445025"/>
            <a:ext cx="3051550" cy="67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1030150" y="686775"/>
            <a:ext cx="42084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