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0000"/>
    <a:srgbClr val="6C0000"/>
    <a:srgbClr val="3C522C"/>
    <a:srgbClr val="16361A"/>
    <a:srgbClr val="4163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6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CBCC1-D68E-44AF-97F7-D33F7037442D}" type="datetimeFigureOut">
              <a:rPr lang="ru-RU" smtClean="0"/>
              <a:t>21.06.2015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2BD4-690E-4560-8CCD-97B92DDD41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17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CBCC1-D68E-44AF-97F7-D33F7037442D}" type="datetimeFigureOut">
              <a:rPr lang="ru-RU" smtClean="0"/>
              <a:t>21.06.2015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2BD4-690E-4560-8CCD-97B92DDD41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600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CBCC1-D68E-44AF-97F7-D33F7037442D}" type="datetimeFigureOut">
              <a:rPr lang="ru-RU" smtClean="0"/>
              <a:t>21.06.2015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2BD4-690E-4560-8CCD-97B92DDD41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06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CBCC1-D68E-44AF-97F7-D33F7037442D}" type="datetimeFigureOut">
              <a:rPr lang="ru-RU" smtClean="0"/>
              <a:t>21.06.2015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2BD4-690E-4560-8CCD-97B92DDD41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985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CBCC1-D68E-44AF-97F7-D33F7037442D}" type="datetimeFigureOut">
              <a:rPr lang="ru-RU" smtClean="0"/>
              <a:t>21.06.2015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2BD4-690E-4560-8CCD-97B92DDD41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6731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CBCC1-D68E-44AF-97F7-D33F7037442D}" type="datetimeFigureOut">
              <a:rPr lang="ru-RU" smtClean="0"/>
              <a:t>21.06.2015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2BD4-690E-4560-8CCD-97B92DDD41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6935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CBCC1-D68E-44AF-97F7-D33F7037442D}" type="datetimeFigureOut">
              <a:rPr lang="ru-RU" smtClean="0"/>
              <a:t>21.06.2015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2BD4-690E-4560-8CCD-97B92DDD41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903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CBCC1-D68E-44AF-97F7-D33F7037442D}" type="datetimeFigureOut">
              <a:rPr lang="ru-RU" smtClean="0"/>
              <a:t>21.06.2015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2BD4-690E-4560-8CCD-97B92DDD41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5146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CBCC1-D68E-44AF-97F7-D33F7037442D}" type="datetimeFigureOut">
              <a:rPr lang="ru-RU" smtClean="0"/>
              <a:t>21.06.2015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2BD4-690E-4560-8CCD-97B92DDD41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2064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CBCC1-D68E-44AF-97F7-D33F7037442D}" type="datetimeFigureOut">
              <a:rPr lang="ru-RU" smtClean="0"/>
              <a:t>21.06.2015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2BD4-690E-4560-8CCD-97B92DDD41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4704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CBCC1-D68E-44AF-97F7-D33F7037442D}" type="datetimeFigureOut">
              <a:rPr lang="ru-RU" smtClean="0"/>
              <a:t>21.06.2015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2BD4-690E-4560-8CCD-97B92DDD41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2527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CBCC1-D68E-44AF-97F7-D33F7037442D}" type="datetimeFigureOut">
              <a:rPr lang="ru-RU" smtClean="0"/>
              <a:t>21.06.2015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72BD4-690E-4560-8CCD-97B92DDD41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8206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rot="20700000">
            <a:off x="-128450" y="3345208"/>
            <a:ext cx="13186234" cy="4961507"/>
          </a:xfrm>
          <a:prstGeom prst="rect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3680" y="4745397"/>
            <a:ext cx="9144000" cy="82636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French Script MT" panose="03020402040607040605" pitchFamily="66" charset="0"/>
              </a:rPr>
              <a:t>Puzzle Cube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8" name="Picture 4" descr="https://upload.wikimedia.org/wikipedia/commons/thumb/6/69/Uniform_polyhedron-43-t0.svg/500px-Uniform_polyhedron-43-t0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934" y="985520"/>
            <a:ext cx="3565492" cy="3458528"/>
          </a:xfrm>
          <a:prstGeom prst="rect">
            <a:avLst/>
          </a:prstGeom>
          <a:noFill/>
          <a:effectLst>
            <a:outerShdw blurRad="368300" dist="317500" dir="5400000" sx="102000" sy="102000" algn="t" rotWithShape="0">
              <a:prstClr val="black">
                <a:alpha val="18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686926" y="4508594"/>
            <a:ext cx="21563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 smtClean="0">
                <a:solidFill>
                  <a:schemeClr val="bg1">
                    <a:lumMod val="85000"/>
                    <a:alpha val="1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Виконав:</a:t>
            </a:r>
          </a:p>
          <a:p>
            <a:r>
              <a:rPr lang="uk-UA" dirty="0" smtClean="0">
                <a:solidFill>
                  <a:schemeClr val="bg1">
                    <a:lumMod val="85000"/>
                    <a:alpha val="1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dirty="0" smtClean="0">
                <a:solidFill>
                  <a:schemeClr val="bg1">
                    <a:lumMod val="85000"/>
                    <a:alpha val="1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uk-UA" dirty="0" smtClean="0">
                <a:solidFill>
                  <a:schemeClr val="bg1">
                    <a:lumMod val="85000"/>
                    <a:alpha val="1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студент І курсу</a:t>
            </a:r>
          </a:p>
          <a:p>
            <a:r>
              <a:rPr lang="uk-UA" dirty="0">
                <a:solidFill>
                  <a:schemeClr val="bg1">
                    <a:lumMod val="85000"/>
                    <a:alpha val="1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uk-UA" dirty="0" smtClean="0">
                <a:solidFill>
                  <a:schemeClr val="bg1">
                    <a:lumMod val="85000"/>
                    <a:alpha val="1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групи ІФ-34г</a:t>
            </a:r>
          </a:p>
          <a:p>
            <a:r>
              <a:rPr lang="uk-UA" dirty="0">
                <a:solidFill>
                  <a:schemeClr val="bg1">
                    <a:lumMod val="85000"/>
                    <a:alpha val="1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uk-UA" dirty="0" smtClean="0">
                <a:solidFill>
                  <a:schemeClr val="bg1">
                    <a:lumMod val="85000"/>
                    <a:alpha val="1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Чепурний А.С</a:t>
            </a:r>
            <a:r>
              <a:rPr lang="uk-UA" dirty="0" smtClean="0">
                <a:solidFill>
                  <a:schemeClr val="bg1">
                    <a:lumMod val="85000"/>
                    <a:alpha val="26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</a:t>
            </a:r>
            <a:endParaRPr lang="ru-RU" dirty="0">
              <a:solidFill>
                <a:schemeClr val="bg1">
                  <a:lumMod val="85000"/>
                  <a:alpha val="26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86926" y="3759304"/>
            <a:ext cx="30364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Курсовая</a:t>
            </a:r>
            <a:r>
              <a:rPr lang="uk-UA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r>
              <a:rPr lang="uk-UA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работа</a:t>
            </a:r>
            <a:endParaRPr lang="ru-RU" sz="2800" dirty="0">
              <a:solidFill>
                <a:schemeClr val="tx1">
                  <a:lumMod val="65000"/>
                  <a:lumOff val="3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464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 rot="20700000">
            <a:off x="-918605" y="-2102842"/>
            <a:ext cx="13186234" cy="4961507"/>
          </a:xfrm>
          <a:prstGeom prst="rect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4622800" y="1947772"/>
            <a:ext cx="2946400" cy="2962457"/>
            <a:chOff x="4551680" y="2387600"/>
            <a:chExt cx="3728720" cy="3749040"/>
          </a:xfrm>
          <a:solidFill>
            <a:srgbClr val="C00000"/>
          </a:solidFill>
          <a:effectLst>
            <a:outerShdw blurRad="152400" dist="38100" dir="5400000" algn="t" rotWithShape="0">
              <a:prstClr val="black">
                <a:alpha val="15000"/>
              </a:prstClr>
            </a:outerShdw>
          </a:effectLst>
        </p:grpSpPr>
        <p:sp>
          <p:nvSpPr>
            <p:cNvPr id="7" name="Прямоугольник 6"/>
            <p:cNvSpPr/>
            <p:nvPr/>
          </p:nvSpPr>
          <p:spPr>
            <a:xfrm>
              <a:off x="4551680" y="2387600"/>
              <a:ext cx="1066800" cy="1066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dirty="0"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1</a:t>
              </a:r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5882640" y="2387600"/>
              <a:ext cx="1066800" cy="1066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dirty="0" smtClean="0"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2</a:t>
              </a:r>
              <a:endParaRPr lang="ru-RU" sz="32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7213600" y="2387600"/>
              <a:ext cx="1066800" cy="1066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dirty="0" smtClean="0"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3</a:t>
              </a:r>
              <a:endParaRPr lang="ru-RU" sz="32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4551680" y="3728720"/>
              <a:ext cx="1066800" cy="1066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dirty="0" smtClean="0"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4</a:t>
              </a:r>
              <a:endParaRPr lang="ru-RU" sz="32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5882640" y="3728720"/>
              <a:ext cx="1066800" cy="1066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dirty="0" smtClean="0"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5</a:t>
              </a:r>
              <a:endParaRPr lang="ru-RU" sz="32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7213600" y="3728720"/>
              <a:ext cx="1066800" cy="1066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dirty="0" smtClean="0"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6</a:t>
              </a:r>
              <a:endParaRPr lang="ru-RU" sz="32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4551680" y="5069840"/>
              <a:ext cx="1066800" cy="1066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dirty="0" smtClean="0"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7</a:t>
              </a:r>
              <a:endParaRPr lang="ru-RU" sz="32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5882640" y="5069840"/>
              <a:ext cx="1066800" cy="1066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dirty="0" smtClean="0"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8</a:t>
              </a:r>
              <a:endParaRPr lang="ru-RU" sz="32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686926" y="4480560"/>
            <a:ext cx="28649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>
                <a:solidFill>
                  <a:schemeClr val="bg1">
                    <a:lumMod val="85000"/>
                    <a:alpha val="1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Використовуючи порожнє місце, треба розставити фішки у послідовності від 1 до 8, починаючи з лівого верхнього кута</a:t>
            </a:r>
            <a:endParaRPr lang="ru-RU" dirty="0">
              <a:solidFill>
                <a:schemeClr val="bg1">
                  <a:lumMod val="85000"/>
                  <a:alpha val="26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686926" y="3759304"/>
            <a:ext cx="2304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Правила гри</a:t>
            </a:r>
            <a:endParaRPr lang="ru-RU" sz="2800" dirty="0">
              <a:solidFill>
                <a:schemeClr val="tx1">
                  <a:lumMod val="65000"/>
                  <a:lumOff val="3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12046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Прямоугольник 72"/>
          <p:cNvSpPr/>
          <p:nvPr/>
        </p:nvSpPr>
        <p:spPr>
          <a:xfrm rot="20700000">
            <a:off x="-918605" y="-2102842"/>
            <a:ext cx="13186234" cy="4961507"/>
          </a:xfrm>
          <a:prstGeom prst="rect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4775200" y="1787752"/>
            <a:ext cx="2946400" cy="2962457"/>
            <a:chOff x="4551680" y="2387600"/>
            <a:chExt cx="3728720" cy="3749040"/>
          </a:xfrm>
          <a:solidFill>
            <a:srgbClr val="500000">
              <a:alpha val="96863"/>
            </a:srgbClr>
          </a:solidFill>
          <a:effectLst>
            <a:outerShdw blurRad="152400" dist="38100" dir="5400000" algn="t" rotWithShape="0">
              <a:prstClr val="black">
                <a:alpha val="5000"/>
              </a:prstClr>
            </a:outerShdw>
          </a:effectLst>
        </p:grpSpPr>
        <p:sp>
          <p:nvSpPr>
            <p:cNvPr id="7" name="Прямоугольник 6"/>
            <p:cNvSpPr/>
            <p:nvPr/>
          </p:nvSpPr>
          <p:spPr>
            <a:xfrm>
              <a:off x="4551680" y="2387600"/>
              <a:ext cx="1066800" cy="1066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dirty="0"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1</a:t>
              </a:r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5882640" y="2387600"/>
              <a:ext cx="1066800" cy="1066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dirty="0" smtClean="0"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2</a:t>
              </a:r>
              <a:endParaRPr lang="ru-RU" sz="32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7213600" y="2387600"/>
              <a:ext cx="1066800" cy="1066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dirty="0" smtClean="0"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3</a:t>
              </a:r>
              <a:endParaRPr lang="ru-RU" sz="32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4551680" y="3728720"/>
              <a:ext cx="1066800" cy="1066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dirty="0" smtClean="0"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4</a:t>
              </a:r>
              <a:endParaRPr lang="ru-RU" sz="32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5882640" y="3728720"/>
              <a:ext cx="1066800" cy="1066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dirty="0" smtClean="0"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5</a:t>
              </a:r>
              <a:endParaRPr lang="ru-RU" sz="32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7213600" y="3728720"/>
              <a:ext cx="1066800" cy="1066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dirty="0" smtClean="0"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6</a:t>
              </a:r>
              <a:endParaRPr lang="ru-RU" sz="32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4551680" y="5069840"/>
              <a:ext cx="1066800" cy="1066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dirty="0" smtClean="0"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7</a:t>
              </a:r>
              <a:endParaRPr lang="ru-RU" sz="32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5882640" y="5069840"/>
              <a:ext cx="1066800" cy="1066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dirty="0" smtClean="0"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8</a:t>
              </a:r>
              <a:endParaRPr lang="ru-RU" sz="32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7213600" y="5069840"/>
              <a:ext cx="1066800" cy="1066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200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grpSp>
        <p:nvGrpSpPr>
          <p:cNvPr id="17" name="Группа 16"/>
          <p:cNvGrpSpPr/>
          <p:nvPr/>
        </p:nvGrpSpPr>
        <p:grpSpPr>
          <a:xfrm>
            <a:off x="4622800" y="1950312"/>
            <a:ext cx="2946400" cy="2962457"/>
            <a:chOff x="4551680" y="2387600"/>
            <a:chExt cx="3728720" cy="3749040"/>
          </a:xfrm>
          <a:solidFill>
            <a:srgbClr val="6C0000"/>
          </a:solidFill>
          <a:effectLst>
            <a:outerShdw blurRad="152400" dist="38100" dir="5400000" algn="t" rotWithShape="0">
              <a:prstClr val="black">
                <a:alpha val="10000"/>
              </a:prstClr>
            </a:outerShdw>
          </a:effectLst>
        </p:grpSpPr>
        <p:sp>
          <p:nvSpPr>
            <p:cNvPr id="18" name="Прямоугольник 17"/>
            <p:cNvSpPr/>
            <p:nvPr/>
          </p:nvSpPr>
          <p:spPr>
            <a:xfrm>
              <a:off x="4551680" y="2387600"/>
              <a:ext cx="1066800" cy="1066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dirty="0"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1</a:t>
              </a:r>
            </a:p>
          </p:txBody>
        </p:sp>
        <p:sp>
          <p:nvSpPr>
            <p:cNvPr id="19" name="Прямоугольник 18"/>
            <p:cNvSpPr/>
            <p:nvPr/>
          </p:nvSpPr>
          <p:spPr>
            <a:xfrm>
              <a:off x="5882640" y="2387600"/>
              <a:ext cx="1066800" cy="1066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dirty="0" smtClean="0"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2</a:t>
              </a:r>
              <a:endParaRPr lang="ru-RU" sz="32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20" name="Прямоугольник 19"/>
            <p:cNvSpPr/>
            <p:nvPr/>
          </p:nvSpPr>
          <p:spPr>
            <a:xfrm>
              <a:off x="7213600" y="2387600"/>
              <a:ext cx="1066800" cy="1066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dirty="0" smtClean="0"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3</a:t>
              </a:r>
              <a:endParaRPr lang="ru-RU" sz="32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21" name="Прямоугольник 20"/>
            <p:cNvSpPr/>
            <p:nvPr/>
          </p:nvSpPr>
          <p:spPr>
            <a:xfrm>
              <a:off x="4551680" y="3728720"/>
              <a:ext cx="1066800" cy="1066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dirty="0" smtClean="0"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4</a:t>
              </a:r>
              <a:endParaRPr lang="ru-RU" sz="32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22" name="Прямоугольник 21"/>
            <p:cNvSpPr/>
            <p:nvPr/>
          </p:nvSpPr>
          <p:spPr>
            <a:xfrm>
              <a:off x="5882640" y="3728720"/>
              <a:ext cx="1066800" cy="1066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dirty="0" smtClean="0"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5</a:t>
              </a:r>
              <a:endParaRPr lang="ru-RU" sz="32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23" name="Прямоугольник 22"/>
            <p:cNvSpPr/>
            <p:nvPr/>
          </p:nvSpPr>
          <p:spPr>
            <a:xfrm>
              <a:off x="7213600" y="3728720"/>
              <a:ext cx="1066800" cy="1066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dirty="0" smtClean="0"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6</a:t>
              </a:r>
              <a:endParaRPr lang="ru-RU" sz="32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24" name="Прямоугольник 23"/>
            <p:cNvSpPr/>
            <p:nvPr/>
          </p:nvSpPr>
          <p:spPr>
            <a:xfrm>
              <a:off x="4551680" y="5069840"/>
              <a:ext cx="1066800" cy="1066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dirty="0" smtClean="0"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7</a:t>
              </a:r>
              <a:endParaRPr lang="ru-RU" sz="32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25" name="Прямоугольник 24"/>
            <p:cNvSpPr/>
            <p:nvPr/>
          </p:nvSpPr>
          <p:spPr>
            <a:xfrm>
              <a:off x="5882640" y="5069840"/>
              <a:ext cx="1066800" cy="1066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dirty="0" smtClean="0"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8</a:t>
              </a:r>
              <a:endParaRPr lang="ru-RU" sz="32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26" name="Прямоугольник 25"/>
            <p:cNvSpPr/>
            <p:nvPr/>
          </p:nvSpPr>
          <p:spPr>
            <a:xfrm>
              <a:off x="7213599" y="5069839"/>
              <a:ext cx="1066799" cy="1066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dirty="0" smtClean="0">
                  <a:solidFill>
                    <a:schemeClr val="bg1">
                      <a:lumMod val="75000"/>
                    </a:schemeClr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18</a:t>
              </a:r>
              <a:endParaRPr lang="ru-RU" sz="3200" dirty="0">
                <a:solidFill>
                  <a:schemeClr val="bg1">
                    <a:lumMod val="7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grpSp>
        <p:nvGrpSpPr>
          <p:cNvPr id="27" name="Группа 26"/>
          <p:cNvGrpSpPr/>
          <p:nvPr/>
        </p:nvGrpSpPr>
        <p:grpSpPr>
          <a:xfrm>
            <a:off x="4470400" y="2102712"/>
            <a:ext cx="2946400" cy="2962457"/>
            <a:chOff x="4551680" y="2387600"/>
            <a:chExt cx="3728720" cy="3749040"/>
          </a:xfrm>
          <a:solidFill>
            <a:srgbClr val="C00000"/>
          </a:solidFill>
          <a:effectLst>
            <a:outerShdw blurRad="152400" dist="38100" dir="5400000" algn="t" rotWithShape="0">
              <a:prstClr val="black">
                <a:alpha val="15000"/>
              </a:prstClr>
            </a:outerShdw>
          </a:effectLst>
        </p:grpSpPr>
        <p:sp>
          <p:nvSpPr>
            <p:cNvPr id="28" name="Прямоугольник 27"/>
            <p:cNvSpPr/>
            <p:nvPr/>
          </p:nvSpPr>
          <p:spPr>
            <a:xfrm>
              <a:off x="4551680" y="2387600"/>
              <a:ext cx="1066800" cy="1066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dirty="0" smtClean="0"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19</a:t>
              </a:r>
              <a:endParaRPr lang="ru-RU" sz="32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29" name="Прямоугольник 28"/>
            <p:cNvSpPr/>
            <p:nvPr/>
          </p:nvSpPr>
          <p:spPr>
            <a:xfrm>
              <a:off x="5882640" y="2387600"/>
              <a:ext cx="1066800" cy="1066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dirty="0" smtClean="0"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20</a:t>
              </a:r>
              <a:endParaRPr lang="ru-RU" sz="32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30" name="Прямоугольник 29"/>
            <p:cNvSpPr/>
            <p:nvPr/>
          </p:nvSpPr>
          <p:spPr>
            <a:xfrm>
              <a:off x="7213600" y="2387600"/>
              <a:ext cx="1066800" cy="1066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dirty="0" smtClean="0"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21</a:t>
              </a:r>
              <a:endParaRPr lang="ru-RU" sz="32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31" name="Прямоугольник 30"/>
            <p:cNvSpPr/>
            <p:nvPr/>
          </p:nvSpPr>
          <p:spPr>
            <a:xfrm>
              <a:off x="4551680" y="3728720"/>
              <a:ext cx="1066800" cy="1066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dirty="0" smtClean="0"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22</a:t>
              </a:r>
              <a:endParaRPr lang="ru-RU" sz="32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32" name="Прямоугольник 31"/>
            <p:cNvSpPr/>
            <p:nvPr/>
          </p:nvSpPr>
          <p:spPr>
            <a:xfrm>
              <a:off x="5882640" y="3728720"/>
              <a:ext cx="1066800" cy="1066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dirty="0" smtClean="0"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23</a:t>
              </a:r>
              <a:endParaRPr lang="ru-RU" sz="32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33" name="Прямоугольник 32"/>
            <p:cNvSpPr/>
            <p:nvPr/>
          </p:nvSpPr>
          <p:spPr>
            <a:xfrm>
              <a:off x="7213599" y="3728720"/>
              <a:ext cx="1066799" cy="10668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dirty="0" smtClean="0"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24</a:t>
              </a:r>
              <a:endParaRPr lang="ru-RU" sz="32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34" name="Прямоугольник 33"/>
            <p:cNvSpPr/>
            <p:nvPr/>
          </p:nvSpPr>
          <p:spPr>
            <a:xfrm>
              <a:off x="4551680" y="5069840"/>
              <a:ext cx="1066800" cy="1066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dirty="0" smtClean="0"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25</a:t>
              </a:r>
              <a:endParaRPr lang="ru-RU" sz="32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35" name="Прямоугольник 34"/>
            <p:cNvSpPr/>
            <p:nvPr/>
          </p:nvSpPr>
          <p:spPr>
            <a:xfrm>
              <a:off x="5882640" y="5069840"/>
              <a:ext cx="1066800" cy="1066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dirty="0" smtClean="0"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26</a:t>
              </a:r>
              <a:endParaRPr lang="ru-RU" sz="32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grpSp>
        <p:nvGrpSpPr>
          <p:cNvPr id="37" name="Группа 36"/>
          <p:cNvGrpSpPr/>
          <p:nvPr/>
        </p:nvGrpSpPr>
        <p:grpSpPr>
          <a:xfrm>
            <a:off x="2805205" y="4724400"/>
            <a:ext cx="1665195" cy="1674270"/>
            <a:chOff x="4551680" y="2387600"/>
            <a:chExt cx="3728720" cy="3749040"/>
          </a:xfrm>
          <a:solidFill>
            <a:schemeClr val="tx1">
              <a:lumMod val="50000"/>
              <a:lumOff val="50000"/>
            </a:schemeClr>
          </a:solidFill>
          <a:effectLst>
            <a:outerShdw blurRad="152400" dist="38100" dir="5400000" algn="t" rotWithShape="0">
              <a:prstClr val="black">
                <a:alpha val="15000"/>
              </a:prstClr>
            </a:outerShdw>
          </a:effectLst>
        </p:grpSpPr>
        <p:sp>
          <p:nvSpPr>
            <p:cNvPr id="38" name="Прямоугольник 37"/>
            <p:cNvSpPr/>
            <p:nvPr/>
          </p:nvSpPr>
          <p:spPr>
            <a:xfrm>
              <a:off x="4551680" y="2387600"/>
              <a:ext cx="1066799" cy="10667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19</a:t>
              </a:r>
              <a:endParaRPr lang="ru-RU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39" name="Прямоугольник 38"/>
            <p:cNvSpPr/>
            <p:nvPr/>
          </p:nvSpPr>
          <p:spPr>
            <a:xfrm>
              <a:off x="5882640" y="2387600"/>
              <a:ext cx="1066800" cy="1066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dirty="0" smtClean="0"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2</a:t>
              </a:r>
              <a:r>
                <a:rPr lang="en-US" sz="2000" dirty="0" smtClean="0"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0</a:t>
              </a:r>
              <a:endParaRPr lang="ru-RU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40" name="Прямоугольник 39"/>
            <p:cNvSpPr/>
            <p:nvPr/>
          </p:nvSpPr>
          <p:spPr>
            <a:xfrm>
              <a:off x="7213600" y="2387600"/>
              <a:ext cx="1066800" cy="1066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21</a:t>
              </a:r>
              <a:endParaRPr lang="ru-RU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41" name="Прямоугольник 40"/>
            <p:cNvSpPr/>
            <p:nvPr/>
          </p:nvSpPr>
          <p:spPr>
            <a:xfrm>
              <a:off x="4551680" y="3728720"/>
              <a:ext cx="1066800" cy="1066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22</a:t>
              </a:r>
              <a:endParaRPr lang="ru-RU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42" name="Прямоугольник 41"/>
            <p:cNvSpPr/>
            <p:nvPr/>
          </p:nvSpPr>
          <p:spPr>
            <a:xfrm>
              <a:off x="5882640" y="3728720"/>
              <a:ext cx="1066800" cy="1066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23</a:t>
              </a:r>
              <a:endParaRPr lang="ru-RU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43" name="Прямоугольник 42"/>
            <p:cNvSpPr/>
            <p:nvPr/>
          </p:nvSpPr>
          <p:spPr>
            <a:xfrm>
              <a:off x="7213600" y="3728720"/>
              <a:ext cx="1066800" cy="1066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24</a:t>
              </a:r>
              <a:endParaRPr lang="ru-RU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44" name="Прямоугольник 43"/>
            <p:cNvSpPr/>
            <p:nvPr/>
          </p:nvSpPr>
          <p:spPr>
            <a:xfrm>
              <a:off x="4551680" y="5069840"/>
              <a:ext cx="1066800" cy="1066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25</a:t>
              </a:r>
              <a:endParaRPr lang="ru-RU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45" name="Прямоугольник 44"/>
            <p:cNvSpPr/>
            <p:nvPr/>
          </p:nvSpPr>
          <p:spPr>
            <a:xfrm>
              <a:off x="5882640" y="5069840"/>
              <a:ext cx="1066800" cy="1066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26</a:t>
              </a:r>
              <a:endParaRPr lang="ru-RU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grpSp>
        <p:nvGrpSpPr>
          <p:cNvPr id="4" name="Группа 3"/>
          <p:cNvGrpSpPr/>
          <p:nvPr/>
        </p:nvGrpSpPr>
        <p:grpSpPr>
          <a:xfrm>
            <a:off x="7093493" y="4724400"/>
            <a:ext cx="1665195" cy="1674270"/>
            <a:chOff x="7093493" y="4724400"/>
            <a:chExt cx="1665195" cy="1674270"/>
          </a:xfrm>
        </p:grpSpPr>
        <p:grpSp>
          <p:nvGrpSpPr>
            <p:cNvPr id="64" name="Группа 63"/>
            <p:cNvGrpSpPr/>
            <p:nvPr/>
          </p:nvGrpSpPr>
          <p:grpSpPr>
            <a:xfrm>
              <a:off x="7093493" y="4724400"/>
              <a:ext cx="1665195" cy="1674270"/>
              <a:chOff x="4551680" y="2387600"/>
              <a:chExt cx="3728720" cy="3749040"/>
            </a:xfrm>
            <a:solidFill>
              <a:schemeClr val="tx1">
                <a:lumMod val="75000"/>
                <a:lumOff val="25000"/>
              </a:schemeClr>
            </a:solidFill>
            <a:effectLst>
              <a:outerShdw blurRad="152400" dist="38100" dir="5400000" algn="t" rotWithShape="0">
                <a:prstClr val="black">
                  <a:alpha val="15000"/>
                </a:prstClr>
              </a:outerShdw>
            </a:effectLst>
          </p:grpSpPr>
          <p:sp>
            <p:nvSpPr>
              <p:cNvPr id="65" name="Прямоугольник 64"/>
              <p:cNvSpPr/>
              <p:nvPr/>
            </p:nvSpPr>
            <p:spPr>
              <a:xfrm>
                <a:off x="4551680" y="2387600"/>
                <a:ext cx="1066800" cy="1066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2000" dirty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1</a:t>
                </a:r>
              </a:p>
            </p:txBody>
          </p:sp>
          <p:sp>
            <p:nvSpPr>
              <p:cNvPr id="66" name="Прямоугольник 65"/>
              <p:cNvSpPr/>
              <p:nvPr/>
            </p:nvSpPr>
            <p:spPr>
              <a:xfrm>
                <a:off x="5882640" y="2387600"/>
                <a:ext cx="1066800" cy="1066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2000" dirty="0" smtClean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2</a:t>
                </a:r>
                <a:endParaRPr lang="ru-RU" sz="2000" dirty="0">
                  <a:latin typeface="Microsoft YaHei UI Light" panose="020B0502040204020203" pitchFamily="34" charset="-122"/>
                  <a:ea typeface="Microsoft YaHei UI Light" panose="020B0502040204020203" pitchFamily="34" charset="-122"/>
                </a:endParaRPr>
              </a:p>
            </p:txBody>
          </p:sp>
          <p:sp>
            <p:nvSpPr>
              <p:cNvPr id="67" name="Прямоугольник 66"/>
              <p:cNvSpPr/>
              <p:nvPr/>
            </p:nvSpPr>
            <p:spPr>
              <a:xfrm>
                <a:off x="7213600" y="2387600"/>
                <a:ext cx="1066800" cy="1066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2000" dirty="0" smtClean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3</a:t>
                </a:r>
                <a:endParaRPr lang="ru-RU" sz="2000" dirty="0">
                  <a:latin typeface="Microsoft YaHei UI Light" panose="020B0502040204020203" pitchFamily="34" charset="-122"/>
                  <a:ea typeface="Microsoft YaHei UI Light" panose="020B0502040204020203" pitchFamily="34" charset="-122"/>
                </a:endParaRPr>
              </a:p>
            </p:txBody>
          </p:sp>
          <p:sp>
            <p:nvSpPr>
              <p:cNvPr id="68" name="Прямоугольник 67"/>
              <p:cNvSpPr/>
              <p:nvPr/>
            </p:nvSpPr>
            <p:spPr>
              <a:xfrm>
                <a:off x="4551680" y="3728720"/>
                <a:ext cx="1066800" cy="1066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2000" dirty="0" smtClean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4</a:t>
                </a:r>
                <a:endParaRPr lang="ru-RU" sz="2000" dirty="0">
                  <a:latin typeface="Microsoft YaHei UI Light" panose="020B0502040204020203" pitchFamily="34" charset="-122"/>
                  <a:ea typeface="Microsoft YaHei UI Light" panose="020B0502040204020203" pitchFamily="34" charset="-122"/>
                </a:endParaRPr>
              </a:p>
            </p:txBody>
          </p:sp>
          <p:sp>
            <p:nvSpPr>
              <p:cNvPr id="69" name="Прямоугольник 68"/>
              <p:cNvSpPr/>
              <p:nvPr/>
            </p:nvSpPr>
            <p:spPr>
              <a:xfrm>
                <a:off x="5882640" y="3728720"/>
                <a:ext cx="1066800" cy="1066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2000" dirty="0" smtClean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5</a:t>
                </a:r>
                <a:endParaRPr lang="ru-RU" sz="2000" dirty="0">
                  <a:latin typeface="Microsoft YaHei UI Light" panose="020B0502040204020203" pitchFamily="34" charset="-122"/>
                  <a:ea typeface="Microsoft YaHei UI Light" panose="020B0502040204020203" pitchFamily="34" charset="-122"/>
                </a:endParaRPr>
              </a:p>
            </p:txBody>
          </p:sp>
          <p:sp>
            <p:nvSpPr>
              <p:cNvPr id="70" name="Прямоугольник 69"/>
              <p:cNvSpPr/>
              <p:nvPr/>
            </p:nvSpPr>
            <p:spPr>
              <a:xfrm>
                <a:off x="7213600" y="3728720"/>
                <a:ext cx="1066800" cy="1066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2000" dirty="0" smtClean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6</a:t>
                </a:r>
                <a:endParaRPr lang="ru-RU" sz="2000" dirty="0">
                  <a:latin typeface="Microsoft YaHei UI Light" panose="020B0502040204020203" pitchFamily="34" charset="-122"/>
                  <a:ea typeface="Microsoft YaHei UI Light" panose="020B0502040204020203" pitchFamily="34" charset="-122"/>
                </a:endParaRPr>
              </a:p>
            </p:txBody>
          </p:sp>
          <p:sp>
            <p:nvSpPr>
              <p:cNvPr id="71" name="Прямоугольник 70"/>
              <p:cNvSpPr/>
              <p:nvPr/>
            </p:nvSpPr>
            <p:spPr>
              <a:xfrm>
                <a:off x="4551680" y="5069840"/>
                <a:ext cx="1066800" cy="1066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2000" dirty="0" smtClean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7</a:t>
                </a:r>
                <a:endParaRPr lang="ru-RU" sz="2000" dirty="0">
                  <a:latin typeface="Microsoft YaHei UI Light" panose="020B0502040204020203" pitchFamily="34" charset="-122"/>
                  <a:ea typeface="Microsoft YaHei UI Light" panose="020B0502040204020203" pitchFamily="34" charset="-122"/>
                </a:endParaRPr>
              </a:p>
            </p:txBody>
          </p:sp>
          <p:sp>
            <p:nvSpPr>
              <p:cNvPr id="72" name="Прямоугольник 71"/>
              <p:cNvSpPr/>
              <p:nvPr/>
            </p:nvSpPr>
            <p:spPr>
              <a:xfrm>
                <a:off x="5882640" y="5069840"/>
                <a:ext cx="1066800" cy="1066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2000" dirty="0" smtClean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8</a:t>
                </a:r>
                <a:endParaRPr lang="ru-RU" sz="2000" dirty="0">
                  <a:latin typeface="Microsoft YaHei UI Light" panose="020B0502040204020203" pitchFamily="34" charset="-122"/>
                  <a:ea typeface="Microsoft YaHei UI Light" panose="020B0502040204020203" pitchFamily="34" charset="-122"/>
                </a:endParaRPr>
              </a:p>
            </p:txBody>
          </p:sp>
        </p:grpSp>
        <p:sp>
          <p:nvSpPr>
            <p:cNvPr id="82" name="Прямоугольник 81"/>
            <p:cNvSpPr/>
            <p:nvPr/>
          </p:nvSpPr>
          <p:spPr>
            <a:xfrm>
              <a:off x="8282269" y="5922252"/>
              <a:ext cx="476418" cy="4764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9</a:t>
              </a:r>
              <a:endParaRPr lang="ru-RU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grpSp>
        <p:nvGrpSpPr>
          <p:cNvPr id="3" name="Группа 2"/>
          <p:cNvGrpSpPr/>
          <p:nvPr/>
        </p:nvGrpSpPr>
        <p:grpSpPr>
          <a:xfrm>
            <a:off x="4950009" y="4724400"/>
            <a:ext cx="1667582" cy="1679123"/>
            <a:chOff x="4950009" y="4724400"/>
            <a:chExt cx="1667582" cy="1679123"/>
          </a:xfrm>
        </p:grpSpPr>
        <p:grpSp>
          <p:nvGrpSpPr>
            <p:cNvPr id="46" name="Группа 45"/>
            <p:cNvGrpSpPr/>
            <p:nvPr/>
          </p:nvGrpSpPr>
          <p:grpSpPr>
            <a:xfrm>
              <a:off x="4950009" y="4724400"/>
              <a:ext cx="1665195" cy="1674270"/>
              <a:chOff x="4551680" y="2387600"/>
              <a:chExt cx="3728720" cy="3749040"/>
            </a:xfrm>
            <a:solidFill>
              <a:schemeClr val="tx1">
                <a:lumMod val="65000"/>
                <a:lumOff val="35000"/>
              </a:schemeClr>
            </a:solidFill>
            <a:effectLst>
              <a:outerShdw blurRad="152400" dist="38100" dir="5400000" algn="t" rotWithShape="0">
                <a:prstClr val="black">
                  <a:alpha val="15000"/>
                </a:prstClr>
              </a:outerShdw>
            </a:effectLst>
          </p:grpSpPr>
          <p:sp>
            <p:nvSpPr>
              <p:cNvPr id="47" name="Прямоугольник 46"/>
              <p:cNvSpPr/>
              <p:nvPr/>
            </p:nvSpPr>
            <p:spPr>
              <a:xfrm>
                <a:off x="4551680" y="2387600"/>
                <a:ext cx="1066800" cy="1066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2000" dirty="0" smtClean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1</a:t>
                </a:r>
                <a:r>
                  <a:rPr lang="en-US" sz="2000" dirty="0" smtClean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0</a:t>
                </a:r>
                <a:endParaRPr lang="ru-RU" sz="2000" dirty="0">
                  <a:latin typeface="Microsoft YaHei UI Light" panose="020B0502040204020203" pitchFamily="34" charset="-122"/>
                  <a:ea typeface="Microsoft YaHei UI Light" panose="020B0502040204020203" pitchFamily="34" charset="-122"/>
                </a:endParaRPr>
              </a:p>
            </p:txBody>
          </p:sp>
          <p:sp>
            <p:nvSpPr>
              <p:cNvPr id="48" name="Прямоугольник 47"/>
              <p:cNvSpPr/>
              <p:nvPr/>
            </p:nvSpPr>
            <p:spPr>
              <a:xfrm>
                <a:off x="5882640" y="2387600"/>
                <a:ext cx="1066800" cy="1066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11</a:t>
                </a:r>
                <a:endParaRPr lang="ru-RU" sz="2000" dirty="0">
                  <a:latin typeface="Microsoft YaHei UI Light" panose="020B0502040204020203" pitchFamily="34" charset="-122"/>
                  <a:ea typeface="Microsoft YaHei UI Light" panose="020B0502040204020203" pitchFamily="34" charset="-122"/>
                </a:endParaRPr>
              </a:p>
            </p:txBody>
          </p:sp>
          <p:sp>
            <p:nvSpPr>
              <p:cNvPr id="49" name="Прямоугольник 48"/>
              <p:cNvSpPr/>
              <p:nvPr/>
            </p:nvSpPr>
            <p:spPr>
              <a:xfrm>
                <a:off x="7213600" y="2387600"/>
                <a:ext cx="1066800" cy="1066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12</a:t>
                </a:r>
                <a:endParaRPr lang="ru-RU" sz="2000" dirty="0">
                  <a:latin typeface="Microsoft YaHei UI Light" panose="020B0502040204020203" pitchFamily="34" charset="-122"/>
                  <a:ea typeface="Microsoft YaHei UI Light" panose="020B0502040204020203" pitchFamily="34" charset="-122"/>
                </a:endParaRPr>
              </a:p>
            </p:txBody>
          </p:sp>
          <p:sp>
            <p:nvSpPr>
              <p:cNvPr id="50" name="Прямоугольник 49"/>
              <p:cNvSpPr/>
              <p:nvPr/>
            </p:nvSpPr>
            <p:spPr>
              <a:xfrm>
                <a:off x="4551680" y="3728720"/>
                <a:ext cx="1066800" cy="1066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13</a:t>
                </a:r>
                <a:endParaRPr lang="ru-RU" sz="2000" dirty="0">
                  <a:latin typeface="Microsoft YaHei UI Light" panose="020B0502040204020203" pitchFamily="34" charset="-122"/>
                  <a:ea typeface="Microsoft YaHei UI Light" panose="020B0502040204020203" pitchFamily="34" charset="-122"/>
                </a:endParaRPr>
              </a:p>
            </p:txBody>
          </p:sp>
          <p:sp>
            <p:nvSpPr>
              <p:cNvPr id="51" name="Прямоугольник 50"/>
              <p:cNvSpPr/>
              <p:nvPr/>
            </p:nvSpPr>
            <p:spPr>
              <a:xfrm>
                <a:off x="5882640" y="3728720"/>
                <a:ext cx="1066800" cy="1066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14</a:t>
                </a:r>
                <a:endParaRPr lang="ru-RU" sz="2000" dirty="0">
                  <a:latin typeface="Microsoft YaHei UI Light" panose="020B0502040204020203" pitchFamily="34" charset="-122"/>
                  <a:ea typeface="Microsoft YaHei UI Light" panose="020B0502040204020203" pitchFamily="34" charset="-122"/>
                </a:endParaRPr>
              </a:p>
            </p:txBody>
          </p:sp>
          <p:sp>
            <p:nvSpPr>
              <p:cNvPr id="52" name="Прямоугольник 51"/>
              <p:cNvSpPr/>
              <p:nvPr/>
            </p:nvSpPr>
            <p:spPr>
              <a:xfrm>
                <a:off x="7213600" y="3728720"/>
                <a:ext cx="1066800" cy="1066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15</a:t>
                </a:r>
                <a:endParaRPr lang="ru-RU" sz="2000" dirty="0">
                  <a:latin typeface="Microsoft YaHei UI Light" panose="020B0502040204020203" pitchFamily="34" charset="-122"/>
                  <a:ea typeface="Microsoft YaHei UI Light" panose="020B0502040204020203" pitchFamily="34" charset="-122"/>
                </a:endParaRPr>
              </a:p>
            </p:txBody>
          </p:sp>
          <p:sp>
            <p:nvSpPr>
              <p:cNvPr id="53" name="Прямоугольник 52"/>
              <p:cNvSpPr/>
              <p:nvPr/>
            </p:nvSpPr>
            <p:spPr>
              <a:xfrm>
                <a:off x="4551680" y="5069840"/>
                <a:ext cx="1066800" cy="1066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16</a:t>
                </a:r>
                <a:endParaRPr lang="ru-RU" sz="2000" dirty="0">
                  <a:latin typeface="Microsoft YaHei UI Light" panose="020B0502040204020203" pitchFamily="34" charset="-122"/>
                  <a:ea typeface="Microsoft YaHei UI Light" panose="020B0502040204020203" pitchFamily="34" charset="-122"/>
                </a:endParaRPr>
              </a:p>
            </p:txBody>
          </p:sp>
          <p:sp>
            <p:nvSpPr>
              <p:cNvPr id="54" name="Прямоугольник 53"/>
              <p:cNvSpPr/>
              <p:nvPr/>
            </p:nvSpPr>
            <p:spPr>
              <a:xfrm>
                <a:off x="5882640" y="5069840"/>
                <a:ext cx="1066800" cy="1066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17</a:t>
                </a:r>
                <a:endParaRPr lang="ru-RU" sz="2000" dirty="0">
                  <a:latin typeface="Microsoft YaHei UI Light" panose="020B0502040204020203" pitchFamily="34" charset="-122"/>
                  <a:ea typeface="Microsoft YaHei UI Light" panose="020B0502040204020203" pitchFamily="34" charset="-122"/>
                </a:endParaRPr>
              </a:p>
            </p:txBody>
          </p:sp>
        </p:grpSp>
        <p:sp>
          <p:nvSpPr>
            <p:cNvPr id="83" name="Прямоугольник 82"/>
            <p:cNvSpPr/>
            <p:nvPr/>
          </p:nvSpPr>
          <p:spPr>
            <a:xfrm>
              <a:off x="6141173" y="5927105"/>
              <a:ext cx="476418" cy="47641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18</a:t>
              </a:r>
              <a:endParaRPr lang="ru-RU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8686926" y="3759304"/>
            <a:ext cx="2282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Третій вимір</a:t>
            </a:r>
            <a:endParaRPr lang="ru-RU" sz="2800" dirty="0">
              <a:solidFill>
                <a:schemeClr val="tx1">
                  <a:lumMod val="65000"/>
                  <a:lumOff val="3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8686926" y="4480560"/>
            <a:ext cx="2864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>
                <a:solidFill>
                  <a:schemeClr val="bg1">
                    <a:lumMod val="85000"/>
                    <a:alpha val="1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Перехід до третього виміру </a:t>
            </a:r>
            <a:endParaRPr lang="ru-RU" dirty="0">
              <a:solidFill>
                <a:schemeClr val="bg1">
                  <a:lumMod val="85000"/>
                  <a:alpha val="26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927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80"/>
                                  </p:stCondLst>
                                  <p:childTnLst>
                                    <p:animMotion origin="layout" path="M 0 -3.7037E-7 L 0.00169 -0.1780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-891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40"/>
                                  </p:stCondLst>
                                  <p:childTnLst>
                                    <p:animMotion origin="layout" path="M 0 -2.96296E-6 L 0 -0.17824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91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4.81481E-6 L 5.55112E-17 -0.17663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84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Группа 88"/>
          <p:cNvGrpSpPr/>
          <p:nvPr/>
        </p:nvGrpSpPr>
        <p:grpSpPr>
          <a:xfrm>
            <a:off x="4097348" y="2283115"/>
            <a:ext cx="3997304" cy="2291771"/>
            <a:chOff x="2235855" y="1580983"/>
            <a:chExt cx="3997304" cy="2291771"/>
          </a:xfrm>
          <a:effectLst>
            <a:outerShdw blurRad="152400" dist="38100" dir="5400000" algn="t" rotWithShape="0">
              <a:prstClr val="black">
                <a:alpha val="15000"/>
              </a:prstClr>
            </a:outerShdw>
          </a:effectLst>
        </p:grpSpPr>
        <p:sp>
          <p:nvSpPr>
            <p:cNvPr id="6" name="Скругленный прямоугольник 5"/>
            <p:cNvSpPr/>
            <p:nvPr/>
          </p:nvSpPr>
          <p:spPr>
            <a:xfrm>
              <a:off x="2235855" y="1584960"/>
              <a:ext cx="1045768" cy="10457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balanced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3d prstMaterial="flat"/>
            </a:bodyPr>
            <a:lstStyle/>
            <a:p>
              <a:pPr algn="ctr"/>
              <a:r>
                <a:rPr lang="en-US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50800" dist="38100" dir="5400000" algn="t" rotWithShape="0">
                      <a:prstClr val="black">
                        <a:alpha val="13000"/>
                      </a:prstClr>
                    </a:outerShdw>
                  </a:effectLst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Q</a:t>
              </a:r>
              <a:endParaRPr lang="ru-RU" sz="3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4" name="Скругленный прямоугольник 83"/>
            <p:cNvSpPr/>
            <p:nvPr/>
          </p:nvSpPr>
          <p:spPr>
            <a:xfrm>
              <a:off x="2758739" y="2823360"/>
              <a:ext cx="1045768" cy="10457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balanced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3d prstMaterial="flat"/>
            </a:bodyPr>
            <a:lstStyle/>
            <a:p>
              <a:pPr algn="ctr"/>
              <a:r>
                <a:rPr lang="en-US" sz="3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50800" dist="38100" dir="5400000" algn="t" rotWithShape="0">
                      <a:prstClr val="black">
                        <a:alpha val="13000"/>
                      </a:prstClr>
                    </a:outerShdw>
                  </a:effectLst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A</a:t>
              </a:r>
              <a:endParaRPr lang="ru-RU" sz="3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5" name="Скругленный прямоугольник 84"/>
            <p:cNvSpPr/>
            <p:nvPr/>
          </p:nvSpPr>
          <p:spPr>
            <a:xfrm>
              <a:off x="3429327" y="1580983"/>
              <a:ext cx="1045768" cy="10457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balanced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3d prstMaterial="flat"/>
            </a:bodyPr>
            <a:lstStyle/>
            <a:p>
              <a:pPr algn="ctr"/>
              <a:r>
                <a:rPr lang="en-US" sz="3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50800" dist="38100" dir="5400000" algn="t" rotWithShape="0">
                      <a:prstClr val="black">
                        <a:alpha val="13000"/>
                      </a:prstClr>
                    </a:outerShdw>
                  </a:effectLst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W</a:t>
              </a:r>
              <a:endParaRPr lang="ru-RU" sz="3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6" name="Скругленный прямоугольник 85"/>
            <p:cNvSpPr/>
            <p:nvPr/>
          </p:nvSpPr>
          <p:spPr>
            <a:xfrm>
              <a:off x="3959597" y="2826986"/>
              <a:ext cx="1045768" cy="10457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balanced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3d prstMaterial="flat"/>
            </a:bodyPr>
            <a:lstStyle/>
            <a:p>
              <a:pPr algn="ctr"/>
              <a:r>
                <a:rPr lang="en-US" sz="3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50800" dist="38100" dir="5400000" algn="t" rotWithShape="0">
                      <a:prstClr val="black">
                        <a:alpha val="13000"/>
                      </a:prstClr>
                    </a:outerShdw>
                  </a:effectLst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S</a:t>
              </a:r>
              <a:endParaRPr lang="ru-RU" sz="3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7" name="Скругленный прямоугольник 86"/>
            <p:cNvSpPr/>
            <p:nvPr/>
          </p:nvSpPr>
          <p:spPr>
            <a:xfrm>
              <a:off x="4683832" y="1591518"/>
              <a:ext cx="1045768" cy="10457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balanced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3d prstMaterial="flat"/>
            </a:bodyPr>
            <a:lstStyle/>
            <a:p>
              <a:pPr algn="ctr"/>
              <a:r>
                <a:rPr lang="en-US" sz="3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50800" dist="38100" dir="5400000" algn="t" rotWithShape="0">
                      <a:prstClr val="black">
                        <a:alpha val="13000"/>
                      </a:prstClr>
                    </a:outerShdw>
                  </a:effectLst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E</a:t>
              </a:r>
              <a:endParaRPr lang="ru-RU" sz="3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8" name="Скругленный прямоугольник 87"/>
            <p:cNvSpPr/>
            <p:nvPr/>
          </p:nvSpPr>
          <p:spPr>
            <a:xfrm>
              <a:off x="5187391" y="2823360"/>
              <a:ext cx="1045768" cy="10457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balanced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3d prstMaterial="flat"/>
            </a:bodyPr>
            <a:lstStyle/>
            <a:p>
              <a:pPr algn="ctr"/>
              <a:r>
                <a:rPr lang="en-US" sz="3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50800" dist="38100" dir="5400000" algn="t" rotWithShape="0">
                      <a:prstClr val="black">
                        <a:alpha val="13000"/>
                      </a:prstClr>
                    </a:outerShdw>
                  </a:effectLst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D</a:t>
              </a:r>
              <a:endParaRPr lang="ru-RU" sz="3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8686926" y="4480560"/>
            <a:ext cx="28649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chemeClr val="bg1">
                    <a:lumMod val="65000"/>
                    <a:alpha val="10000"/>
                  </a:schemeClr>
                </a:solidFill>
                <a:latin typeface="Consolas" panose="020B0609020204030204" pitchFamily="49" charset="0"/>
                <a:ea typeface="Microsoft YaHei UI" panose="020B0503020204020204" pitchFamily="34" charset="-122"/>
                <a:cs typeface="Consolas" panose="020B0609020204030204" pitchFamily="49" charset="0"/>
              </a:rPr>
              <a:t>Q, E </a:t>
            </a:r>
            <a:r>
              <a:rPr lang="ru-RU" dirty="0" smtClean="0">
                <a:solidFill>
                  <a:schemeClr val="bg1">
                    <a:lumMod val="85000"/>
                    <a:alpha val="1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– </a:t>
            </a:r>
            <a:r>
              <a:rPr lang="ru-RU" dirty="0" err="1" smtClean="0">
                <a:solidFill>
                  <a:schemeClr val="bg1">
                    <a:lumMod val="85000"/>
                    <a:alpha val="1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перехід</a:t>
            </a:r>
            <a:r>
              <a:rPr lang="ru-RU" dirty="0" smtClean="0">
                <a:solidFill>
                  <a:schemeClr val="bg1">
                    <a:lumMod val="85000"/>
                    <a:alpha val="1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ru-RU" dirty="0" err="1" smtClean="0">
                <a:solidFill>
                  <a:schemeClr val="bg1">
                    <a:lumMod val="85000"/>
                    <a:alpha val="1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між</a:t>
            </a:r>
            <a:r>
              <a:rPr lang="ru-RU" dirty="0" smtClean="0">
                <a:solidFill>
                  <a:schemeClr val="bg1">
                    <a:lumMod val="85000"/>
                    <a:alpha val="1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ru-RU" dirty="0" err="1" smtClean="0">
                <a:solidFill>
                  <a:schemeClr val="bg1">
                    <a:lumMod val="85000"/>
                    <a:alpha val="1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площинами</a:t>
            </a:r>
            <a:r>
              <a:rPr lang="ru-RU" dirty="0" smtClean="0">
                <a:solidFill>
                  <a:schemeClr val="bg1">
                    <a:lumMod val="85000"/>
                    <a:alpha val="1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;</a:t>
            </a:r>
          </a:p>
          <a:p>
            <a:r>
              <a:rPr lang="ru-RU" b="1" dirty="0" smtClean="0">
                <a:solidFill>
                  <a:schemeClr val="bg1">
                    <a:lumMod val="85000"/>
                    <a:alpha val="10000"/>
                  </a:schemeClr>
                </a:solidFill>
                <a:latin typeface="Consolas" panose="020B0609020204030204" pitchFamily="49" charset="0"/>
                <a:ea typeface="Microsoft YaHei UI" panose="020B0503020204020204" pitchFamily="34" charset="-122"/>
                <a:cs typeface="Consolas" panose="020B0609020204030204" pitchFamily="49" charset="0"/>
              </a:rPr>
              <a:t>W, S </a:t>
            </a:r>
            <a:r>
              <a:rPr lang="ru-RU" dirty="0" smtClean="0">
                <a:solidFill>
                  <a:schemeClr val="bg1">
                    <a:lumMod val="85000"/>
                    <a:alpha val="1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– вверх, вниз;</a:t>
            </a:r>
          </a:p>
          <a:p>
            <a:r>
              <a:rPr lang="ru-RU" b="1" dirty="0" smtClean="0">
                <a:solidFill>
                  <a:schemeClr val="bg1">
                    <a:lumMod val="85000"/>
                    <a:alpha val="10000"/>
                  </a:schemeClr>
                </a:solidFill>
                <a:latin typeface="Consolas" panose="020B0609020204030204" pitchFamily="49" charset="0"/>
                <a:ea typeface="Microsoft YaHei UI" panose="020B0503020204020204" pitchFamily="34" charset="-122"/>
                <a:cs typeface="Consolas" panose="020B0609020204030204" pitchFamily="49" charset="0"/>
              </a:rPr>
              <a:t>A, D </a:t>
            </a:r>
            <a:r>
              <a:rPr lang="ru-RU" dirty="0" smtClean="0">
                <a:solidFill>
                  <a:schemeClr val="bg1">
                    <a:lumMod val="85000"/>
                    <a:alpha val="1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– </a:t>
            </a:r>
            <a:r>
              <a:rPr lang="ru-RU" dirty="0" err="1" smtClean="0">
                <a:solidFill>
                  <a:schemeClr val="bg1">
                    <a:lumMod val="85000"/>
                    <a:alpha val="1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вліво</a:t>
            </a:r>
            <a:r>
              <a:rPr lang="ru-RU" dirty="0" smtClean="0">
                <a:solidFill>
                  <a:schemeClr val="bg1">
                    <a:lumMod val="85000"/>
                    <a:alpha val="1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 вправо;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686926" y="3759304"/>
            <a:ext cx="20786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Управління</a:t>
            </a:r>
            <a:endParaRPr lang="ru-RU" sz="2800" dirty="0">
              <a:solidFill>
                <a:schemeClr val="tx1">
                  <a:lumMod val="65000"/>
                  <a:lumOff val="3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31374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Прямоугольник 106"/>
          <p:cNvSpPr/>
          <p:nvPr/>
        </p:nvSpPr>
        <p:spPr>
          <a:xfrm rot="20700000">
            <a:off x="-877965" y="-2234922"/>
            <a:ext cx="13186234" cy="4961507"/>
          </a:xfrm>
          <a:prstGeom prst="rect">
            <a:avLst/>
          </a:prstGeom>
          <a:blipFill dpi="0" rotWithShape="1">
            <a:blip r:embed="rId2">
              <a:lum bright="-21000"/>
            </a:blip>
            <a:srcRect/>
            <a:tile tx="0" ty="0" sx="50000" sy="50000" flip="x" algn="ctr"/>
          </a:blipFill>
          <a:ln w="635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73" name="Группа 72"/>
          <p:cNvGrpSpPr/>
          <p:nvPr/>
        </p:nvGrpSpPr>
        <p:grpSpPr>
          <a:xfrm>
            <a:off x="4775200" y="556444"/>
            <a:ext cx="2946400" cy="2962457"/>
            <a:chOff x="4551680" y="2387600"/>
            <a:chExt cx="3728720" cy="3749040"/>
          </a:xfrm>
          <a:solidFill>
            <a:srgbClr val="500000">
              <a:alpha val="96863"/>
            </a:srgbClr>
          </a:solidFill>
          <a:effectLst>
            <a:outerShdw blurRad="152400" dist="38100" dir="5400000" algn="t" rotWithShape="0">
              <a:prstClr val="black">
                <a:alpha val="5000"/>
              </a:prstClr>
            </a:outerShdw>
          </a:effectLst>
        </p:grpSpPr>
        <p:sp>
          <p:nvSpPr>
            <p:cNvPr id="74" name="Прямоугольник 73"/>
            <p:cNvSpPr/>
            <p:nvPr/>
          </p:nvSpPr>
          <p:spPr>
            <a:xfrm>
              <a:off x="4551680" y="2387600"/>
              <a:ext cx="1066800" cy="1066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dirty="0"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1</a:t>
              </a:r>
            </a:p>
          </p:txBody>
        </p:sp>
        <p:sp>
          <p:nvSpPr>
            <p:cNvPr id="75" name="Прямоугольник 74"/>
            <p:cNvSpPr/>
            <p:nvPr/>
          </p:nvSpPr>
          <p:spPr>
            <a:xfrm>
              <a:off x="5882640" y="2387600"/>
              <a:ext cx="1066800" cy="1066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dirty="0" smtClean="0"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2</a:t>
              </a:r>
              <a:endParaRPr lang="ru-RU" sz="32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76" name="Прямоугольник 75"/>
            <p:cNvSpPr/>
            <p:nvPr/>
          </p:nvSpPr>
          <p:spPr>
            <a:xfrm>
              <a:off x="7213600" y="2387600"/>
              <a:ext cx="1066800" cy="1066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dirty="0" smtClean="0"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3</a:t>
              </a:r>
              <a:endParaRPr lang="ru-RU" sz="32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77" name="Прямоугольник 76"/>
            <p:cNvSpPr/>
            <p:nvPr/>
          </p:nvSpPr>
          <p:spPr>
            <a:xfrm>
              <a:off x="4551680" y="3728720"/>
              <a:ext cx="1066800" cy="1066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dirty="0" smtClean="0"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4</a:t>
              </a:r>
              <a:endParaRPr lang="ru-RU" sz="32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78" name="Прямоугольник 77"/>
            <p:cNvSpPr/>
            <p:nvPr/>
          </p:nvSpPr>
          <p:spPr>
            <a:xfrm>
              <a:off x="5882640" y="3728720"/>
              <a:ext cx="1066800" cy="1066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dirty="0" smtClean="0"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5</a:t>
              </a:r>
              <a:endParaRPr lang="ru-RU" sz="32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79" name="Прямоугольник 78"/>
            <p:cNvSpPr/>
            <p:nvPr/>
          </p:nvSpPr>
          <p:spPr>
            <a:xfrm>
              <a:off x="7213600" y="3728720"/>
              <a:ext cx="1066800" cy="1066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dirty="0" smtClean="0"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6</a:t>
              </a:r>
              <a:endParaRPr lang="ru-RU" sz="32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80" name="Прямоугольник 79"/>
            <p:cNvSpPr/>
            <p:nvPr/>
          </p:nvSpPr>
          <p:spPr>
            <a:xfrm>
              <a:off x="4551680" y="5069840"/>
              <a:ext cx="1066800" cy="1066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dirty="0" smtClean="0"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7</a:t>
              </a:r>
              <a:endParaRPr lang="ru-RU" sz="32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81" name="Прямоугольник 80"/>
            <p:cNvSpPr/>
            <p:nvPr/>
          </p:nvSpPr>
          <p:spPr>
            <a:xfrm>
              <a:off x="5882640" y="5069840"/>
              <a:ext cx="1066800" cy="1066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dirty="0" smtClean="0"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8</a:t>
              </a:r>
              <a:endParaRPr lang="ru-RU" sz="32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84" name="Прямоугольник 83"/>
            <p:cNvSpPr/>
            <p:nvPr/>
          </p:nvSpPr>
          <p:spPr>
            <a:xfrm>
              <a:off x="7213600" y="5069840"/>
              <a:ext cx="1066800" cy="1066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200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grpSp>
        <p:nvGrpSpPr>
          <p:cNvPr id="85" name="Группа 84"/>
          <p:cNvGrpSpPr/>
          <p:nvPr/>
        </p:nvGrpSpPr>
        <p:grpSpPr>
          <a:xfrm>
            <a:off x="4622800" y="719004"/>
            <a:ext cx="2946400" cy="2962457"/>
            <a:chOff x="4551680" y="2387600"/>
            <a:chExt cx="3728720" cy="3749040"/>
          </a:xfrm>
          <a:solidFill>
            <a:srgbClr val="6C0000"/>
          </a:solidFill>
          <a:effectLst>
            <a:outerShdw blurRad="152400" dist="38100" dir="5400000" algn="t" rotWithShape="0">
              <a:prstClr val="black">
                <a:alpha val="10000"/>
              </a:prstClr>
            </a:outerShdw>
          </a:effectLst>
        </p:grpSpPr>
        <p:sp>
          <p:nvSpPr>
            <p:cNvPr id="86" name="Прямоугольник 85"/>
            <p:cNvSpPr/>
            <p:nvPr/>
          </p:nvSpPr>
          <p:spPr>
            <a:xfrm>
              <a:off x="4551680" y="2387600"/>
              <a:ext cx="1066800" cy="1066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dirty="0"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1</a:t>
              </a:r>
            </a:p>
          </p:txBody>
        </p:sp>
        <p:sp>
          <p:nvSpPr>
            <p:cNvPr id="87" name="Прямоугольник 86"/>
            <p:cNvSpPr/>
            <p:nvPr/>
          </p:nvSpPr>
          <p:spPr>
            <a:xfrm>
              <a:off x="5882640" y="2387600"/>
              <a:ext cx="1066800" cy="1066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dirty="0" smtClean="0"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2</a:t>
              </a:r>
              <a:endParaRPr lang="ru-RU" sz="32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88" name="Прямоугольник 87"/>
            <p:cNvSpPr/>
            <p:nvPr/>
          </p:nvSpPr>
          <p:spPr>
            <a:xfrm>
              <a:off x="7213600" y="2387600"/>
              <a:ext cx="1066800" cy="1066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dirty="0" smtClean="0"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3</a:t>
              </a:r>
              <a:endParaRPr lang="ru-RU" sz="32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89" name="Прямоугольник 88"/>
            <p:cNvSpPr/>
            <p:nvPr/>
          </p:nvSpPr>
          <p:spPr>
            <a:xfrm>
              <a:off x="4551680" y="3728720"/>
              <a:ext cx="1066800" cy="1066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dirty="0" smtClean="0"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4</a:t>
              </a:r>
              <a:endParaRPr lang="ru-RU" sz="32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90" name="Прямоугольник 89"/>
            <p:cNvSpPr/>
            <p:nvPr/>
          </p:nvSpPr>
          <p:spPr>
            <a:xfrm>
              <a:off x="5882640" y="3728720"/>
              <a:ext cx="1066800" cy="1066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dirty="0" smtClean="0"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5</a:t>
              </a:r>
              <a:endParaRPr lang="ru-RU" sz="32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93" name="Прямоугольник 92"/>
            <p:cNvSpPr/>
            <p:nvPr/>
          </p:nvSpPr>
          <p:spPr>
            <a:xfrm>
              <a:off x="7213600" y="3728720"/>
              <a:ext cx="1066800" cy="1066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dirty="0" smtClean="0"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6</a:t>
              </a:r>
              <a:endParaRPr lang="ru-RU" sz="32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94" name="Прямоугольник 93"/>
            <p:cNvSpPr/>
            <p:nvPr/>
          </p:nvSpPr>
          <p:spPr>
            <a:xfrm>
              <a:off x="4551680" y="5069840"/>
              <a:ext cx="1066800" cy="1066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dirty="0" smtClean="0"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7</a:t>
              </a:r>
              <a:endParaRPr lang="ru-RU" sz="32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95" name="Прямоугольник 94"/>
            <p:cNvSpPr/>
            <p:nvPr/>
          </p:nvSpPr>
          <p:spPr>
            <a:xfrm>
              <a:off x="5882640" y="5069840"/>
              <a:ext cx="1066800" cy="1066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dirty="0" smtClean="0"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8</a:t>
              </a:r>
              <a:endParaRPr lang="ru-RU" sz="32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96" name="Прямоугольник 95"/>
            <p:cNvSpPr/>
            <p:nvPr/>
          </p:nvSpPr>
          <p:spPr>
            <a:xfrm>
              <a:off x="7213599" y="5069839"/>
              <a:ext cx="1066799" cy="1066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dirty="0" smtClean="0">
                  <a:solidFill>
                    <a:schemeClr val="bg1">
                      <a:lumMod val="75000"/>
                    </a:schemeClr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18</a:t>
              </a:r>
              <a:endParaRPr lang="ru-RU" sz="3200" dirty="0">
                <a:solidFill>
                  <a:schemeClr val="bg1">
                    <a:lumMod val="7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grpSp>
        <p:nvGrpSpPr>
          <p:cNvPr id="97" name="Группа 96"/>
          <p:cNvGrpSpPr/>
          <p:nvPr/>
        </p:nvGrpSpPr>
        <p:grpSpPr>
          <a:xfrm>
            <a:off x="4470400" y="871404"/>
            <a:ext cx="2946400" cy="2962457"/>
            <a:chOff x="4551680" y="2387600"/>
            <a:chExt cx="3728720" cy="3749040"/>
          </a:xfrm>
          <a:solidFill>
            <a:srgbClr val="C00000"/>
          </a:solidFill>
          <a:effectLst>
            <a:outerShdw blurRad="152400" dist="38100" dir="5400000" algn="t" rotWithShape="0">
              <a:prstClr val="black">
                <a:alpha val="15000"/>
              </a:prstClr>
            </a:outerShdw>
          </a:effectLst>
        </p:grpSpPr>
        <p:sp>
          <p:nvSpPr>
            <p:cNvPr id="98" name="Прямоугольник 97"/>
            <p:cNvSpPr/>
            <p:nvPr/>
          </p:nvSpPr>
          <p:spPr>
            <a:xfrm>
              <a:off x="4551680" y="2387600"/>
              <a:ext cx="1066800" cy="1066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dirty="0" smtClean="0"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19</a:t>
              </a:r>
              <a:endParaRPr lang="ru-RU" sz="32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99" name="Прямоугольник 98"/>
            <p:cNvSpPr/>
            <p:nvPr/>
          </p:nvSpPr>
          <p:spPr>
            <a:xfrm>
              <a:off x="5882640" y="2387600"/>
              <a:ext cx="1066800" cy="1066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dirty="0" smtClean="0"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20</a:t>
              </a:r>
              <a:endParaRPr lang="ru-RU" sz="32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100" name="Прямоугольник 99"/>
            <p:cNvSpPr/>
            <p:nvPr/>
          </p:nvSpPr>
          <p:spPr>
            <a:xfrm>
              <a:off x="7213600" y="2387600"/>
              <a:ext cx="1066800" cy="1066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dirty="0" smtClean="0"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21</a:t>
              </a:r>
              <a:endParaRPr lang="ru-RU" sz="32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101" name="Прямоугольник 100"/>
            <p:cNvSpPr/>
            <p:nvPr/>
          </p:nvSpPr>
          <p:spPr>
            <a:xfrm>
              <a:off x="4551680" y="3728720"/>
              <a:ext cx="1066800" cy="1066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dirty="0" smtClean="0"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22</a:t>
              </a:r>
              <a:endParaRPr lang="ru-RU" sz="32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102" name="Прямоугольник 101"/>
            <p:cNvSpPr/>
            <p:nvPr/>
          </p:nvSpPr>
          <p:spPr>
            <a:xfrm>
              <a:off x="5882640" y="3728720"/>
              <a:ext cx="1066800" cy="1066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dirty="0" smtClean="0"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23</a:t>
              </a:r>
              <a:endParaRPr lang="ru-RU" sz="32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103" name="Прямоугольник 102"/>
            <p:cNvSpPr/>
            <p:nvPr/>
          </p:nvSpPr>
          <p:spPr>
            <a:xfrm>
              <a:off x="7213599" y="3728720"/>
              <a:ext cx="1066799" cy="10668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dirty="0" smtClean="0"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24</a:t>
              </a:r>
              <a:endParaRPr lang="ru-RU" sz="32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104" name="Прямоугольник 103"/>
            <p:cNvSpPr/>
            <p:nvPr/>
          </p:nvSpPr>
          <p:spPr>
            <a:xfrm>
              <a:off x="4551680" y="5069840"/>
              <a:ext cx="1066800" cy="1066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dirty="0" smtClean="0"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25</a:t>
              </a:r>
              <a:endParaRPr lang="ru-RU" sz="32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105" name="Прямоугольник 104"/>
            <p:cNvSpPr/>
            <p:nvPr/>
          </p:nvSpPr>
          <p:spPr>
            <a:xfrm>
              <a:off x="5882640" y="5069840"/>
              <a:ext cx="1066800" cy="1066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dirty="0" smtClean="0"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26</a:t>
              </a:r>
              <a:endParaRPr lang="ru-RU" sz="32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8686927" y="3759304"/>
            <a:ext cx="2864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Технології</a:t>
            </a:r>
            <a:endParaRPr lang="ru-RU" sz="2800" dirty="0">
              <a:solidFill>
                <a:schemeClr val="tx1">
                  <a:lumMod val="65000"/>
                  <a:lumOff val="3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8686926" y="4480560"/>
            <a:ext cx="28649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  <a:alpha val="1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Puzzle Cube </a:t>
            </a:r>
            <a:r>
              <a:rPr lang="uk-UA" dirty="0">
                <a:solidFill>
                  <a:schemeClr val="bg1">
                    <a:lumMod val="85000"/>
                    <a:alpha val="1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зроблений з використанням бібліотек </a:t>
            </a:r>
            <a:r>
              <a:rPr lang="en-US" b="1" dirty="0" err="1">
                <a:solidFill>
                  <a:schemeClr val="bg1">
                    <a:lumMod val="85000"/>
                    <a:alpha val="1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freeglut</a:t>
            </a:r>
            <a:r>
              <a:rPr lang="en-US" dirty="0">
                <a:solidFill>
                  <a:schemeClr val="bg1">
                    <a:lumMod val="85000"/>
                    <a:alpha val="1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uk-UA" dirty="0">
                <a:solidFill>
                  <a:schemeClr val="bg1">
                    <a:lumMod val="85000"/>
                    <a:alpha val="1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та мови програмування </a:t>
            </a:r>
            <a:r>
              <a:rPr lang="en-US" b="1" dirty="0">
                <a:solidFill>
                  <a:schemeClr val="bg1">
                    <a:lumMod val="85000"/>
                    <a:alpha val="1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C++</a:t>
            </a:r>
          </a:p>
        </p:txBody>
      </p:sp>
    </p:spTree>
    <p:extLst>
      <p:ext uri="{BB962C8B-B14F-4D97-AF65-F5344CB8AC3E}">
        <p14:creationId xmlns:p14="http://schemas.microsoft.com/office/powerpoint/2010/main" val="842162817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3680" y="3637957"/>
            <a:ext cx="9144000" cy="82636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French Script MT" panose="03020402040607040605" pitchFamily="66" charset="0"/>
              </a:rPr>
              <a:t>Puzzle Cube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4180" y="2322237"/>
            <a:ext cx="1143000" cy="11430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contourClr>
              <a:srgbClr val="333333"/>
            </a:contourClr>
          </a:sp3d>
        </p:spPr>
      </p:pic>
      <p:sp>
        <p:nvSpPr>
          <p:cNvPr id="7" name="Прямоугольник 6"/>
          <p:cNvSpPr/>
          <p:nvPr/>
        </p:nvSpPr>
        <p:spPr>
          <a:xfrm>
            <a:off x="3767195" y="4570006"/>
            <a:ext cx="4616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https://github.com/AChep/PuzzleCube</a:t>
            </a:r>
          </a:p>
        </p:txBody>
      </p:sp>
    </p:spTree>
    <p:extLst>
      <p:ext uri="{BB962C8B-B14F-4D97-AF65-F5344CB8AC3E}">
        <p14:creationId xmlns:p14="http://schemas.microsoft.com/office/powerpoint/2010/main" val="1491203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</TotalTime>
  <Words>179</Words>
  <Application>Microsoft Office PowerPoint</Application>
  <PresentationFormat>Широкоэкранный</PresentationFormat>
  <Paragraphs>108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4" baseType="lpstr">
      <vt:lpstr>Microsoft YaHei UI</vt:lpstr>
      <vt:lpstr>Microsoft YaHei UI Light</vt:lpstr>
      <vt:lpstr>Arial</vt:lpstr>
      <vt:lpstr>Calibri</vt:lpstr>
      <vt:lpstr>Calibri Light</vt:lpstr>
      <vt:lpstr>Consolas</vt:lpstr>
      <vt:lpstr>French Script MT</vt:lpstr>
      <vt:lpstr>Тема Office</vt:lpstr>
      <vt:lpstr>Puzzle Cube</vt:lpstr>
      <vt:lpstr>Презентация PowerPoint</vt:lpstr>
      <vt:lpstr>Презентация PowerPoint</vt:lpstr>
      <vt:lpstr>Презентация PowerPoint</vt:lpstr>
      <vt:lpstr>Презентация PowerPoint</vt:lpstr>
      <vt:lpstr>Puzzle Cube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Pul</dc:title>
  <dc:creator>Artem Chepurnoy</dc:creator>
  <cp:lastModifiedBy>Artem Chepurnoy</cp:lastModifiedBy>
  <cp:revision>29</cp:revision>
  <dcterms:created xsi:type="dcterms:W3CDTF">2015-06-16T18:04:51Z</dcterms:created>
  <dcterms:modified xsi:type="dcterms:W3CDTF">2015-06-21T09:37:32Z</dcterms:modified>
</cp:coreProperties>
</file>