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3" r:id="rId1"/>
  </p:sldMasterIdLst>
  <p:sldIdLst>
    <p:sldId id="256" r:id="rId2"/>
    <p:sldId id="257" r:id="rId3"/>
    <p:sldId id="258" r:id="rId4"/>
    <p:sldId id="28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89" r:id="rId23"/>
    <p:sldId id="288" r:id="rId24"/>
    <p:sldId id="276" r:id="rId25"/>
    <p:sldId id="277" r:id="rId26"/>
    <p:sldId id="290" r:id="rId27"/>
    <p:sldId id="278" r:id="rId28"/>
    <p:sldId id="279" r:id="rId29"/>
    <p:sldId id="280" r:id="rId30"/>
    <p:sldId id="281" r:id="rId31"/>
    <p:sldId id="282" r:id="rId32"/>
    <p:sldId id="283" r:id="rId33"/>
    <p:sldId id="291" r:id="rId34"/>
    <p:sldId id="285" r:id="rId35"/>
    <p:sldId id="284" r:id="rId36"/>
    <p:sldId id="28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89" autoAdjust="0"/>
  </p:normalViewPr>
  <p:slideViewPr>
    <p:cSldViewPr snapToGrid="0">
      <p:cViewPr varScale="1">
        <p:scale>
          <a:sx n="70" d="100"/>
          <a:sy n="70" d="100"/>
        </p:scale>
        <p:origin x="96" y="9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ostolos Pappas" userId="1be15fa8efe71b1a" providerId="LiveId" clId="{1F1FA3A9-CF2E-7343-B184-F271734338D3}"/>
    <pc:docChg chg="undo custSel addSld delSld modSld sldOrd">
      <pc:chgData name="Apostolos Pappas" userId="1be15fa8efe71b1a" providerId="LiveId" clId="{1F1FA3A9-CF2E-7343-B184-F271734338D3}" dt="2019-02-21T12:48:47.991" v="5921" actId="680"/>
      <pc:docMkLst>
        <pc:docMk/>
      </pc:docMkLst>
      <pc:sldChg chg="modSp">
        <pc:chgData name="Apostolos Pappas" userId="1be15fa8efe71b1a" providerId="LiveId" clId="{1F1FA3A9-CF2E-7343-B184-F271734338D3}" dt="2019-02-21T09:15:24.552" v="4657" actId="1076"/>
        <pc:sldMkLst>
          <pc:docMk/>
          <pc:sldMk cId="1885433559" sldId="256"/>
        </pc:sldMkLst>
        <pc:spChg chg="mod">
          <ac:chgData name="Apostolos Pappas" userId="1be15fa8efe71b1a" providerId="LiveId" clId="{1F1FA3A9-CF2E-7343-B184-F271734338D3}" dt="2019-02-21T09:15:24.552" v="4657" actId="1076"/>
          <ac:spMkLst>
            <pc:docMk/>
            <pc:sldMk cId="1885433559" sldId="256"/>
            <ac:spMk id="2" creationId="{CE644B98-331B-F74E-AD98-52C8360A11BF}"/>
          </ac:spMkLst>
        </pc:spChg>
      </pc:sldChg>
      <pc:sldChg chg="modSp new">
        <pc:chgData name="Apostolos Pappas" userId="1be15fa8efe71b1a" providerId="LiveId" clId="{1F1FA3A9-CF2E-7343-B184-F271734338D3}" dt="2019-02-21T11:44:11.303" v="5523" actId="20577"/>
        <pc:sldMkLst>
          <pc:docMk/>
          <pc:sldMk cId="1286897689" sldId="257"/>
        </pc:sldMkLst>
        <pc:spChg chg="mod">
          <ac:chgData name="Apostolos Pappas" userId="1be15fa8efe71b1a" providerId="LiveId" clId="{1F1FA3A9-CF2E-7343-B184-F271734338D3}" dt="2019-02-20T01:40:45.352" v="29" actId="20577"/>
          <ac:spMkLst>
            <pc:docMk/>
            <pc:sldMk cId="1286897689" sldId="257"/>
            <ac:spMk id="2" creationId="{27E9C407-3377-B142-A085-3A5973716D21}"/>
          </ac:spMkLst>
        </pc:spChg>
        <pc:spChg chg="mod">
          <ac:chgData name="Apostolos Pappas" userId="1be15fa8efe71b1a" providerId="LiveId" clId="{1F1FA3A9-CF2E-7343-B184-F271734338D3}" dt="2019-02-21T11:44:11.303" v="5523" actId="20577"/>
          <ac:spMkLst>
            <pc:docMk/>
            <pc:sldMk cId="1286897689" sldId="257"/>
            <ac:spMk id="3" creationId="{D04DFACE-1224-E646-B91C-DB3DA22011E3}"/>
          </ac:spMkLst>
        </pc:spChg>
      </pc:sldChg>
      <pc:sldChg chg="addSp modSp new mod modClrScheme chgLayout">
        <pc:chgData name="Apostolos Pappas" userId="1be15fa8efe71b1a" providerId="LiveId" clId="{1F1FA3A9-CF2E-7343-B184-F271734338D3}" dt="2019-02-20T02:10:27.880" v="735" actId="313"/>
        <pc:sldMkLst>
          <pc:docMk/>
          <pc:sldMk cId="1390722939" sldId="258"/>
        </pc:sldMkLst>
        <pc:spChg chg="mod ord">
          <ac:chgData name="Apostolos Pappas" userId="1be15fa8efe71b1a" providerId="LiveId" clId="{1F1FA3A9-CF2E-7343-B184-F271734338D3}" dt="2019-02-20T02:00:38.528" v="338" actId="700"/>
          <ac:spMkLst>
            <pc:docMk/>
            <pc:sldMk cId="1390722939" sldId="258"/>
            <ac:spMk id="2" creationId="{3DCCD384-9864-9241-AA1D-633C951492F6}"/>
          </ac:spMkLst>
        </pc:spChg>
        <pc:spChg chg="mod ord">
          <ac:chgData name="Apostolos Pappas" userId="1be15fa8efe71b1a" providerId="LiveId" clId="{1F1FA3A9-CF2E-7343-B184-F271734338D3}" dt="2019-02-20T02:10:27.880" v="735" actId="313"/>
          <ac:spMkLst>
            <pc:docMk/>
            <pc:sldMk cId="1390722939" sldId="258"/>
            <ac:spMk id="3" creationId="{849487C4-368F-C94B-93B9-3A5BA3744232}"/>
          </ac:spMkLst>
        </pc:spChg>
        <pc:spChg chg="add mod">
          <ac:chgData name="Apostolos Pappas" userId="1be15fa8efe71b1a" providerId="LiveId" clId="{1F1FA3A9-CF2E-7343-B184-F271734338D3}" dt="2019-02-20T02:02:46.332" v="342" actId="1076"/>
          <ac:spMkLst>
            <pc:docMk/>
            <pc:sldMk cId="1390722939" sldId="258"/>
            <ac:spMk id="4" creationId="{EF40F54F-13DD-2244-95AB-2ACAC6E83892}"/>
          </ac:spMkLst>
        </pc:spChg>
        <pc:spChg chg="add mod">
          <ac:chgData name="Apostolos Pappas" userId="1be15fa8efe71b1a" providerId="LiveId" clId="{1F1FA3A9-CF2E-7343-B184-F271734338D3}" dt="2019-02-20T02:05:13.643" v="404" actId="1076"/>
          <ac:spMkLst>
            <pc:docMk/>
            <pc:sldMk cId="1390722939" sldId="258"/>
            <ac:spMk id="6" creationId="{A34F1F8D-AEAE-BB43-ACF4-395EF370F514}"/>
          </ac:spMkLst>
        </pc:spChg>
        <pc:spChg chg="add mod">
          <ac:chgData name="Apostolos Pappas" userId="1be15fa8efe71b1a" providerId="LiveId" clId="{1F1FA3A9-CF2E-7343-B184-F271734338D3}" dt="2019-02-20T02:07:45.149" v="494" actId="1076"/>
          <ac:spMkLst>
            <pc:docMk/>
            <pc:sldMk cId="1390722939" sldId="258"/>
            <ac:spMk id="8" creationId="{76BBBAFE-645F-CE48-8E64-E7C83E1928AD}"/>
          </ac:spMkLst>
        </pc:spChg>
      </pc:sldChg>
      <pc:sldChg chg="modSp new">
        <pc:chgData name="Apostolos Pappas" userId="1be15fa8efe71b1a" providerId="LiveId" clId="{1F1FA3A9-CF2E-7343-B184-F271734338D3}" dt="2019-02-20T02:18:11.558" v="1138" actId="313"/>
        <pc:sldMkLst>
          <pc:docMk/>
          <pc:sldMk cId="534334601" sldId="259"/>
        </pc:sldMkLst>
        <pc:spChg chg="mod">
          <ac:chgData name="Apostolos Pappas" userId="1be15fa8efe71b1a" providerId="LiveId" clId="{1F1FA3A9-CF2E-7343-B184-F271734338D3}" dt="2019-02-20T02:16:55.011" v="976" actId="20577"/>
          <ac:spMkLst>
            <pc:docMk/>
            <pc:sldMk cId="534334601" sldId="259"/>
            <ac:spMk id="2" creationId="{9F431FFA-96F6-DE4D-BBAA-0078DFC8E4CF}"/>
          </ac:spMkLst>
        </pc:spChg>
        <pc:spChg chg="mod">
          <ac:chgData name="Apostolos Pappas" userId="1be15fa8efe71b1a" providerId="LiveId" clId="{1F1FA3A9-CF2E-7343-B184-F271734338D3}" dt="2019-02-20T02:18:11.558" v="1138" actId="313"/>
          <ac:spMkLst>
            <pc:docMk/>
            <pc:sldMk cId="534334601" sldId="259"/>
            <ac:spMk id="3" creationId="{9246389D-8BA9-BC41-B6CE-F0B5D9F04199}"/>
          </ac:spMkLst>
        </pc:spChg>
      </pc:sldChg>
      <pc:sldChg chg="new del">
        <pc:chgData name="Apostolos Pappas" userId="1be15fa8efe71b1a" providerId="LiveId" clId="{1F1FA3A9-CF2E-7343-B184-F271734338D3}" dt="2019-02-20T02:00:26.763" v="336" actId="680"/>
        <pc:sldMkLst>
          <pc:docMk/>
          <pc:sldMk cId="3858083661" sldId="259"/>
        </pc:sldMkLst>
      </pc:sldChg>
      <pc:sldChg chg="modSp new">
        <pc:chgData name="Apostolos Pappas" userId="1be15fa8efe71b1a" providerId="LiveId" clId="{1F1FA3A9-CF2E-7343-B184-F271734338D3}" dt="2019-02-20T08:56:25.493" v="1415" actId="20577"/>
        <pc:sldMkLst>
          <pc:docMk/>
          <pc:sldMk cId="4239464514" sldId="260"/>
        </pc:sldMkLst>
        <pc:spChg chg="mod">
          <ac:chgData name="Apostolos Pappas" userId="1be15fa8efe71b1a" providerId="LiveId" clId="{1F1FA3A9-CF2E-7343-B184-F271734338D3}" dt="2019-02-20T02:18:33.996" v="1157" actId="20577"/>
          <ac:spMkLst>
            <pc:docMk/>
            <pc:sldMk cId="4239464514" sldId="260"/>
            <ac:spMk id="2" creationId="{F9822F59-C8D1-F940-89DC-A7F0B4EDFE85}"/>
          </ac:spMkLst>
        </pc:spChg>
        <pc:spChg chg="mod">
          <ac:chgData name="Apostolos Pappas" userId="1be15fa8efe71b1a" providerId="LiveId" clId="{1F1FA3A9-CF2E-7343-B184-F271734338D3}" dt="2019-02-20T08:56:25.493" v="1415" actId="20577"/>
          <ac:spMkLst>
            <pc:docMk/>
            <pc:sldMk cId="4239464514" sldId="260"/>
            <ac:spMk id="3" creationId="{0F868DEF-593E-8F4E-BB20-196181D16736}"/>
          </ac:spMkLst>
        </pc:spChg>
      </pc:sldChg>
      <pc:sldChg chg="modSp new">
        <pc:chgData name="Apostolos Pappas" userId="1be15fa8efe71b1a" providerId="LiveId" clId="{1F1FA3A9-CF2E-7343-B184-F271734338D3}" dt="2019-02-20T08:59:40.875" v="1553" actId="20577"/>
        <pc:sldMkLst>
          <pc:docMk/>
          <pc:sldMk cId="2888957605" sldId="261"/>
        </pc:sldMkLst>
        <pc:spChg chg="mod">
          <ac:chgData name="Apostolos Pappas" userId="1be15fa8efe71b1a" providerId="LiveId" clId="{1F1FA3A9-CF2E-7343-B184-F271734338D3}" dt="2019-02-20T08:58:35.413" v="1449" actId="20577"/>
          <ac:spMkLst>
            <pc:docMk/>
            <pc:sldMk cId="2888957605" sldId="261"/>
            <ac:spMk id="2" creationId="{AAF52A56-89FE-194B-B2D9-7B93C3BC36FB}"/>
          </ac:spMkLst>
        </pc:spChg>
        <pc:spChg chg="mod">
          <ac:chgData name="Apostolos Pappas" userId="1be15fa8efe71b1a" providerId="LiveId" clId="{1F1FA3A9-CF2E-7343-B184-F271734338D3}" dt="2019-02-20T08:59:40.875" v="1553" actId="20577"/>
          <ac:spMkLst>
            <pc:docMk/>
            <pc:sldMk cId="2888957605" sldId="261"/>
            <ac:spMk id="3" creationId="{59CC2CEA-F2C4-5343-9B81-165AA54A50CE}"/>
          </ac:spMkLst>
        </pc:spChg>
      </pc:sldChg>
      <pc:sldChg chg="addSp delSp modSp new">
        <pc:chgData name="Apostolos Pappas" userId="1be15fa8efe71b1a" providerId="LiveId" clId="{1F1FA3A9-CF2E-7343-B184-F271734338D3}" dt="2019-02-20T09:04:48.574" v="1583" actId="20577"/>
        <pc:sldMkLst>
          <pc:docMk/>
          <pc:sldMk cId="2574447454" sldId="262"/>
        </pc:sldMkLst>
        <pc:spChg chg="mod">
          <ac:chgData name="Apostolos Pappas" userId="1be15fa8efe71b1a" providerId="LiveId" clId="{1F1FA3A9-CF2E-7343-B184-F271734338D3}" dt="2019-02-20T09:04:48.574" v="1583" actId="20577"/>
          <ac:spMkLst>
            <pc:docMk/>
            <pc:sldMk cId="2574447454" sldId="262"/>
            <ac:spMk id="2" creationId="{C59C52A6-894B-4348-AB92-65CC7255E773}"/>
          </ac:spMkLst>
        </pc:spChg>
        <pc:spChg chg="del">
          <ac:chgData name="Apostolos Pappas" userId="1be15fa8efe71b1a" providerId="LiveId" clId="{1F1FA3A9-CF2E-7343-B184-F271734338D3}" dt="2019-02-20T09:04:04.629" v="1555" actId="931"/>
          <ac:spMkLst>
            <pc:docMk/>
            <pc:sldMk cId="2574447454" sldId="262"/>
            <ac:spMk id="3" creationId="{A8E128D3-F7A7-B24A-8104-A1739BF54C29}"/>
          </ac:spMkLst>
        </pc:spChg>
        <pc:picChg chg="add mod ord">
          <ac:chgData name="Apostolos Pappas" userId="1be15fa8efe71b1a" providerId="LiveId" clId="{1F1FA3A9-CF2E-7343-B184-F271734338D3}" dt="2019-02-20T09:04:30.286" v="1558" actId="14100"/>
          <ac:picMkLst>
            <pc:docMk/>
            <pc:sldMk cId="2574447454" sldId="262"/>
            <ac:picMk id="4" creationId="{BE779CD6-E6AF-AA46-ADAC-46934A0B8553}"/>
          </ac:picMkLst>
        </pc:picChg>
      </pc:sldChg>
      <pc:sldChg chg="modSp new ord">
        <pc:chgData name="Apostolos Pappas" userId="1be15fa8efe71b1a" providerId="LiveId" clId="{1F1FA3A9-CF2E-7343-B184-F271734338D3}" dt="2019-02-20T09:09:30.367" v="1781" actId="20577"/>
        <pc:sldMkLst>
          <pc:docMk/>
          <pc:sldMk cId="2927698570" sldId="263"/>
        </pc:sldMkLst>
        <pc:spChg chg="mod">
          <ac:chgData name="Apostolos Pappas" userId="1be15fa8efe71b1a" providerId="LiveId" clId="{1F1FA3A9-CF2E-7343-B184-F271734338D3}" dt="2019-02-20T09:07:27.501" v="1593" actId="20577"/>
          <ac:spMkLst>
            <pc:docMk/>
            <pc:sldMk cId="2927698570" sldId="263"/>
            <ac:spMk id="2" creationId="{506F8981-6E93-E841-B5EE-C3D7FB180ED5}"/>
          </ac:spMkLst>
        </pc:spChg>
        <pc:spChg chg="mod">
          <ac:chgData name="Apostolos Pappas" userId="1be15fa8efe71b1a" providerId="LiveId" clId="{1F1FA3A9-CF2E-7343-B184-F271734338D3}" dt="2019-02-20T09:09:30.367" v="1781" actId="20577"/>
          <ac:spMkLst>
            <pc:docMk/>
            <pc:sldMk cId="2927698570" sldId="263"/>
            <ac:spMk id="3" creationId="{FFB90DC5-F2C2-2046-932F-9121AD1AFADF}"/>
          </ac:spMkLst>
        </pc:spChg>
      </pc:sldChg>
      <pc:sldChg chg="modSp new">
        <pc:chgData name="Apostolos Pappas" userId="1be15fa8efe71b1a" providerId="LiveId" clId="{1F1FA3A9-CF2E-7343-B184-F271734338D3}" dt="2019-02-20T09:30:19.423" v="2111" actId="115"/>
        <pc:sldMkLst>
          <pc:docMk/>
          <pc:sldMk cId="2472176451" sldId="264"/>
        </pc:sldMkLst>
        <pc:spChg chg="mod">
          <ac:chgData name="Apostolos Pappas" userId="1be15fa8efe71b1a" providerId="LiveId" clId="{1F1FA3A9-CF2E-7343-B184-F271734338D3}" dt="2019-02-20T09:09:57.045" v="1793" actId="20577"/>
          <ac:spMkLst>
            <pc:docMk/>
            <pc:sldMk cId="2472176451" sldId="264"/>
            <ac:spMk id="2" creationId="{65B6B5CA-2E75-4749-8A3C-676CC806AFD1}"/>
          </ac:spMkLst>
        </pc:spChg>
        <pc:spChg chg="mod">
          <ac:chgData name="Apostolos Pappas" userId="1be15fa8efe71b1a" providerId="LiveId" clId="{1F1FA3A9-CF2E-7343-B184-F271734338D3}" dt="2019-02-20T09:30:19.423" v="2111" actId="115"/>
          <ac:spMkLst>
            <pc:docMk/>
            <pc:sldMk cId="2472176451" sldId="264"/>
            <ac:spMk id="3" creationId="{652DF952-2571-2D49-8521-462F4E27B7B5}"/>
          </ac:spMkLst>
        </pc:spChg>
      </pc:sldChg>
      <pc:sldChg chg="modSp new">
        <pc:chgData name="Apostolos Pappas" userId="1be15fa8efe71b1a" providerId="LiveId" clId="{1F1FA3A9-CF2E-7343-B184-F271734338D3}" dt="2019-02-20T09:30:09.968" v="2110" actId="20577"/>
        <pc:sldMkLst>
          <pc:docMk/>
          <pc:sldMk cId="714930209" sldId="265"/>
        </pc:sldMkLst>
        <pc:spChg chg="mod">
          <ac:chgData name="Apostolos Pappas" userId="1be15fa8efe71b1a" providerId="LiveId" clId="{1F1FA3A9-CF2E-7343-B184-F271734338D3}" dt="2019-02-20T09:26:23.503" v="1963" actId="20577"/>
          <ac:spMkLst>
            <pc:docMk/>
            <pc:sldMk cId="714930209" sldId="265"/>
            <ac:spMk id="2" creationId="{B4A48BF4-BF82-1345-A66E-3CDDB70AD493}"/>
          </ac:spMkLst>
        </pc:spChg>
        <pc:spChg chg="mod">
          <ac:chgData name="Apostolos Pappas" userId="1be15fa8efe71b1a" providerId="LiveId" clId="{1F1FA3A9-CF2E-7343-B184-F271734338D3}" dt="2019-02-20T09:30:09.968" v="2110" actId="20577"/>
          <ac:spMkLst>
            <pc:docMk/>
            <pc:sldMk cId="714930209" sldId="265"/>
            <ac:spMk id="3" creationId="{EC823135-07CE-514C-B8F5-D7476774F7C8}"/>
          </ac:spMkLst>
        </pc:spChg>
      </pc:sldChg>
      <pc:sldChg chg="modSp new">
        <pc:chgData name="Apostolos Pappas" userId="1be15fa8efe71b1a" providerId="LiveId" clId="{1F1FA3A9-CF2E-7343-B184-F271734338D3}" dt="2019-02-20T09:33:02.801" v="2318" actId="20577"/>
        <pc:sldMkLst>
          <pc:docMk/>
          <pc:sldMk cId="2932198488" sldId="266"/>
        </pc:sldMkLst>
        <pc:spChg chg="mod">
          <ac:chgData name="Apostolos Pappas" userId="1be15fa8efe71b1a" providerId="LiveId" clId="{1F1FA3A9-CF2E-7343-B184-F271734338D3}" dt="2019-02-20T09:31:20.028" v="2129" actId="20577"/>
          <ac:spMkLst>
            <pc:docMk/>
            <pc:sldMk cId="2932198488" sldId="266"/>
            <ac:spMk id="2" creationId="{A0546A24-29C9-A648-AAC3-60138E3C4519}"/>
          </ac:spMkLst>
        </pc:spChg>
        <pc:spChg chg="mod">
          <ac:chgData name="Apostolos Pappas" userId="1be15fa8efe71b1a" providerId="LiveId" clId="{1F1FA3A9-CF2E-7343-B184-F271734338D3}" dt="2019-02-20T09:33:02.801" v="2318" actId="20577"/>
          <ac:spMkLst>
            <pc:docMk/>
            <pc:sldMk cId="2932198488" sldId="266"/>
            <ac:spMk id="3" creationId="{4E236569-4932-8A4C-9907-9B2FD2FF438B}"/>
          </ac:spMkLst>
        </pc:spChg>
      </pc:sldChg>
      <pc:sldChg chg="addSp delSp modSp new ord">
        <pc:chgData name="Apostolos Pappas" userId="1be15fa8efe71b1a" providerId="LiveId" clId="{1F1FA3A9-CF2E-7343-B184-F271734338D3}" dt="2019-02-20T09:42:42.213" v="2368" actId="120"/>
        <pc:sldMkLst>
          <pc:docMk/>
          <pc:sldMk cId="2486637813" sldId="267"/>
        </pc:sldMkLst>
        <pc:spChg chg="mod">
          <ac:chgData name="Apostolos Pappas" userId="1be15fa8efe71b1a" providerId="LiveId" clId="{1F1FA3A9-CF2E-7343-B184-F271734338D3}" dt="2019-02-20T09:42:42.213" v="2368" actId="120"/>
          <ac:spMkLst>
            <pc:docMk/>
            <pc:sldMk cId="2486637813" sldId="267"/>
            <ac:spMk id="2" creationId="{48EC4676-8AEA-1740-AFEE-A10152EEC874}"/>
          </ac:spMkLst>
        </pc:spChg>
        <pc:spChg chg="del">
          <ac:chgData name="Apostolos Pappas" userId="1be15fa8efe71b1a" providerId="LiveId" clId="{1F1FA3A9-CF2E-7343-B184-F271734338D3}" dt="2019-02-20T09:40:59.487" v="2321" actId="931"/>
          <ac:spMkLst>
            <pc:docMk/>
            <pc:sldMk cId="2486637813" sldId="267"/>
            <ac:spMk id="3" creationId="{7079CEFA-EC69-0A46-971D-C363FB7171D6}"/>
          </ac:spMkLst>
        </pc:spChg>
        <pc:picChg chg="add mod ord">
          <ac:chgData name="Apostolos Pappas" userId="1be15fa8efe71b1a" providerId="LiveId" clId="{1F1FA3A9-CF2E-7343-B184-F271734338D3}" dt="2019-02-20T09:41:04.023" v="2322" actId="14100"/>
          <ac:picMkLst>
            <pc:docMk/>
            <pc:sldMk cId="2486637813" sldId="267"/>
            <ac:picMk id="4" creationId="{FD89441D-36B6-844F-A80A-6F773C2F1F2C}"/>
          </ac:picMkLst>
        </pc:picChg>
      </pc:sldChg>
      <pc:sldChg chg="addSp delSp modSp new">
        <pc:chgData name="Apostolos Pappas" userId="1be15fa8efe71b1a" providerId="LiveId" clId="{1F1FA3A9-CF2E-7343-B184-F271734338D3}" dt="2019-02-20T17:42:07.717" v="2447" actId="20577"/>
        <pc:sldMkLst>
          <pc:docMk/>
          <pc:sldMk cId="624638576" sldId="268"/>
        </pc:sldMkLst>
        <pc:spChg chg="mod">
          <ac:chgData name="Apostolos Pappas" userId="1be15fa8efe71b1a" providerId="LiveId" clId="{1F1FA3A9-CF2E-7343-B184-F271734338D3}" dt="2019-02-20T17:42:07.717" v="2447" actId="20577"/>
          <ac:spMkLst>
            <pc:docMk/>
            <pc:sldMk cId="624638576" sldId="268"/>
            <ac:spMk id="2" creationId="{BC8658EC-3C53-1B4A-B651-ED0D3739E887}"/>
          </ac:spMkLst>
        </pc:spChg>
        <pc:spChg chg="del">
          <ac:chgData name="Apostolos Pappas" userId="1be15fa8efe71b1a" providerId="LiveId" clId="{1F1FA3A9-CF2E-7343-B184-F271734338D3}" dt="2019-02-20T17:38:16.522" v="2390" actId="931"/>
          <ac:spMkLst>
            <pc:docMk/>
            <pc:sldMk cId="624638576" sldId="268"/>
            <ac:spMk id="3" creationId="{C21044C9-89E6-EF42-A7DD-D0D26EABFAA5}"/>
          </ac:spMkLst>
        </pc:spChg>
        <pc:picChg chg="add mod ord">
          <ac:chgData name="Apostolos Pappas" userId="1be15fa8efe71b1a" providerId="LiveId" clId="{1F1FA3A9-CF2E-7343-B184-F271734338D3}" dt="2019-02-20T17:38:24.991" v="2392" actId="1076"/>
          <ac:picMkLst>
            <pc:docMk/>
            <pc:sldMk cId="624638576" sldId="268"/>
            <ac:picMk id="4" creationId="{7D8D2A33-20F7-DE42-8AF0-EE29AD037563}"/>
          </ac:picMkLst>
        </pc:picChg>
      </pc:sldChg>
      <pc:sldChg chg="addSp delSp modSp new">
        <pc:chgData name="Apostolos Pappas" userId="1be15fa8efe71b1a" providerId="LiveId" clId="{1F1FA3A9-CF2E-7343-B184-F271734338D3}" dt="2019-02-20T17:54:44.385" v="2676" actId="1076"/>
        <pc:sldMkLst>
          <pc:docMk/>
          <pc:sldMk cId="1440990781" sldId="269"/>
        </pc:sldMkLst>
        <pc:spChg chg="mod">
          <ac:chgData name="Apostolos Pappas" userId="1be15fa8efe71b1a" providerId="LiveId" clId="{1F1FA3A9-CF2E-7343-B184-F271734338D3}" dt="2019-02-20T17:48:14.257" v="2470" actId="20577"/>
          <ac:spMkLst>
            <pc:docMk/>
            <pc:sldMk cId="1440990781" sldId="269"/>
            <ac:spMk id="2" creationId="{47F7D30D-85D2-BB46-87D9-106C3F075ACC}"/>
          </ac:spMkLst>
        </pc:spChg>
        <pc:spChg chg="mod">
          <ac:chgData name="Apostolos Pappas" userId="1be15fa8efe71b1a" providerId="LiveId" clId="{1F1FA3A9-CF2E-7343-B184-F271734338D3}" dt="2019-02-20T17:54:32.029" v="2674" actId="20577"/>
          <ac:spMkLst>
            <pc:docMk/>
            <pc:sldMk cId="1440990781" sldId="269"/>
            <ac:spMk id="3" creationId="{3388CE36-39FB-474B-BAE2-223D74A640DB}"/>
          </ac:spMkLst>
        </pc:spChg>
        <pc:spChg chg="add del mod">
          <ac:chgData name="Apostolos Pappas" userId="1be15fa8efe71b1a" providerId="LiveId" clId="{1F1FA3A9-CF2E-7343-B184-F271734338D3}" dt="2019-02-20T17:49:52.495" v="2605" actId="478"/>
          <ac:spMkLst>
            <pc:docMk/>
            <pc:sldMk cId="1440990781" sldId="269"/>
            <ac:spMk id="4" creationId="{2173084B-2033-6648-8BBC-9E1ACADAE523}"/>
          </ac:spMkLst>
        </pc:spChg>
        <pc:spChg chg="add del mod">
          <ac:chgData name="Apostolos Pappas" userId="1be15fa8efe71b1a" providerId="LiveId" clId="{1F1FA3A9-CF2E-7343-B184-F271734338D3}" dt="2019-02-20T17:53:50.090" v="2661" actId="478"/>
          <ac:spMkLst>
            <pc:docMk/>
            <pc:sldMk cId="1440990781" sldId="269"/>
            <ac:spMk id="5" creationId="{2CE951A1-EF2B-864E-983F-02FFC69CCAE5}"/>
          </ac:spMkLst>
        </pc:spChg>
        <pc:spChg chg="add mod">
          <ac:chgData name="Apostolos Pappas" userId="1be15fa8efe71b1a" providerId="LiveId" clId="{1F1FA3A9-CF2E-7343-B184-F271734338D3}" dt="2019-02-20T17:51:14.725" v="2634" actId="688"/>
          <ac:spMkLst>
            <pc:docMk/>
            <pc:sldMk cId="1440990781" sldId="269"/>
            <ac:spMk id="7" creationId="{55952B10-56F5-9C45-80A9-9460EAAA11AA}"/>
          </ac:spMkLst>
        </pc:spChg>
        <pc:spChg chg="add mod">
          <ac:chgData name="Apostolos Pappas" userId="1be15fa8efe71b1a" providerId="LiveId" clId="{1F1FA3A9-CF2E-7343-B184-F271734338D3}" dt="2019-02-20T17:54:10.415" v="2667" actId="1076"/>
          <ac:spMkLst>
            <pc:docMk/>
            <pc:sldMk cId="1440990781" sldId="269"/>
            <ac:spMk id="11" creationId="{37B133E3-BDCC-C445-B863-9ACE575A31A6}"/>
          </ac:spMkLst>
        </pc:spChg>
        <pc:spChg chg="add mod">
          <ac:chgData name="Apostolos Pappas" userId="1be15fa8efe71b1a" providerId="LiveId" clId="{1F1FA3A9-CF2E-7343-B184-F271734338D3}" dt="2019-02-20T17:54:44.385" v="2676" actId="1076"/>
          <ac:spMkLst>
            <pc:docMk/>
            <pc:sldMk cId="1440990781" sldId="269"/>
            <ac:spMk id="13" creationId="{2D0F5371-148A-3D4A-BD75-ACE893B7DC3A}"/>
          </ac:spMkLst>
        </pc:spChg>
        <pc:picChg chg="add mod">
          <ac:chgData name="Apostolos Pappas" userId="1be15fa8efe71b1a" providerId="LiveId" clId="{1F1FA3A9-CF2E-7343-B184-F271734338D3}" dt="2019-02-20T17:51:59.691" v="2641" actId="1076"/>
          <ac:picMkLst>
            <pc:docMk/>
            <pc:sldMk cId="1440990781" sldId="269"/>
            <ac:picMk id="8" creationId="{96E889AC-90CD-5347-B0D4-5EA5058F5EE8}"/>
          </ac:picMkLst>
        </pc:picChg>
      </pc:sldChg>
      <pc:sldChg chg="addSp modSp new">
        <pc:chgData name="Apostolos Pappas" userId="1be15fa8efe71b1a" providerId="LiveId" clId="{1F1FA3A9-CF2E-7343-B184-F271734338D3}" dt="2019-02-20T18:10:16.247" v="2957" actId="1076"/>
        <pc:sldMkLst>
          <pc:docMk/>
          <pc:sldMk cId="2246908907" sldId="270"/>
        </pc:sldMkLst>
        <pc:spChg chg="mod">
          <ac:chgData name="Apostolos Pappas" userId="1be15fa8efe71b1a" providerId="LiveId" clId="{1F1FA3A9-CF2E-7343-B184-F271734338D3}" dt="2019-02-20T17:59:09.030" v="2694" actId="20577"/>
          <ac:spMkLst>
            <pc:docMk/>
            <pc:sldMk cId="2246908907" sldId="270"/>
            <ac:spMk id="2" creationId="{61718490-7CBA-3F41-ABF5-01FFB64DCBB1}"/>
          </ac:spMkLst>
        </pc:spChg>
        <pc:spChg chg="mod">
          <ac:chgData name="Apostolos Pappas" userId="1be15fa8efe71b1a" providerId="LiveId" clId="{1F1FA3A9-CF2E-7343-B184-F271734338D3}" dt="2019-02-20T18:09:54.498" v="2954" actId="20577"/>
          <ac:spMkLst>
            <pc:docMk/>
            <pc:sldMk cId="2246908907" sldId="270"/>
            <ac:spMk id="3" creationId="{10181EB1-9424-CA4A-9EAB-858652CAAFE0}"/>
          </ac:spMkLst>
        </pc:spChg>
        <pc:picChg chg="add mod">
          <ac:chgData name="Apostolos Pappas" userId="1be15fa8efe71b1a" providerId="LiveId" clId="{1F1FA3A9-CF2E-7343-B184-F271734338D3}" dt="2019-02-20T18:10:16.247" v="2957" actId="1076"/>
          <ac:picMkLst>
            <pc:docMk/>
            <pc:sldMk cId="2246908907" sldId="270"/>
            <ac:picMk id="4" creationId="{F74E582A-19E1-C94D-B617-2C7B8D1044B8}"/>
          </ac:picMkLst>
        </pc:picChg>
      </pc:sldChg>
      <pc:sldChg chg="addSp delSp modSp new ord">
        <pc:chgData name="Apostolos Pappas" userId="1be15fa8efe71b1a" providerId="LiveId" clId="{1F1FA3A9-CF2E-7343-B184-F271734338D3}" dt="2019-02-20T18:30:54.947" v="3164" actId="20577"/>
        <pc:sldMkLst>
          <pc:docMk/>
          <pc:sldMk cId="1573593" sldId="271"/>
        </pc:sldMkLst>
        <pc:spChg chg="mod">
          <ac:chgData name="Apostolos Pappas" userId="1be15fa8efe71b1a" providerId="LiveId" clId="{1F1FA3A9-CF2E-7343-B184-F271734338D3}" dt="2019-02-20T18:21:02.875" v="2986" actId="20577"/>
          <ac:spMkLst>
            <pc:docMk/>
            <pc:sldMk cId="1573593" sldId="271"/>
            <ac:spMk id="2" creationId="{38AA021D-2968-F245-995C-CA445E7069E0}"/>
          </ac:spMkLst>
        </pc:spChg>
        <pc:spChg chg="mod">
          <ac:chgData name="Apostolos Pappas" userId="1be15fa8efe71b1a" providerId="LiveId" clId="{1F1FA3A9-CF2E-7343-B184-F271734338D3}" dt="2019-02-20T18:30:54.947" v="3164" actId="20577"/>
          <ac:spMkLst>
            <pc:docMk/>
            <pc:sldMk cId="1573593" sldId="271"/>
            <ac:spMk id="3" creationId="{19B62306-1157-3B4F-A90E-00FE9C77CB40}"/>
          </ac:spMkLst>
        </pc:spChg>
        <pc:picChg chg="add del mod">
          <ac:chgData name="Apostolos Pappas" userId="1be15fa8efe71b1a" providerId="LiveId" clId="{1F1FA3A9-CF2E-7343-B184-F271734338D3}" dt="2019-02-20T18:24:19.972" v="3132" actId="478"/>
          <ac:picMkLst>
            <pc:docMk/>
            <pc:sldMk cId="1573593" sldId="271"/>
            <ac:picMk id="4" creationId="{3C33EB18-6BC7-744C-B307-3E8D6AC7380E}"/>
          </ac:picMkLst>
        </pc:picChg>
        <pc:picChg chg="add mod">
          <ac:chgData name="Apostolos Pappas" userId="1be15fa8efe71b1a" providerId="LiveId" clId="{1F1FA3A9-CF2E-7343-B184-F271734338D3}" dt="2019-02-20T18:30:41.094" v="3163" actId="1076"/>
          <ac:picMkLst>
            <pc:docMk/>
            <pc:sldMk cId="1573593" sldId="271"/>
            <ac:picMk id="6" creationId="{D57B25F5-4B2F-714C-A5D6-EF51125B540F}"/>
          </ac:picMkLst>
        </pc:picChg>
        <pc:picChg chg="add mod">
          <ac:chgData name="Apostolos Pappas" userId="1be15fa8efe71b1a" providerId="LiveId" clId="{1F1FA3A9-CF2E-7343-B184-F271734338D3}" dt="2019-02-20T18:25:41.714" v="3140" actId="14100"/>
          <ac:picMkLst>
            <pc:docMk/>
            <pc:sldMk cId="1573593" sldId="271"/>
            <ac:picMk id="8" creationId="{5FB1589F-8750-0242-B046-9E7846676F74}"/>
          </ac:picMkLst>
        </pc:picChg>
        <pc:picChg chg="add mod">
          <ac:chgData name="Apostolos Pappas" userId="1be15fa8efe71b1a" providerId="LiveId" clId="{1F1FA3A9-CF2E-7343-B184-F271734338D3}" dt="2019-02-20T18:27:12.541" v="3143" actId="1076"/>
          <ac:picMkLst>
            <pc:docMk/>
            <pc:sldMk cId="1573593" sldId="271"/>
            <ac:picMk id="10" creationId="{A26CAF0D-4853-AA40-86E8-3620F9ACCD9B}"/>
          </ac:picMkLst>
        </pc:picChg>
        <pc:picChg chg="add mod">
          <ac:chgData name="Apostolos Pappas" userId="1be15fa8efe71b1a" providerId="LiveId" clId="{1F1FA3A9-CF2E-7343-B184-F271734338D3}" dt="2019-02-20T18:28:39.796" v="3149" actId="1076"/>
          <ac:picMkLst>
            <pc:docMk/>
            <pc:sldMk cId="1573593" sldId="271"/>
            <ac:picMk id="12" creationId="{91057573-C8E0-FB48-BCB9-DB4B14FF5223}"/>
          </ac:picMkLst>
        </pc:picChg>
        <pc:picChg chg="add mod">
          <ac:chgData name="Apostolos Pappas" userId="1be15fa8efe71b1a" providerId="LiveId" clId="{1F1FA3A9-CF2E-7343-B184-F271734338D3}" dt="2019-02-20T18:30:32.869" v="3162" actId="1076"/>
          <ac:picMkLst>
            <pc:docMk/>
            <pc:sldMk cId="1573593" sldId="271"/>
            <ac:picMk id="14" creationId="{B416110D-DF4B-6248-A8A4-B5F00DF4A473}"/>
          </ac:picMkLst>
        </pc:picChg>
      </pc:sldChg>
      <pc:sldChg chg="addSp modSp new">
        <pc:chgData name="Apostolos Pappas" userId="1be15fa8efe71b1a" providerId="LiveId" clId="{1F1FA3A9-CF2E-7343-B184-F271734338D3}" dt="2019-02-21T09:15:02.902" v="4656" actId="20577"/>
        <pc:sldMkLst>
          <pc:docMk/>
          <pc:sldMk cId="100541498" sldId="272"/>
        </pc:sldMkLst>
        <pc:spChg chg="mod">
          <ac:chgData name="Apostolos Pappas" userId="1be15fa8efe71b1a" providerId="LiveId" clId="{1F1FA3A9-CF2E-7343-B184-F271734338D3}" dt="2019-02-21T09:15:02.902" v="4656" actId="20577"/>
          <ac:spMkLst>
            <pc:docMk/>
            <pc:sldMk cId="100541498" sldId="272"/>
            <ac:spMk id="2" creationId="{78D9C098-0ED2-8945-A684-3CA892ABD499}"/>
          </ac:spMkLst>
        </pc:spChg>
        <pc:spChg chg="mod">
          <ac:chgData name="Apostolos Pappas" userId="1be15fa8efe71b1a" providerId="LiveId" clId="{1F1FA3A9-CF2E-7343-B184-F271734338D3}" dt="2019-02-20T19:37:15.907" v="3539" actId="20577"/>
          <ac:spMkLst>
            <pc:docMk/>
            <pc:sldMk cId="100541498" sldId="272"/>
            <ac:spMk id="3" creationId="{14C422A8-94C3-D64A-AC92-8FB3F467D787}"/>
          </ac:spMkLst>
        </pc:spChg>
        <pc:spChg chg="add mod">
          <ac:chgData name="Apostolos Pappas" userId="1be15fa8efe71b1a" providerId="LiveId" clId="{1F1FA3A9-CF2E-7343-B184-F271734338D3}" dt="2019-02-20T19:37:04.914" v="3533" actId="1076"/>
          <ac:spMkLst>
            <pc:docMk/>
            <pc:sldMk cId="100541498" sldId="272"/>
            <ac:spMk id="5" creationId="{6411C2D7-3DCC-5D46-922F-853A169E84BD}"/>
          </ac:spMkLst>
        </pc:spChg>
      </pc:sldChg>
      <pc:sldChg chg="addSp modSp new">
        <pc:chgData name="Apostolos Pappas" userId="1be15fa8efe71b1a" providerId="LiveId" clId="{1F1FA3A9-CF2E-7343-B184-F271734338D3}" dt="2019-02-20T20:07:17.172" v="3806" actId="14100"/>
        <pc:sldMkLst>
          <pc:docMk/>
          <pc:sldMk cId="1168042829" sldId="273"/>
        </pc:sldMkLst>
        <pc:spChg chg="mod">
          <ac:chgData name="Apostolos Pappas" userId="1be15fa8efe71b1a" providerId="LiveId" clId="{1F1FA3A9-CF2E-7343-B184-F271734338D3}" dt="2019-02-20T19:58:08.995" v="3579" actId="1076"/>
          <ac:spMkLst>
            <pc:docMk/>
            <pc:sldMk cId="1168042829" sldId="273"/>
            <ac:spMk id="2" creationId="{376D36D3-4396-B141-842F-D7A124D9DD57}"/>
          </ac:spMkLst>
        </pc:spChg>
        <pc:spChg chg="mod">
          <ac:chgData name="Apostolos Pappas" userId="1be15fa8efe71b1a" providerId="LiveId" clId="{1F1FA3A9-CF2E-7343-B184-F271734338D3}" dt="2019-02-20T20:07:17.172" v="3806" actId="14100"/>
          <ac:spMkLst>
            <pc:docMk/>
            <pc:sldMk cId="1168042829" sldId="273"/>
            <ac:spMk id="3" creationId="{5321623B-A8B8-0848-9E38-AFBEB2D7D1CF}"/>
          </ac:spMkLst>
        </pc:spChg>
        <pc:picChg chg="add mod">
          <ac:chgData name="Apostolos Pappas" userId="1be15fa8efe71b1a" providerId="LiveId" clId="{1F1FA3A9-CF2E-7343-B184-F271734338D3}" dt="2019-02-20T20:01:55.793" v="3745" actId="1076"/>
          <ac:picMkLst>
            <pc:docMk/>
            <pc:sldMk cId="1168042829" sldId="273"/>
            <ac:picMk id="5" creationId="{66251D09-688B-174E-ACAD-4644AB19A4B2}"/>
          </ac:picMkLst>
        </pc:picChg>
      </pc:sldChg>
      <pc:sldChg chg="addSp modSp new">
        <pc:chgData name="Apostolos Pappas" userId="1be15fa8efe71b1a" providerId="LiveId" clId="{1F1FA3A9-CF2E-7343-B184-F271734338D3}" dt="2019-02-20T20:15:41.282" v="3989" actId="1076"/>
        <pc:sldMkLst>
          <pc:docMk/>
          <pc:sldMk cId="1891133217" sldId="274"/>
        </pc:sldMkLst>
        <pc:spChg chg="mod">
          <ac:chgData name="Apostolos Pappas" userId="1be15fa8efe71b1a" providerId="LiveId" clId="{1F1FA3A9-CF2E-7343-B184-F271734338D3}" dt="2019-02-20T20:04:58.716" v="3773" actId="20577"/>
          <ac:spMkLst>
            <pc:docMk/>
            <pc:sldMk cId="1891133217" sldId="274"/>
            <ac:spMk id="2" creationId="{38BB2EEC-C9FB-934B-AEA7-3AA9D22AFDB3}"/>
          </ac:spMkLst>
        </pc:spChg>
        <pc:spChg chg="mod">
          <ac:chgData name="Apostolos Pappas" userId="1be15fa8efe71b1a" providerId="LiveId" clId="{1F1FA3A9-CF2E-7343-B184-F271734338D3}" dt="2019-02-20T20:12:21.390" v="3981" actId="20577"/>
          <ac:spMkLst>
            <pc:docMk/>
            <pc:sldMk cId="1891133217" sldId="274"/>
            <ac:spMk id="3" creationId="{1554DC6B-B0C7-4240-9699-2F52C3F0E227}"/>
          </ac:spMkLst>
        </pc:spChg>
        <pc:spChg chg="add mod">
          <ac:chgData name="Apostolos Pappas" userId="1be15fa8efe71b1a" providerId="LiveId" clId="{1F1FA3A9-CF2E-7343-B184-F271734338D3}" dt="2019-02-20T20:08:48.585" v="3833" actId="14100"/>
          <ac:spMkLst>
            <pc:docMk/>
            <pc:sldMk cId="1891133217" sldId="274"/>
            <ac:spMk id="4" creationId="{B9435C2A-0318-E54F-A352-C6165791796F}"/>
          </ac:spMkLst>
        </pc:spChg>
        <pc:spChg chg="add mod">
          <ac:chgData name="Apostolos Pappas" userId="1be15fa8efe71b1a" providerId="LiveId" clId="{1F1FA3A9-CF2E-7343-B184-F271734338D3}" dt="2019-02-20T20:09:04.472" v="3835" actId="1076"/>
          <ac:spMkLst>
            <pc:docMk/>
            <pc:sldMk cId="1891133217" sldId="274"/>
            <ac:spMk id="6" creationId="{D283B19C-DA2D-B947-AB95-E4CA8EAA7442}"/>
          </ac:spMkLst>
        </pc:spChg>
        <pc:spChg chg="add mod">
          <ac:chgData name="Apostolos Pappas" userId="1be15fa8efe71b1a" providerId="LiveId" clId="{1F1FA3A9-CF2E-7343-B184-F271734338D3}" dt="2019-02-20T20:10:56.457" v="3918" actId="1076"/>
          <ac:spMkLst>
            <pc:docMk/>
            <pc:sldMk cId="1891133217" sldId="274"/>
            <ac:spMk id="7" creationId="{D5BC8A14-24F8-5F49-BCBF-6BA1AB9A9D3B}"/>
          </ac:spMkLst>
        </pc:spChg>
        <pc:picChg chg="add mod">
          <ac:chgData name="Apostolos Pappas" userId="1be15fa8efe71b1a" providerId="LiveId" clId="{1F1FA3A9-CF2E-7343-B184-F271734338D3}" dt="2019-02-20T20:15:41.282" v="3989" actId="1076"/>
          <ac:picMkLst>
            <pc:docMk/>
            <pc:sldMk cId="1891133217" sldId="274"/>
            <ac:picMk id="5" creationId="{AA2433EB-2259-2F40-8B68-AAB037B447B8}"/>
          </ac:picMkLst>
        </pc:picChg>
      </pc:sldChg>
      <pc:sldChg chg="addSp modSp new">
        <pc:chgData name="Apostolos Pappas" userId="1be15fa8efe71b1a" providerId="LiveId" clId="{1F1FA3A9-CF2E-7343-B184-F271734338D3}" dt="2019-02-21T00:20:08.191" v="4237" actId="14100"/>
        <pc:sldMkLst>
          <pc:docMk/>
          <pc:sldMk cId="2187998975" sldId="275"/>
        </pc:sldMkLst>
        <pc:spChg chg="mod">
          <ac:chgData name="Apostolos Pappas" userId="1be15fa8efe71b1a" providerId="LiveId" clId="{1F1FA3A9-CF2E-7343-B184-F271734338D3}" dt="2019-02-20T23:24:18.525" v="4008" actId="20577"/>
          <ac:spMkLst>
            <pc:docMk/>
            <pc:sldMk cId="2187998975" sldId="275"/>
            <ac:spMk id="2" creationId="{27514892-09D8-FD4B-BDEF-71C2A4C6DD9D}"/>
          </ac:spMkLst>
        </pc:spChg>
        <pc:spChg chg="mod">
          <ac:chgData name="Apostolos Pappas" userId="1be15fa8efe71b1a" providerId="LiveId" clId="{1F1FA3A9-CF2E-7343-B184-F271734338D3}" dt="2019-02-20T23:50:03.595" v="4232" actId="20577"/>
          <ac:spMkLst>
            <pc:docMk/>
            <pc:sldMk cId="2187998975" sldId="275"/>
            <ac:spMk id="3" creationId="{60104033-5E2E-724C-AEAB-A8F4BEB61B33}"/>
          </ac:spMkLst>
        </pc:spChg>
        <pc:picChg chg="add mod">
          <ac:chgData name="Apostolos Pappas" userId="1be15fa8efe71b1a" providerId="LiveId" clId="{1F1FA3A9-CF2E-7343-B184-F271734338D3}" dt="2019-02-21T00:20:08.191" v="4237" actId="14100"/>
          <ac:picMkLst>
            <pc:docMk/>
            <pc:sldMk cId="2187998975" sldId="275"/>
            <ac:picMk id="4" creationId="{179C4A43-7510-B845-8F55-D98CD092E682}"/>
          </ac:picMkLst>
        </pc:picChg>
      </pc:sldChg>
      <pc:sldChg chg="modSp new">
        <pc:chgData name="Apostolos Pappas" userId="1be15fa8efe71b1a" providerId="LiveId" clId="{1F1FA3A9-CF2E-7343-B184-F271734338D3}" dt="2019-02-21T00:32:30.782" v="4622" actId="20577"/>
        <pc:sldMkLst>
          <pc:docMk/>
          <pc:sldMk cId="2204075451" sldId="276"/>
        </pc:sldMkLst>
        <pc:spChg chg="mod">
          <ac:chgData name="Apostolos Pappas" userId="1be15fa8efe71b1a" providerId="LiveId" clId="{1F1FA3A9-CF2E-7343-B184-F271734338D3}" dt="2019-02-21T00:23:29.664" v="4246" actId="20577"/>
          <ac:spMkLst>
            <pc:docMk/>
            <pc:sldMk cId="2204075451" sldId="276"/>
            <ac:spMk id="2" creationId="{598B8F3F-0106-0546-9442-FC2B80AE22FB}"/>
          </ac:spMkLst>
        </pc:spChg>
        <pc:spChg chg="mod">
          <ac:chgData name="Apostolos Pappas" userId="1be15fa8efe71b1a" providerId="LiveId" clId="{1F1FA3A9-CF2E-7343-B184-F271734338D3}" dt="2019-02-21T00:32:30.782" v="4622" actId="20577"/>
          <ac:spMkLst>
            <pc:docMk/>
            <pc:sldMk cId="2204075451" sldId="276"/>
            <ac:spMk id="3" creationId="{D94270B5-F5D1-7843-BC6A-45D57B3FD839}"/>
          </ac:spMkLst>
        </pc:spChg>
      </pc:sldChg>
      <pc:sldChg chg="addSp delSp modSp new">
        <pc:chgData name="Apostolos Pappas" userId="1be15fa8efe71b1a" providerId="LiveId" clId="{1F1FA3A9-CF2E-7343-B184-F271734338D3}" dt="2019-02-21T00:35:57.106" v="4648" actId="1076"/>
        <pc:sldMkLst>
          <pc:docMk/>
          <pc:sldMk cId="1758299381" sldId="277"/>
        </pc:sldMkLst>
        <pc:spChg chg="mod">
          <ac:chgData name="Apostolos Pappas" userId="1be15fa8efe71b1a" providerId="LiveId" clId="{1F1FA3A9-CF2E-7343-B184-F271734338D3}" dt="2019-02-21T00:33:06.488" v="4644" actId="20577"/>
          <ac:spMkLst>
            <pc:docMk/>
            <pc:sldMk cId="1758299381" sldId="277"/>
            <ac:spMk id="2" creationId="{D0D07EA6-F09C-A44D-BA52-9A0AED60B571}"/>
          </ac:spMkLst>
        </pc:spChg>
        <pc:spChg chg="del mod">
          <ac:chgData name="Apostolos Pappas" userId="1be15fa8efe71b1a" providerId="LiveId" clId="{1F1FA3A9-CF2E-7343-B184-F271734338D3}" dt="2019-02-21T00:35:49.545" v="4646" actId="931"/>
          <ac:spMkLst>
            <pc:docMk/>
            <pc:sldMk cId="1758299381" sldId="277"/>
            <ac:spMk id="3" creationId="{81354A60-C02E-0E45-95AB-663C3AB44F3A}"/>
          </ac:spMkLst>
        </pc:spChg>
        <pc:picChg chg="add mod ord">
          <ac:chgData name="Apostolos Pappas" userId="1be15fa8efe71b1a" providerId="LiveId" clId="{1F1FA3A9-CF2E-7343-B184-F271734338D3}" dt="2019-02-21T00:35:57.106" v="4648" actId="1076"/>
          <ac:picMkLst>
            <pc:docMk/>
            <pc:sldMk cId="1758299381" sldId="277"/>
            <ac:picMk id="4" creationId="{97954478-3B09-B14C-AFD3-6A185840F12E}"/>
          </ac:picMkLst>
        </pc:picChg>
      </pc:sldChg>
      <pc:sldChg chg="addSp modSp new">
        <pc:chgData name="Apostolos Pappas" userId="1be15fa8efe71b1a" providerId="LiveId" clId="{1F1FA3A9-CF2E-7343-B184-F271734338D3}" dt="2019-02-21T11:38:19.176" v="5462" actId="20577"/>
        <pc:sldMkLst>
          <pc:docMk/>
          <pc:sldMk cId="2438790640" sldId="278"/>
        </pc:sldMkLst>
        <pc:spChg chg="mod">
          <ac:chgData name="Apostolos Pappas" userId="1be15fa8efe71b1a" providerId="LiveId" clId="{1F1FA3A9-CF2E-7343-B184-F271734338D3}" dt="2019-02-21T10:41:17.202" v="4666" actId="20577"/>
          <ac:spMkLst>
            <pc:docMk/>
            <pc:sldMk cId="2438790640" sldId="278"/>
            <ac:spMk id="2" creationId="{39FF7380-AB87-9146-9DE3-6C03DF70E5BB}"/>
          </ac:spMkLst>
        </pc:spChg>
        <pc:spChg chg="mod">
          <ac:chgData name="Apostolos Pappas" userId="1be15fa8efe71b1a" providerId="LiveId" clId="{1F1FA3A9-CF2E-7343-B184-F271734338D3}" dt="2019-02-21T11:38:19.176" v="5462" actId="20577"/>
          <ac:spMkLst>
            <pc:docMk/>
            <pc:sldMk cId="2438790640" sldId="278"/>
            <ac:spMk id="3" creationId="{70627B77-FD83-4247-98AE-B1CF6AE95171}"/>
          </ac:spMkLst>
        </pc:spChg>
        <pc:picChg chg="add mod">
          <ac:chgData name="Apostolos Pappas" userId="1be15fa8efe71b1a" providerId="LiveId" clId="{1F1FA3A9-CF2E-7343-B184-F271734338D3}" dt="2019-02-21T11:33:20.056" v="5416" actId="1076"/>
          <ac:picMkLst>
            <pc:docMk/>
            <pc:sldMk cId="2438790640" sldId="278"/>
            <ac:picMk id="4" creationId="{DE17EDE4-27E9-B443-A5B6-9214D54CA37E}"/>
          </ac:picMkLst>
        </pc:picChg>
      </pc:sldChg>
      <pc:sldChg chg="addSp modSp new">
        <pc:chgData name="Apostolos Pappas" userId="1be15fa8efe71b1a" providerId="LiveId" clId="{1F1FA3A9-CF2E-7343-B184-F271734338D3}" dt="2019-02-21T11:32:39.810" v="5412" actId="1076"/>
        <pc:sldMkLst>
          <pc:docMk/>
          <pc:sldMk cId="3757347457" sldId="279"/>
        </pc:sldMkLst>
        <pc:spChg chg="mod">
          <ac:chgData name="Apostolos Pappas" userId="1be15fa8efe71b1a" providerId="LiveId" clId="{1F1FA3A9-CF2E-7343-B184-F271734338D3}" dt="2019-02-21T11:19:17.615" v="4844" actId="20577"/>
          <ac:spMkLst>
            <pc:docMk/>
            <pc:sldMk cId="3757347457" sldId="279"/>
            <ac:spMk id="2" creationId="{5B096CE7-A0E5-5643-8958-9B51C7B39159}"/>
          </ac:spMkLst>
        </pc:spChg>
        <pc:spChg chg="mod">
          <ac:chgData name="Apostolos Pappas" userId="1be15fa8efe71b1a" providerId="LiveId" clId="{1F1FA3A9-CF2E-7343-B184-F271734338D3}" dt="2019-02-21T11:24:02.239" v="5146" actId="14"/>
          <ac:spMkLst>
            <pc:docMk/>
            <pc:sldMk cId="3757347457" sldId="279"/>
            <ac:spMk id="3" creationId="{F12A54BF-2A23-7D47-A5B7-06F3E7719B06}"/>
          </ac:spMkLst>
        </pc:spChg>
        <pc:picChg chg="add mod">
          <ac:chgData name="Apostolos Pappas" userId="1be15fa8efe71b1a" providerId="LiveId" clId="{1F1FA3A9-CF2E-7343-B184-F271734338D3}" dt="2019-02-21T11:32:39.810" v="5412" actId="1076"/>
          <ac:picMkLst>
            <pc:docMk/>
            <pc:sldMk cId="3757347457" sldId="279"/>
            <ac:picMk id="4" creationId="{D76F25E4-FF16-B442-9EF6-70EFA6CD8234}"/>
          </ac:picMkLst>
        </pc:picChg>
      </pc:sldChg>
      <pc:sldChg chg="addSp modSp new">
        <pc:chgData name="Apostolos Pappas" userId="1be15fa8efe71b1a" providerId="LiveId" clId="{1F1FA3A9-CF2E-7343-B184-F271734338D3}" dt="2019-02-21T11:31:39.237" v="5408" actId="1076"/>
        <pc:sldMkLst>
          <pc:docMk/>
          <pc:sldMk cId="1967310363" sldId="280"/>
        </pc:sldMkLst>
        <pc:spChg chg="mod">
          <ac:chgData name="Apostolos Pappas" userId="1be15fa8efe71b1a" providerId="LiveId" clId="{1F1FA3A9-CF2E-7343-B184-F271734338D3}" dt="2019-02-21T11:24:54.668" v="5155" actId="20577"/>
          <ac:spMkLst>
            <pc:docMk/>
            <pc:sldMk cId="1967310363" sldId="280"/>
            <ac:spMk id="2" creationId="{3160AE1D-161E-5441-A8E5-476379BFB5CF}"/>
          </ac:spMkLst>
        </pc:spChg>
        <pc:spChg chg="mod">
          <ac:chgData name="Apostolos Pappas" userId="1be15fa8efe71b1a" providerId="LiveId" clId="{1F1FA3A9-CF2E-7343-B184-F271734338D3}" dt="2019-02-21T11:30:53.770" v="5403" actId="20577"/>
          <ac:spMkLst>
            <pc:docMk/>
            <pc:sldMk cId="1967310363" sldId="280"/>
            <ac:spMk id="3" creationId="{3A6FEB4D-FF93-4A48-95D3-B55B1795A2DD}"/>
          </ac:spMkLst>
        </pc:spChg>
        <pc:picChg chg="add mod">
          <ac:chgData name="Apostolos Pappas" userId="1be15fa8efe71b1a" providerId="LiveId" clId="{1F1FA3A9-CF2E-7343-B184-F271734338D3}" dt="2019-02-21T11:31:39.237" v="5408" actId="1076"/>
          <ac:picMkLst>
            <pc:docMk/>
            <pc:sldMk cId="1967310363" sldId="280"/>
            <ac:picMk id="4" creationId="{88B4FACD-2F64-C944-90BA-0F4194BDDEC5}"/>
          </ac:picMkLst>
        </pc:picChg>
      </pc:sldChg>
      <pc:sldChg chg="addSp delSp modSp new">
        <pc:chgData name="Apostolos Pappas" userId="1be15fa8efe71b1a" providerId="LiveId" clId="{1F1FA3A9-CF2E-7343-B184-F271734338D3}" dt="2019-02-21T11:37:27.428" v="5450" actId="1076"/>
        <pc:sldMkLst>
          <pc:docMk/>
          <pc:sldMk cId="2332630911" sldId="281"/>
        </pc:sldMkLst>
        <pc:spChg chg="mod">
          <ac:chgData name="Apostolos Pappas" userId="1be15fa8efe71b1a" providerId="LiveId" clId="{1F1FA3A9-CF2E-7343-B184-F271734338D3}" dt="2019-02-21T11:34:47.797" v="5447" actId="20577"/>
          <ac:spMkLst>
            <pc:docMk/>
            <pc:sldMk cId="2332630911" sldId="281"/>
            <ac:spMk id="2" creationId="{3D89C58C-527A-FB48-84A8-3149D037D71C}"/>
          </ac:spMkLst>
        </pc:spChg>
        <pc:spChg chg="del">
          <ac:chgData name="Apostolos Pappas" userId="1be15fa8efe71b1a" providerId="LiveId" clId="{1F1FA3A9-CF2E-7343-B184-F271734338D3}" dt="2019-02-21T11:37:24.107" v="5448" actId="931"/>
          <ac:spMkLst>
            <pc:docMk/>
            <pc:sldMk cId="2332630911" sldId="281"/>
            <ac:spMk id="3" creationId="{D2690F01-8111-1D45-9061-608C885585C2}"/>
          </ac:spMkLst>
        </pc:spChg>
        <pc:picChg chg="add mod ord">
          <ac:chgData name="Apostolos Pappas" userId="1be15fa8efe71b1a" providerId="LiveId" clId="{1F1FA3A9-CF2E-7343-B184-F271734338D3}" dt="2019-02-21T11:37:27.428" v="5450" actId="1076"/>
          <ac:picMkLst>
            <pc:docMk/>
            <pc:sldMk cId="2332630911" sldId="281"/>
            <ac:picMk id="4" creationId="{71FA2478-51E7-3D4B-97FC-202D3BED72A2}"/>
          </ac:picMkLst>
        </pc:picChg>
      </pc:sldChg>
      <pc:sldChg chg="addSp delSp modSp new">
        <pc:chgData name="Apostolos Pappas" userId="1be15fa8efe71b1a" providerId="LiveId" clId="{1F1FA3A9-CF2E-7343-B184-F271734338D3}" dt="2019-02-21T11:59:35.675" v="5766" actId="20577"/>
        <pc:sldMkLst>
          <pc:docMk/>
          <pc:sldMk cId="60892611" sldId="282"/>
        </pc:sldMkLst>
        <pc:spChg chg="mod">
          <ac:chgData name="Apostolos Pappas" userId="1be15fa8efe71b1a" providerId="LiveId" clId="{1F1FA3A9-CF2E-7343-B184-F271734338D3}" dt="2019-02-21T11:59:35.675" v="5766" actId="20577"/>
          <ac:spMkLst>
            <pc:docMk/>
            <pc:sldMk cId="60892611" sldId="282"/>
            <ac:spMk id="2" creationId="{D14FD741-B3D9-CB46-B62E-B5A5341F0EF7}"/>
          </ac:spMkLst>
        </pc:spChg>
        <pc:spChg chg="mod">
          <ac:chgData name="Apostolos Pappas" userId="1be15fa8efe71b1a" providerId="LiveId" clId="{1F1FA3A9-CF2E-7343-B184-F271734338D3}" dt="2019-02-21T11:58:17.432" v="5734" actId="20577"/>
          <ac:spMkLst>
            <pc:docMk/>
            <pc:sldMk cId="60892611" sldId="282"/>
            <ac:spMk id="3" creationId="{9C9273E7-B639-3240-BAB3-C273F535D582}"/>
          </ac:spMkLst>
        </pc:spChg>
        <pc:spChg chg="add del">
          <ac:chgData name="Apostolos Pappas" userId="1be15fa8efe71b1a" providerId="LiveId" clId="{1F1FA3A9-CF2E-7343-B184-F271734338D3}" dt="2019-02-21T11:59:08.568" v="5736" actId="22"/>
          <ac:spMkLst>
            <pc:docMk/>
            <pc:sldMk cId="60892611" sldId="282"/>
            <ac:spMk id="5" creationId="{5E88DE90-909E-764E-A8D3-92F7D2DFBE27}"/>
          </ac:spMkLst>
        </pc:spChg>
        <pc:picChg chg="add mod">
          <ac:chgData name="Apostolos Pappas" userId="1be15fa8efe71b1a" providerId="LiveId" clId="{1F1FA3A9-CF2E-7343-B184-F271734338D3}" dt="2019-02-21T11:59:19.637" v="5740" actId="1076"/>
          <ac:picMkLst>
            <pc:docMk/>
            <pc:sldMk cId="60892611" sldId="282"/>
            <ac:picMk id="6" creationId="{93A299F3-00BE-8B49-AEED-B19B8143411B}"/>
          </ac:picMkLst>
        </pc:picChg>
      </pc:sldChg>
      <pc:sldChg chg="addSp delSp modSp new">
        <pc:chgData name="Apostolos Pappas" userId="1be15fa8efe71b1a" providerId="LiveId" clId="{1F1FA3A9-CF2E-7343-B184-F271734338D3}" dt="2019-02-21T12:03:29.553" v="5794" actId="732"/>
        <pc:sldMkLst>
          <pc:docMk/>
          <pc:sldMk cId="349711435" sldId="283"/>
        </pc:sldMkLst>
        <pc:spChg chg="mod">
          <ac:chgData name="Apostolos Pappas" userId="1be15fa8efe71b1a" providerId="LiveId" clId="{1F1FA3A9-CF2E-7343-B184-F271734338D3}" dt="2019-02-21T12:02:16.085" v="5790" actId="20577"/>
          <ac:spMkLst>
            <pc:docMk/>
            <pc:sldMk cId="349711435" sldId="283"/>
            <ac:spMk id="2" creationId="{85A09B1A-6253-5F4A-9D10-EBB3A45B9E95}"/>
          </ac:spMkLst>
        </pc:spChg>
        <pc:spChg chg="del">
          <ac:chgData name="Apostolos Pappas" userId="1be15fa8efe71b1a" providerId="LiveId" clId="{1F1FA3A9-CF2E-7343-B184-F271734338D3}" dt="2019-02-21T12:03:12.381" v="5791" actId="931"/>
          <ac:spMkLst>
            <pc:docMk/>
            <pc:sldMk cId="349711435" sldId="283"/>
            <ac:spMk id="3" creationId="{DB5F8C8A-79C4-0A49-8B79-CE4554D1E6F4}"/>
          </ac:spMkLst>
        </pc:spChg>
        <pc:picChg chg="add mod ord modCrop">
          <ac:chgData name="Apostolos Pappas" userId="1be15fa8efe71b1a" providerId="LiveId" clId="{1F1FA3A9-CF2E-7343-B184-F271734338D3}" dt="2019-02-21T12:03:29.553" v="5794" actId="732"/>
          <ac:picMkLst>
            <pc:docMk/>
            <pc:sldMk cId="349711435" sldId="283"/>
            <ac:picMk id="4" creationId="{31FB3F56-DB64-5B49-88D7-9634DC39AF30}"/>
          </ac:picMkLst>
        </pc:picChg>
      </pc:sldChg>
      <pc:sldChg chg="addSp delSp modSp new">
        <pc:chgData name="Apostolos Pappas" userId="1be15fa8efe71b1a" providerId="LiveId" clId="{1F1FA3A9-CF2E-7343-B184-F271734338D3}" dt="2019-02-21T12:28:51.885" v="5867" actId="1076"/>
        <pc:sldMkLst>
          <pc:docMk/>
          <pc:sldMk cId="513330577" sldId="284"/>
        </pc:sldMkLst>
        <pc:spChg chg="mod">
          <ac:chgData name="Apostolos Pappas" userId="1be15fa8efe71b1a" providerId="LiveId" clId="{1F1FA3A9-CF2E-7343-B184-F271734338D3}" dt="2019-02-21T12:04:53.282" v="5864" actId="20577"/>
          <ac:spMkLst>
            <pc:docMk/>
            <pc:sldMk cId="513330577" sldId="284"/>
            <ac:spMk id="2" creationId="{3A9669AD-93CD-454E-A7E4-C7136FDB34DB}"/>
          </ac:spMkLst>
        </pc:spChg>
        <pc:spChg chg="del">
          <ac:chgData name="Apostolos Pappas" userId="1be15fa8efe71b1a" providerId="LiveId" clId="{1F1FA3A9-CF2E-7343-B184-F271734338D3}" dt="2019-02-21T12:28:47.177" v="5865" actId="931"/>
          <ac:spMkLst>
            <pc:docMk/>
            <pc:sldMk cId="513330577" sldId="284"/>
            <ac:spMk id="3" creationId="{E5ECEF1F-0F00-4E4E-AFCA-2045467834DA}"/>
          </ac:spMkLst>
        </pc:spChg>
        <pc:picChg chg="add mod ord">
          <ac:chgData name="Apostolos Pappas" userId="1be15fa8efe71b1a" providerId="LiveId" clId="{1F1FA3A9-CF2E-7343-B184-F271734338D3}" dt="2019-02-21T12:28:51.885" v="5867" actId="1076"/>
          <ac:picMkLst>
            <pc:docMk/>
            <pc:sldMk cId="513330577" sldId="284"/>
            <ac:picMk id="4" creationId="{E76268B2-C5BF-4847-84B5-C854C0F0159A}"/>
          </ac:picMkLst>
        </pc:picChg>
      </pc:sldChg>
      <pc:sldChg chg="addSp delSp modSp new">
        <pc:chgData name="Apostolos Pappas" userId="1be15fa8efe71b1a" providerId="LiveId" clId="{1F1FA3A9-CF2E-7343-B184-F271734338D3}" dt="2019-02-21T12:48:30.875" v="5920" actId="1076"/>
        <pc:sldMkLst>
          <pc:docMk/>
          <pc:sldMk cId="1078010205" sldId="285"/>
        </pc:sldMkLst>
        <pc:spChg chg="mod">
          <ac:chgData name="Apostolos Pappas" userId="1be15fa8efe71b1a" providerId="LiveId" clId="{1F1FA3A9-CF2E-7343-B184-F271734338D3}" dt="2019-02-21T12:32:09.256" v="5887" actId="20577"/>
          <ac:spMkLst>
            <pc:docMk/>
            <pc:sldMk cId="1078010205" sldId="285"/>
            <ac:spMk id="2" creationId="{5A9C9083-CF32-A44B-A095-FAB9A9F6D1FF}"/>
          </ac:spMkLst>
        </pc:spChg>
        <pc:spChg chg="del">
          <ac:chgData name="Apostolos Pappas" userId="1be15fa8efe71b1a" providerId="LiveId" clId="{1F1FA3A9-CF2E-7343-B184-F271734338D3}" dt="2019-02-21T12:34:16.071" v="5888" actId="931"/>
          <ac:spMkLst>
            <pc:docMk/>
            <pc:sldMk cId="1078010205" sldId="285"/>
            <ac:spMk id="3" creationId="{DC726C66-39AA-0C4C-B140-43B1CF8AF897}"/>
          </ac:spMkLst>
        </pc:spChg>
        <pc:picChg chg="add mod">
          <ac:chgData name="Apostolos Pappas" userId="1be15fa8efe71b1a" providerId="LiveId" clId="{1F1FA3A9-CF2E-7343-B184-F271734338D3}" dt="2019-02-21T12:48:30.875" v="5920" actId="1076"/>
          <ac:picMkLst>
            <pc:docMk/>
            <pc:sldMk cId="1078010205" sldId="285"/>
            <ac:picMk id="3" creationId="{AF9DB19C-C058-FB40-8E54-D7C0479F84DE}"/>
          </ac:picMkLst>
        </pc:picChg>
        <pc:picChg chg="add mod ord">
          <ac:chgData name="Apostolos Pappas" userId="1be15fa8efe71b1a" providerId="LiveId" clId="{1F1FA3A9-CF2E-7343-B184-F271734338D3}" dt="2019-02-21T12:47:52.216" v="5916" actId="166"/>
          <ac:picMkLst>
            <pc:docMk/>
            <pc:sldMk cId="1078010205" sldId="285"/>
            <ac:picMk id="4" creationId="{4196D861-7230-B048-9D3B-0E0FDEC0907C}"/>
          </ac:picMkLst>
        </pc:picChg>
        <pc:picChg chg="add mod">
          <ac:chgData name="Apostolos Pappas" userId="1be15fa8efe71b1a" providerId="LiveId" clId="{1F1FA3A9-CF2E-7343-B184-F271734338D3}" dt="2019-02-21T12:36:58.566" v="5906" actId="1076"/>
          <ac:picMkLst>
            <pc:docMk/>
            <pc:sldMk cId="1078010205" sldId="285"/>
            <ac:picMk id="6" creationId="{8D36AF6C-9C4A-4A44-9FE9-0A97B2038D6B}"/>
          </ac:picMkLst>
        </pc:picChg>
      </pc:sldChg>
      <pc:sldChg chg="new">
        <pc:chgData name="Apostolos Pappas" userId="1be15fa8efe71b1a" providerId="LiveId" clId="{1F1FA3A9-CF2E-7343-B184-F271734338D3}" dt="2019-02-21T12:48:47.991" v="5921" actId="680"/>
        <pc:sldMkLst>
          <pc:docMk/>
          <pc:sldMk cId="3411133834" sldId="28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56FE62-6AF1-3541-B12C-CCA5BF06D286}" type="datetimeFigureOut">
              <a:rPr lang="en-US" smtClean="0"/>
              <a:t>2/23/2019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219CDB1-046B-7340-AAAA-7A322422669B}" type="slidenum">
              <a:rPr lang="en-US" smtClean="0"/>
              <a:t>‹#›</a:t>
            </a:fld>
            <a:endParaRPr lang="en-US"/>
          </a:p>
        </p:txBody>
      </p:sp>
    </p:spTree>
    <p:extLst>
      <p:ext uri="{BB962C8B-B14F-4D97-AF65-F5344CB8AC3E}">
        <p14:creationId xmlns:p14="http://schemas.microsoft.com/office/powerpoint/2010/main" val="3537660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A56FE62-6AF1-3541-B12C-CCA5BF06D286}" type="datetimeFigureOut">
              <a:rPr lang="en-US" smtClean="0"/>
              <a:t>2/23/2019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9CDB1-046B-7340-AAAA-7A322422669B}" type="slidenum">
              <a:rPr lang="en-US" smtClean="0"/>
              <a:t>‹#›</a:t>
            </a:fld>
            <a:endParaRPr lang="en-US"/>
          </a:p>
        </p:txBody>
      </p:sp>
    </p:spTree>
    <p:extLst>
      <p:ext uri="{BB962C8B-B14F-4D97-AF65-F5344CB8AC3E}">
        <p14:creationId xmlns:p14="http://schemas.microsoft.com/office/powerpoint/2010/main" val="3109202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56FE62-6AF1-3541-B12C-CCA5BF06D286}" type="datetimeFigureOut">
              <a:rPr lang="en-US" smtClean="0"/>
              <a:t>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9CDB1-046B-7340-AAAA-7A322422669B}" type="slidenum">
              <a:rPr lang="en-US" smtClean="0"/>
              <a:t>‹#›</a:t>
            </a:fld>
            <a:endParaRPr lang="en-US"/>
          </a:p>
        </p:txBody>
      </p:sp>
    </p:spTree>
    <p:extLst>
      <p:ext uri="{BB962C8B-B14F-4D97-AF65-F5344CB8AC3E}">
        <p14:creationId xmlns:p14="http://schemas.microsoft.com/office/powerpoint/2010/main" val="2221285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56FE62-6AF1-3541-B12C-CCA5BF06D286}" type="datetimeFigureOut">
              <a:rPr lang="en-US" smtClean="0"/>
              <a:t>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9CDB1-046B-7340-AAAA-7A322422669B}" type="slidenum">
              <a:rPr lang="en-US" smtClean="0"/>
              <a:t>‹#›</a:t>
            </a:fld>
            <a:endParaRPr lang="en-US"/>
          </a:p>
        </p:txBody>
      </p:sp>
    </p:spTree>
    <p:extLst>
      <p:ext uri="{BB962C8B-B14F-4D97-AF65-F5344CB8AC3E}">
        <p14:creationId xmlns:p14="http://schemas.microsoft.com/office/powerpoint/2010/main" val="328903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56FE62-6AF1-3541-B12C-CCA5BF06D286}" type="datetimeFigureOut">
              <a:rPr lang="en-US" smtClean="0"/>
              <a:t>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9CDB1-046B-7340-AAAA-7A322422669B}" type="slidenum">
              <a:rPr lang="en-US" smtClean="0"/>
              <a:t>‹#›</a:t>
            </a:fld>
            <a:endParaRPr lang="en-US"/>
          </a:p>
        </p:txBody>
      </p:sp>
    </p:spTree>
    <p:extLst>
      <p:ext uri="{BB962C8B-B14F-4D97-AF65-F5344CB8AC3E}">
        <p14:creationId xmlns:p14="http://schemas.microsoft.com/office/powerpoint/2010/main" val="488927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56FE62-6AF1-3541-B12C-CCA5BF06D286}" type="datetimeFigureOut">
              <a:rPr lang="en-US" smtClean="0"/>
              <a:t>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9CDB1-046B-7340-AAAA-7A322422669B}" type="slidenum">
              <a:rPr lang="en-US" smtClean="0"/>
              <a:t>‹#›</a:t>
            </a:fld>
            <a:endParaRPr lang="en-US"/>
          </a:p>
        </p:txBody>
      </p:sp>
    </p:spTree>
    <p:extLst>
      <p:ext uri="{BB962C8B-B14F-4D97-AF65-F5344CB8AC3E}">
        <p14:creationId xmlns:p14="http://schemas.microsoft.com/office/powerpoint/2010/main" val="3136459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56FE62-6AF1-3541-B12C-CCA5BF06D286}" type="datetimeFigureOut">
              <a:rPr lang="en-US" smtClean="0"/>
              <a:t>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9CDB1-046B-7340-AAAA-7A322422669B}" type="slidenum">
              <a:rPr lang="en-US" smtClean="0"/>
              <a:t>‹#›</a:t>
            </a:fld>
            <a:endParaRPr lang="en-US"/>
          </a:p>
        </p:txBody>
      </p:sp>
    </p:spTree>
    <p:extLst>
      <p:ext uri="{BB962C8B-B14F-4D97-AF65-F5344CB8AC3E}">
        <p14:creationId xmlns:p14="http://schemas.microsoft.com/office/powerpoint/2010/main" val="21166191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56FE62-6AF1-3541-B12C-CCA5BF06D286}" type="datetimeFigureOut">
              <a:rPr lang="en-US" smtClean="0"/>
              <a:t>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9CDB1-046B-7340-AAAA-7A322422669B}" type="slidenum">
              <a:rPr lang="en-US" smtClean="0"/>
              <a:t>‹#›</a:t>
            </a:fld>
            <a:endParaRPr lang="en-US"/>
          </a:p>
        </p:txBody>
      </p:sp>
    </p:spTree>
    <p:extLst>
      <p:ext uri="{BB962C8B-B14F-4D97-AF65-F5344CB8AC3E}">
        <p14:creationId xmlns:p14="http://schemas.microsoft.com/office/powerpoint/2010/main" val="156993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56FE62-6AF1-3541-B12C-CCA5BF06D286}" type="datetimeFigureOut">
              <a:rPr lang="en-US" smtClean="0"/>
              <a:t>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9CDB1-046B-7340-AAAA-7A322422669B}" type="slidenum">
              <a:rPr lang="en-US" smtClean="0"/>
              <a:t>‹#›</a:t>
            </a:fld>
            <a:endParaRPr lang="en-US"/>
          </a:p>
        </p:txBody>
      </p:sp>
    </p:spTree>
    <p:extLst>
      <p:ext uri="{BB962C8B-B14F-4D97-AF65-F5344CB8AC3E}">
        <p14:creationId xmlns:p14="http://schemas.microsoft.com/office/powerpoint/2010/main" val="164439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56FE62-6AF1-3541-B12C-CCA5BF06D286}" type="datetimeFigureOut">
              <a:rPr lang="en-US" smtClean="0"/>
              <a:t>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219CDB1-046B-7340-AAAA-7A322422669B}" type="slidenum">
              <a:rPr lang="en-US" smtClean="0"/>
              <a:t>‹#›</a:t>
            </a:fld>
            <a:endParaRPr lang="en-US"/>
          </a:p>
        </p:txBody>
      </p:sp>
    </p:spTree>
    <p:extLst>
      <p:ext uri="{BB962C8B-B14F-4D97-AF65-F5344CB8AC3E}">
        <p14:creationId xmlns:p14="http://schemas.microsoft.com/office/powerpoint/2010/main" val="3296839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56FE62-6AF1-3541-B12C-CCA5BF06D286}" type="datetimeFigureOut">
              <a:rPr lang="en-US" smtClean="0"/>
              <a:t>2/23/2019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9CDB1-046B-7340-AAAA-7A322422669B}" type="slidenum">
              <a:rPr lang="en-US" smtClean="0"/>
              <a:t>‹#›</a:t>
            </a:fld>
            <a:endParaRPr lang="en-US"/>
          </a:p>
        </p:txBody>
      </p:sp>
    </p:spTree>
    <p:extLst>
      <p:ext uri="{BB962C8B-B14F-4D97-AF65-F5344CB8AC3E}">
        <p14:creationId xmlns:p14="http://schemas.microsoft.com/office/powerpoint/2010/main" val="3017223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56FE62-6AF1-3541-B12C-CCA5BF06D286}" type="datetimeFigureOut">
              <a:rPr lang="en-US" smtClean="0"/>
              <a:t>2/23/2019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9CDB1-046B-7340-AAAA-7A322422669B}" type="slidenum">
              <a:rPr lang="en-US" smtClean="0"/>
              <a:t>‹#›</a:t>
            </a:fld>
            <a:endParaRPr lang="en-US"/>
          </a:p>
        </p:txBody>
      </p:sp>
    </p:spTree>
    <p:extLst>
      <p:ext uri="{BB962C8B-B14F-4D97-AF65-F5344CB8AC3E}">
        <p14:creationId xmlns:p14="http://schemas.microsoft.com/office/powerpoint/2010/main" val="2432178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56FE62-6AF1-3541-B12C-CCA5BF06D286}" type="datetimeFigureOut">
              <a:rPr lang="en-US" smtClean="0"/>
              <a:t>2/23/2019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19CDB1-046B-7340-AAAA-7A322422669B}" type="slidenum">
              <a:rPr lang="en-US" smtClean="0"/>
              <a:t>‹#›</a:t>
            </a:fld>
            <a:endParaRPr lang="en-US"/>
          </a:p>
        </p:txBody>
      </p:sp>
    </p:spTree>
    <p:extLst>
      <p:ext uri="{BB962C8B-B14F-4D97-AF65-F5344CB8AC3E}">
        <p14:creationId xmlns:p14="http://schemas.microsoft.com/office/powerpoint/2010/main" val="3456087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56FE62-6AF1-3541-B12C-CCA5BF06D286}" type="datetimeFigureOut">
              <a:rPr lang="en-US" smtClean="0"/>
              <a:t>2/23/2019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19CDB1-046B-7340-AAAA-7A322422669B}" type="slidenum">
              <a:rPr lang="en-US" smtClean="0"/>
              <a:t>‹#›</a:t>
            </a:fld>
            <a:endParaRPr lang="en-US"/>
          </a:p>
        </p:txBody>
      </p:sp>
    </p:spTree>
    <p:extLst>
      <p:ext uri="{BB962C8B-B14F-4D97-AF65-F5344CB8AC3E}">
        <p14:creationId xmlns:p14="http://schemas.microsoft.com/office/powerpoint/2010/main" val="26010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56FE62-6AF1-3541-B12C-CCA5BF06D286}" type="datetimeFigureOut">
              <a:rPr lang="en-US" smtClean="0"/>
              <a:t>2/23/2019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19CDB1-046B-7340-AAAA-7A322422669B}" type="slidenum">
              <a:rPr lang="en-US" smtClean="0"/>
              <a:t>‹#›</a:t>
            </a:fld>
            <a:endParaRPr lang="en-US"/>
          </a:p>
        </p:txBody>
      </p:sp>
    </p:spTree>
    <p:extLst>
      <p:ext uri="{BB962C8B-B14F-4D97-AF65-F5344CB8AC3E}">
        <p14:creationId xmlns:p14="http://schemas.microsoft.com/office/powerpoint/2010/main" val="75048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A56FE62-6AF1-3541-B12C-CCA5BF06D286}" type="datetimeFigureOut">
              <a:rPr lang="en-US" smtClean="0"/>
              <a:t>2/23/2019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9CDB1-046B-7340-AAAA-7A322422669B}" type="slidenum">
              <a:rPr lang="en-US" smtClean="0"/>
              <a:t>‹#›</a:t>
            </a:fld>
            <a:endParaRPr lang="en-US"/>
          </a:p>
        </p:txBody>
      </p:sp>
    </p:spTree>
    <p:extLst>
      <p:ext uri="{BB962C8B-B14F-4D97-AF65-F5344CB8AC3E}">
        <p14:creationId xmlns:p14="http://schemas.microsoft.com/office/powerpoint/2010/main" val="3785169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A56FE62-6AF1-3541-B12C-CCA5BF06D286}" type="datetimeFigureOut">
              <a:rPr lang="en-US" smtClean="0"/>
              <a:t>2/23/2019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9CDB1-046B-7340-AAAA-7A322422669B}" type="slidenum">
              <a:rPr lang="en-US" smtClean="0"/>
              <a:t>‹#›</a:t>
            </a:fld>
            <a:endParaRPr lang="en-US"/>
          </a:p>
        </p:txBody>
      </p:sp>
    </p:spTree>
    <p:extLst>
      <p:ext uri="{BB962C8B-B14F-4D97-AF65-F5344CB8AC3E}">
        <p14:creationId xmlns:p14="http://schemas.microsoft.com/office/powerpoint/2010/main" val="3630810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56FE62-6AF1-3541-B12C-CCA5BF06D286}" type="datetimeFigureOut">
              <a:rPr lang="en-US" smtClean="0"/>
              <a:t>2/23/2019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19CDB1-046B-7340-AAAA-7A322422669B}" type="slidenum">
              <a:rPr lang="en-US" smtClean="0"/>
              <a:t>‹#›</a:t>
            </a:fld>
            <a:endParaRPr lang="en-US"/>
          </a:p>
        </p:txBody>
      </p:sp>
    </p:spTree>
    <p:extLst>
      <p:ext uri="{BB962C8B-B14F-4D97-AF65-F5344CB8AC3E}">
        <p14:creationId xmlns:p14="http://schemas.microsoft.com/office/powerpoint/2010/main" val="3137163973"/>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 id="2147483908" r:id="rId15"/>
    <p:sldLayoutId id="2147483909" r:id="rId16"/>
    <p:sldLayoutId id="214748391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44B98-331B-F74E-AD98-52C8360A11BF}"/>
              </a:ext>
            </a:extLst>
          </p:cNvPr>
          <p:cNvSpPr>
            <a:spLocks noGrp="1"/>
          </p:cNvSpPr>
          <p:nvPr>
            <p:ph type="ctrTitle"/>
          </p:nvPr>
        </p:nvSpPr>
        <p:spPr>
          <a:xfrm>
            <a:off x="2019867" y="690981"/>
            <a:ext cx="9144000" cy="2387600"/>
          </a:xfrm>
        </p:spPr>
        <p:txBody>
          <a:bodyPr/>
          <a:lstStyle/>
          <a:p>
            <a:pPr algn="ctr"/>
            <a:r>
              <a:rPr lang="en-US" dirty="0"/>
              <a:t>BDA = ML + CC</a:t>
            </a:r>
          </a:p>
        </p:txBody>
      </p:sp>
      <p:sp>
        <p:nvSpPr>
          <p:cNvPr id="3" name="Subtitle 2">
            <a:extLst>
              <a:ext uri="{FF2B5EF4-FFF2-40B4-BE49-F238E27FC236}">
                <a16:creationId xmlns:a16="http://schemas.microsoft.com/office/drawing/2014/main" id="{BD3DD5E9-DA43-D54F-B117-DD076965AB9F}"/>
              </a:ext>
            </a:extLst>
          </p:cNvPr>
          <p:cNvSpPr>
            <a:spLocks noGrp="1"/>
          </p:cNvSpPr>
          <p:nvPr>
            <p:ph type="subTitle" idx="1"/>
          </p:nvPr>
        </p:nvSpPr>
        <p:spPr>
          <a:xfrm>
            <a:off x="3098045" y="3078581"/>
            <a:ext cx="6987645" cy="1388534"/>
          </a:xfrm>
        </p:spPr>
        <p:txBody>
          <a:bodyPr/>
          <a:lstStyle/>
          <a:p>
            <a:r>
              <a:rPr lang="en-US" dirty="0"/>
              <a:t>Big Data Analytics = Machine Learning + Cloud </a:t>
            </a:r>
            <a:r>
              <a:rPr lang="en-US" dirty="0" smtClean="0"/>
              <a:t>Computing</a:t>
            </a:r>
          </a:p>
          <a:p>
            <a:endParaRPr lang="en-US" dirty="0"/>
          </a:p>
          <a:p>
            <a:endParaRPr lang="en-US" dirty="0"/>
          </a:p>
        </p:txBody>
      </p:sp>
      <p:sp>
        <p:nvSpPr>
          <p:cNvPr id="4" name="TextBox 3"/>
          <p:cNvSpPr txBox="1"/>
          <p:nvPr/>
        </p:nvSpPr>
        <p:spPr>
          <a:xfrm>
            <a:off x="5281683" y="5378736"/>
            <a:ext cx="4230807" cy="923330"/>
          </a:xfrm>
          <a:prstGeom prst="rect">
            <a:avLst/>
          </a:prstGeom>
          <a:noFill/>
        </p:spPr>
        <p:txBody>
          <a:bodyPr wrap="square" rtlCol="0">
            <a:spAutoFit/>
          </a:bodyPr>
          <a:lstStyle/>
          <a:p>
            <a:r>
              <a:rPr lang="en-US" dirty="0" smtClean="0"/>
              <a:t>Chouliaras Andreas 2143</a:t>
            </a:r>
          </a:p>
          <a:p>
            <a:r>
              <a:rPr lang="en-US" dirty="0" err="1" smtClean="0"/>
              <a:t>Matzoros</a:t>
            </a:r>
            <a:r>
              <a:rPr lang="en-US" dirty="0" smtClean="0"/>
              <a:t> Christos Konstantinos 2169</a:t>
            </a:r>
          </a:p>
          <a:p>
            <a:r>
              <a:rPr lang="en-US" dirty="0" smtClean="0"/>
              <a:t>Pappas </a:t>
            </a:r>
            <a:r>
              <a:rPr lang="en-US" dirty="0" err="1" smtClean="0"/>
              <a:t>Apostolos</a:t>
            </a:r>
            <a:r>
              <a:rPr lang="en-US" dirty="0" smtClean="0"/>
              <a:t> 2109</a:t>
            </a:r>
            <a:endParaRPr lang="en-US" dirty="0"/>
          </a:p>
        </p:txBody>
      </p:sp>
    </p:spTree>
    <p:extLst>
      <p:ext uri="{BB962C8B-B14F-4D97-AF65-F5344CB8AC3E}">
        <p14:creationId xmlns:p14="http://schemas.microsoft.com/office/powerpoint/2010/main" val="18854335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6B5CA-2E75-4749-8A3C-676CC806AFD1}"/>
              </a:ext>
            </a:extLst>
          </p:cNvPr>
          <p:cNvSpPr>
            <a:spLocks noGrp="1"/>
          </p:cNvSpPr>
          <p:nvPr>
            <p:ph type="title"/>
          </p:nvPr>
        </p:nvSpPr>
        <p:spPr/>
        <p:txBody>
          <a:bodyPr/>
          <a:lstStyle/>
          <a:p>
            <a:r>
              <a:rPr lang="en-US" dirty="0"/>
              <a:t>Data </a:t>
            </a:r>
            <a:r>
              <a:rPr lang="en-US" dirty="0" smtClean="0"/>
              <a:t>domain</a:t>
            </a:r>
            <a:r>
              <a:rPr lang="en-US" dirty="0"/>
              <a:t> </a:t>
            </a:r>
            <a:r>
              <a:rPr lang="en-US" sz="4000" dirty="0"/>
              <a:t>(Searching for patterns)</a:t>
            </a:r>
          </a:p>
        </p:txBody>
      </p:sp>
      <p:sp>
        <p:nvSpPr>
          <p:cNvPr id="3" name="Content Placeholder 2">
            <a:extLst>
              <a:ext uri="{FF2B5EF4-FFF2-40B4-BE49-F238E27FC236}">
                <a16:creationId xmlns:a16="http://schemas.microsoft.com/office/drawing/2014/main" id="{652DF952-2571-2D49-8521-462F4E27B7B5}"/>
              </a:ext>
            </a:extLst>
          </p:cNvPr>
          <p:cNvSpPr>
            <a:spLocks noGrp="1"/>
          </p:cNvSpPr>
          <p:nvPr>
            <p:ph idx="1"/>
          </p:nvPr>
        </p:nvSpPr>
        <p:spPr/>
        <p:txBody>
          <a:bodyPr>
            <a:normAutofit fontScale="92500" lnSpcReduction="10000"/>
          </a:bodyPr>
          <a:lstStyle/>
          <a:p>
            <a:r>
              <a:rPr lang="en-US" dirty="0" smtClean="0"/>
              <a:t>Volume </a:t>
            </a:r>
            <a:r>
              <a:rPr lang="en-US" sz="2400" dirty="0"/>
              <a:t>of data</a:t>
            </a:r>
          </a:p>
          <a:p>
            <a:r>
              <a:rPr lang="en-US" dirty="0" smtClean="0"/>
              <a:t>Variety </a:t>
            </a:r>
            <a:r>
              <a:rPr lang="en-US" sz="2400" dirty="0" smtClean="0"/>
              <a:t>of </a:t>
            </a:r>
            <a:r>
              <a:rPr lang="en-US" sz="2400" dirty="0"/>
              <a:t>data formats</a:t>
            </a:r>
          </a:p>
          <a:p>
            <a:r>
              <a:rPr lang="en-US" dirty="0"/>
              <a:t>Velocity </a:t>
            </a:r>
            <a:r>
              <a:rPr lang="en-US" sz="2400" dirty="0" smtClean="0"/>
              <a:t>(the </a:t>
            </a:r>
            <a:r>
              <a:rPr lang="en-US" sz="2400" dirty="0"/>
              <a:t>pace </a:t>
            </a:r>
            <a:r>
              <a:rPr lang="en-US" sz="2400" dirty="0" smtClean="0"/>
              <a:t>of data generated)</a:t>
            </a:r>
            <a:endParaRPr lang="en-US" dirty="0"/>
          </a:p>
          <a:p>
            <a:endParaRPr lang="en-US" dirty="0"/>
          </a:p>
          <a:p>
            <a:pPr marL="0" indent="0">
              <a:buNone/>
            </a:pPr>
            <a:r>
              <a:rPr lang="en-US" dirty="0"/>
              <a:t>These are the three Vs of the data domain aspect.</a:t>
            </a:r>
          </a:p>
          <a:p>
            <a:pPr marL="0" indent="0">
              <a:buNone/>
            </a:pPr>
            <a:endParaRPr lang="en-US" dirty="0"/>
          </a:p>
          <a:p>
            <a:pPr marL="0" indent="0">
              <a:buNone/>
            </a:pPr>
            <a:r>
              <a:rPr lang="en-US" dirty="0"/>
              <a:t>The key attribute in the data domain is the </a:t>
            </a:r>
            <a:r>
              <a:rPr lang="en-US" u="sng" dirty="0"/>
              <a:t>volume</a:t>
            </a:r>
            <a:r>
              <a:rPr lang="en-US" dirty="0"/>
              <a:t>.</a:t>
            </a:r>
          </a:p>
        </p:txBody>
      </p:sp>
    </p:spTree>
    <p:extLst>
      <p:ext uri="{BB962C8B-B14F-4D97-AF65-F5344CB8AC3E}">
        <p14:creationId xmlns:p14="http://schemas.microsoft.com/office/powerpoint/2010/main" val="24721764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48BF4-BF82-1345-A66E-3CDDB70AD493}"/>
              </a:ext>
            </a:extLst>
          </p:cNvPr>
          <p:cNvSpPr>
            <a:spLocks noGrp="1"/>
          </p:cNvSpPr>
          <p:nvPr>
            <p:ph type="title"/>
          </p:nvPr>
        </p:nvSpPr>
        <p:spPr>
          <a:xfrm>
            <a:off x="1593493" y="0"/>
            <a:ext cx="10018713" cy="1752599"/>
          </a:xfrm>
        </p:spPr>
        <p:txBody>
          <a:bodyPr/>
          <a:lstStyle/>
          <a:p>
            <a:r>
              <a:rPr lang="en-US" dirty="0"/>
              <a:t>Business </a:t>
            </a:r>
            <a:r>
              <a:rPr lang="en-US" dirty="0" smtClean="0"/>
              <a:t>Intelligence </a:t>
            </a:r>
            <a:r>
              <a:rPr lang="en-US" sz="4000" dirty="0"/>
              <a:t>(Making predictions) </a:t>
            </a:r>
            <a:endParaRPr lang="en-US" dirty="0"/>
          </a:p>
        </p:txBody>
      </p:sp>
      <p:sp>
        <p:nvSpPr>
          <p:cNvPr id="3" name="Content Placeholder 2">
            <a:extLst>
              <a:ext uri="{FF2B5EF4-FFF2-40B4-BE49-F238E27FC236}">
                <a16:creationId xmlns:a16="http://schemas.microsoft.com/office/drawing/2014/main" id="{EC823135-07CE-514C-B8F5-D7476774F7C8}"/>
              </a:ext>
            </a:extLst>
          </p:cNvPr>
          <p:cNvSpPr>
            <a:spLocks noGrp="1"/>
          </p:cNvSpPr>
          <p:nvPr>
            <p:ph idx="1"/>
          </p:nvPr>
        </p:nvSpPr>
        <p:spPr>
          <a:xfrm>
            <a:off x="1720734" y="1473959"/>
            <a:ext cx="9764229" cy="5384041"/>
          </a:xfrm>
        </p:spPr>
        <p:txBody>
          <a:bodyPr>
            <a:normAutofit/>
          </a:bodyPr>
          <a:lstStyle/>
          <a:p>
            <a:pPr marL="0" indent="0">
              <a:buNone/>
            </a:pPr>
            <a:endParaRPr lang="en-US" dirty="0" smtClean="0"/>
          </a:p>
          <a:p>
            <a:r>
              <a:rPr lang="en-US" dirty="0" smtClean="0"/>
              <a:t>Visibility</a:t>
            </a:r>
            <a:endParaRPr lang="en-US" dirty="0"/>
          </a:p>
          <a:p>
            <a:r>
              <a:rPr lang="en-US" dirty="0"/>
              <a:t>Value </a:t>
            </a:r>
          </a:p>
          <a:p>
            <a:r>
              <a:rPr lang="en-US" dirty="0"/>
              <a:t>Verdict</a:t>
            </a:r>
          </a:p>
          <a:p>
            <a:endParaRPr lang="en-US" sz="1800" dirty="0"/>
          </a:p>
          <a:p>
            <a:pPr marL="0" indent="0">
              <a:buNone/>
            </a:pPr>
            <a:r>
              <a:rPr lang="en-US" dirty="0"/>
              <a:t>We see that the business Intelligence domain also has a set of three Vs.</a:t>
            </a:r>
          </a:p>
          <a:p>
            <a:pPr marL="0" indent="0">
              <a:buNone/>
            </a:pPr>
            <a:endParaRPr lang="en-US" dirty="0"/>
          </a:p>
          <a:p>
            <a:pPr marL="0" indent="0">
              <a:buNone/>
            </a:pPr>
            <a:r>
              <a:rPr lang="en-US" dirty="0"/>
              <a:t>The key attribute here is </a:t>
            </a:r>
            <a:r>
              <a:rPr lang="en-US" u="sng" dirty="0" smtClean="0"/>
              <a:t>visibility</a:t>
            </a:r>
            <a:r>
              <a:rPr lang="en-US" dirty="0" smtClean="0"/>
              <a:t>. </a:t>
            </a:r>
          </a:p>
          <a:p>
            <a:pPr marL="0" indent="0">
              <a:buNone/>
            </a:pPr>
            <a:r>
              <a:rPr lang="en-US" dirty="0" smtClean="0"/>
              <a:t>The </a:t>
            </a:r>
            <a:r>
              <a:rPr lang="en-US" dirty="0"/>
              <a:t>wisdom of data </a:t>
            </a:r>
            <a:r>
              <a:rPr lang="en-US" dirty="0" smtClean="0"/>
              <a:t>crowds, or the </a:t>
            </a:r>
            <a:r>
              <a:rPr lang="en-US" dirty="0"/>
              <a:t>hierarchical level of abstraction </a:t>
            </a:r>
            <a:r>
              <a:rPr lang="en-US" dirty="0" smtClean="0"/>
              <a:t>in data patterns.</a:t>
            </a:r>
            <a:endParaRPr lang="en-US" u="sng" dirty="0"/>
          </a:p>
          <a:p>
            <a:pPr marL="0" indent="0">
              <a:buNone/>
            </a:pPr>
            <a:endParaRPr lang="en-US" u="sng" dirty="0"/>
          </a:p>
          <a:p>
            <a:pPr marL="0" indent="0">
              <a:buNone/>
            </a:pPr>
            <a:endParaRPr lang="en-US" u="sng" dirty="0"/>
          </a:p>
        </p:txBody>
      </p:sp>
    </p:spTree>
    <p:extLst>
      <p:ext uri="{BB962C8B-B14F-4D97-AF65-F5344CB8AC3E}">
        <p14:creationId xmlns:p14="http://schemas.microsoft.com/office/powerpoint/2010/main" val="714930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6A24-29C9-A648-AAC3-60138E3C4519}"/>
              </a:ext>
            </a:extLst>
          </p:cNvPr>
          <p:cNvSpPr>
            <a:spLocks noGrp="1"/>
          </p:cNvSpPr>
          <p:nvPr>
            <p:ph type="title"/>
          </p:nvPr>
        </p:nvSpPr>
        <p:spPr>
          <a:xfrm>
            <a:off x="1732754" y="98947"/>
            <a:ext cx="10018713" cy="1752599"/>
          </a:xfrm>
        </p:spPr>
        <p:txBody>
          <a:bodyPr/>
          <a:lstStyle/>
          <a:p>
            <a:r>
              <a:rPr lang="en-US" dirty="0"/>
              <a:t>Statistics </a:t>
            </a:r>
            <a:r>
              <a:rPr lang="en-US" dirty="0" smtClean="0"/>
              <a:t>Domain</a:t>
            </a:r>
            <a:r>
              <a:rPr lang="en-US" dirty="0"/>
              <a:t> </a:t>
            </a:r>
            <a:r>
              <a:rPr lang="en-US" sz="4000" dirty="0"/>
              <a:t>(Making assumptions)</a:t>
            </a:r>
            <a:endParaRPr lang="en-US" dirty="0"/>
          </a:p>
        </p:txBody>
      </p:sp>
      <p:sp>
        <p:nvSpPr>
          <p:cNvPr id="3" name="Content Placeholder 2">
            <a:extLst>
              <a:ext uri="{FF2B5EF4-FFF2-40B4-BE49-F238E27FC236}">
                <a16:creationId xmlns:a16="http://schemas.microsoft.com/office/drawing/2014/main" id="{4E236569-4932-8A4C-9907-9B2FD2FF438B}"/>
              </a:ext>
            </a:extLst>
          </p:cNvPr>
          <p:cNvSpPr>
            <a:spLocks noGrp="1"/>
          </p:cNvSpPr>
          <p:nvPr>
            <p:ph idx="1"/>
          </p:nvPr>
        </p:nvSpPr>
        <p:spPr>
          <a:xfrm>
            <a:off x="1484311" y="2438399"/>
            <a:ext cx="10515600" cy="4534834"/>
          </a:xfrm>
        </p:spPr>
        <p:txBody>
          <a:bodyPr>
            <a:normAutofit/>
          </a:bodyPr>
          <a:lstStyle/>
          <a:p>
            <a:r>
              <a:rPr lang="en-US" dirty="0" smtClean="0"/>
              <a:t>Veracity (</a:t>
            </a:r>
            <a:r>
              <a:rPr lang="en-US" sz="2400" dirty="0" smtClean="0"/>
              <a:t>which is </a:t>
            </a:r>
            <a:r>
              <a:rPr lang="en-US" sz="2400" dirty="0"/>
              <a:t>searching for trustworthiness and certainty </a:t>
            </a:r>
            <a:r>
              <a:rPr lang="en-US" sz="2400" dirty="0" smtClean="0"/>
              <a:t>in </a:t>
            </a:r>
            <a:r>
              <a:rPr lang="en-US" sz="2400" dirty="0"/>
              <a:t>data </a:t>
            </a:r>
            <a:r>
              <a:rPr lang="en-US" sz="2400" dirty="0" smtClean="0"/>
              <a:t>sets)</a:t>
            </a:r>
            <a:endParaRPr lang="en-US" sz="2400" dirty="0"/>
          </a:p>
          <a:p>
            <a:r>
              <a:rPr lang="en-US" dirty="0" smtClean="0"/>
              <a:t>Validity </a:t>
            </a:r>
            <a:r>
              <a:rPr lang="en-US" sz="2400" dirty="0" smtClean="0"/>
              <a:t>(</a:t>
            </a:r>
            <a:r>
              <a:rPr lang="en-US" sz="2400" dirty="0"/>
              <a:t>how to correctly acquire data and avoid </a:t>
            </a:r>
            <a:r>
              <a:rPr lang="en-US" sz="2400" dirty="0" smtClean="0"/>
              <a:t>biases)</a:t>
            </a:r>
            <a:endParaRPr lang="en-US" sz="2400" dirty="0"/>
          </a:p>
          <a:p>
            <a:r>
              <a:rPr lang="en-US" dirty="0" smtClean="0"/>
              <a:t>Variability </a:t>
            </a:r>
            <a:r>
              <a:rPr lang="en-US" sz="2400" dirty="0" smtClean="0"/>
              <a:t>(</a:t>
            </a:r>
            <a:r>
              <a:rPr lang="en-US" sz="2400" dirty="0"/>
              <a:t>how to reduce data complexity and reach desirable outcomes</a:t>
            </a:r>
            <a:r>
              <a:rPr lang="en-US" sz="2400" dirty="0" smtClean="0"/>
              <a:t>)</a:t>
            </a:r>
            <a:endParaRPr lang="en-US" sz="2400" dirty="0"/>
          </a:p>
          <a:p>
            <a:endParaRPr lang="en-US" dirty="0"/>
          </a:p>
          <a:p>
            <a:pPr marL="0" indent="0">
              <a:buNone/>
            </a:pPr>
            <a:r>
              <a:rPr lang="en-US" dirty="0"/>
              <a:t>Another set of Vs for the statistics domain.</a:t>
            </a:r>
          </a:p>
          <a:p>
            <a:pPr marL="0" indent="0">
              <a:buNone/>
            </a:pPr>
            <a:endParaRPr lang="en-US" dirty="0"/>
          </a:p>
          <a:p>
            <a:pPr marL="0" indent="0">
              <a:buNone/>
            </a:pPr>
            <a:r>
              <a:rPr lang="en-US" dirty="0"/>
              <a:t>The key attribute is the </a:t>
            </a:r>
            <a:r>
              <a:rPr lang="en-US" u="sng" dirty="0" smtClean="0"/>
              <a:t>veracity</a:t>
            </a:r>
            <a:r>
              <a:rPr lang="en-US" dirty="0" smtClean="0"/>
              <a:t>. </a:t>
            </a:r>
          </a:p>
          <a:p>
            <a:pPr marL="0" indent="0">
              <a:buNone/>
            </a:pPr>
            <a:r>
              <a:rPr lang="en-US" dirty="0" smtClean="0"/>
              <a:t>Emphasizes on </a:t>
            </a:r>
            <a:r>
              <a:rPr lang="en-US" dirty="0"/>
              <a:t>how to build a statistical model close to the </a:t>
            </a:r>
            <a:r>
              <a:rPr lang="en-US" dirty="0" smtClean="0"/>
              <a:t>reality.</a:t>
            </a:r>
            <a:endParaRPr lang="en-US" u="sng" dirty="0"/>
          </a:p>
          <a:p>
            <a:pPr marL="0" indent="0">
              <a:buNone/>
            </a:pPr>
            <a:endParaRPr lang="en-US" u="sng" dirty="0"/>
          </a:p>
          <a:p>
            <a:pPr marL="0" indent="0">
              <a:buNone/>
            </a:pPr>
            <a:endParaRPr lang="en-US" u="sng" dirty="0"/>
          </a:p>
          <a:p>
            <a:pPr marL="0" indent="0">
              <a:buNone/>
            </a:pPr>
            <a:endParaRPr lang="en-US" dirty="0"/>
          </a:p>
        </p:txBody>
      </p:sp>
    </p:spTree>
    <p:extLst>
      <p:ext uri="{BB962C8B-B14F-4D97-AF65-F5344CB8AC3E}">
        <p14:creationId xmlns:p14="http://schemas.microsoft.com/office/powerpoint/2010/main" val="29321984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C4676-8AEA-1740-AFEE-A10152EEC874}"/>
              </a:ext>
            </a:extLst>
          </p:cNvPr>
          <p:cNvSpPr>
            <a:spLocks noGrp="1"/>
          </p:cNvSpPr>
          <p:nvPr>
            <p:ph type="title"/>
          </p:nvPr>
        </p:nvSpPr>
        <p:spPr>
          <a:xfrm>
            <a:off x="1193252" y="257548"/>
            <a:ext cx="2904565" cy="1325563"/>
          </a:xfrm>
        </p:spPr>
        <p:txBody>
          <a:bodyPr anchor="t">
            <a:normAutofit/>
          </a:bodyPr>
          <a:lstStyle/>
          <a:p>
            <a:r>
              <a:rPr lang="en-US" dirty="0"/>
              <a:t/>
            </a:r>
            <a:br>
              <a:rPr lang="en-US" dirty="0"/>
            </a:br>
            <a:r>
              <a:rPr lang="en-US" dirty="0"/>
              <a:t>The </a:t>
            </a:r>
            <a:r>
              <a:rPr lang="en-US" dirty="0" smtClean="0"/>
              <a:t>9Vs:</a:t>
            </a:r>
            <a:endParaRPr lang="en-US" dirty="0"/>
          </a:p>
        </p:txBody>
      </p:sp>
      <p:pic>
        <p:nvPicPr>
          <p:cNvPr id="4" name="Picture 4">
            <a:extLst>
              <a:ext uri="{FF2B5EF4-FFF2-40B4-BE49-F238E27FC236}">
                <a16:creationId xmlns:a16="http://schemas.microsoft.com/office/drawing/2014/main" id="{FD89441D-36B6-844F-A80A-6F773C2F1F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7817" y="257548"/>
            <a:ext cx="7103584" cy="6364063"/>
          </a:xfrm>
          <a:prstGeom prst="rect">
            <a:avLst/>
          </a:prstGeom>
        </p:spPr>
      </p:pic>
    </p:spTree>
    <p:extLst>
      <p:ext uri="{BB962C8B-B14F-4D97-AF65-F5344CB8AC3E}">
        <p14:creationId xmlns:p14="http://schemas.microsoft.com/office/powerpoint/2010/main" val="24866378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D8D2A33-20F7-DE42-8AF0-EE29AD0375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0238" y="2251881"/>
            <a:ext cx="9288652" cy="3903259"/>
          </a:xfrm>
          <a:prstGeom prst="rect">
            <a:avLst/>
          </a:prstGeom>
        </p:spPr>
      </p:pic>
      <p:sp>
        <p:nvSpPr>
          <p:cNvPr id="2" name="Title 1">
            <a:extLst>
              <a:ext uri="{FF2B5EF4-FFF2-40B4-BE49-F238E27FC236}">
                <a16:creationId xmlns:a16="http://schemas.microsoft.com/office/drawing/2014/main" id="{BC8658EC-3C53-1B4A-B651-ED0D3739E887}"/>
              </a:ext>
            </a:extLst>
          </p:cNvPr>
          <p:cNvSpPr>
            <a:spLocks noGrp="1"/>
          </p:cNvSpPr>
          <p:nvPr>
            <p:ph type="title"/>
          </p:nvPr>
        </p:nvSpPr>
        <p:spPr/>
        <p:txBody>
          <a:bodyPr/>
          <a:lstStyle/>
          <a:p>
            <a:r>
              <a:rPr lang="en-US"/>
              <a:t>BDA:  a pragmatic representation of Big Data</a:t>
            </a:r>
          </a:p>
        </p:txBody>
      </p:sp>
    </p:spTree>
    <p:extLst>
      <p:ext uri="{BB962C8B-B14F-4D97-AF65-F5344CB8AC3E}">
        <p14:creationId xmlns:p14="http://schemas.microsoft.com/office/powerpoint/2010/main" val="6246385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a:extLst>
              <a:ext uri="{FF2B5EF4-FFF2-40B4-BE49-F238E27FC236}">
                <a16:creationId xmlns:a16="http://schemas.microsoft.com/office/drawing/2014/main" id="{96E889AC-90CD-5347-B0D4-5EA5058F5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5073" y="1200398"/>
            <a:ext cx="7256928" cy="5462854"/>
          </a:xfrm>
          <a:prstGeom prst="rect">
            <a:avLst/>
          </a:prstGeom>
        </p:spPr>
      </p:pic>
      <p:sp>
        <p:nvSpPr>
          <p:cNvPr id="2" name="Title 1">
            <a:extLst>
              <a:ext uri="{FF2B5EF4-FFF2-40B4-BE49-F238E27FC236}">
                <a16:creationId xmlns:a16="http://schemas.microsoft.com/office/drawing/2014/main" id="{47F7D30D-85D2-BB46-87D9-106C3F075ACC}"/>
              </a:ext>
            </a:extLst>
          </p:cNvPr>
          <p:cNvSpPr>
            <a:spLocks noGrp="1"/>
          </p:cNvSpPr>
          <p:nvPr>
            <p:ph type="title"/>
          </p:nvPr>
        </p:nvSpPr>
        <p:spPr>
          <a:xfrm>
            <a:off x="1688252" y="19941"/>
            <a:ext cx="4762124" cy="1325563"/>
          </a:xfrm>
        </p:spPr>
        <p:txBody>
          <a:bodyPr/>
          <a:lstStyle/>
          <a:p>
            <a:r>
              <a:rPr lang="en-US" dirty="0"/>
              <a:t>Machine Learning</a:t>
            </a:r>
          </a:p>
        </p:txBody>
      </p:sp>
      <p:sp>
        <p:nvSpPr>
          <p:cNvPr id="3" name="Content Placeholder 2">
            <a:extLst>
              <a:ext uri="{FF2B5EF4-FFF2-40B4-BE49-F238E27FC236}">
                <a16:creationId xmlns:a16="http://schemas.microsoft.com/office/drawing/2014/main" id="{3388CE36-39FB-474B-BAE2-223D74A640DB}"/>
              </a:ext>
            </a:extLst>
          </p:cNvPr>
          <p:cNvSpPr>
            <a:spLocks noGrp="1"/>
          </p:cNvSpPr>
          <p:nvPr>
            <p:ph idx="1"/>
          </p:nvPr>
        </p:nvSpPr>
        <p:spPr>
          <a:xfrm>
            <a:off x="1341186" y="1222069"/>
            <a:ext cx="4264584" cy="4903602"/>
          </a:xfrm>
        </p:spPr>
        <p:txBody>
          <a:bodyPr/>
          <a:lstStyle/>
          <a:p>
            <a:pPr marL="0" indent="0">
              <a:buNone/>
            </a:pPr>
            <a:r>
              <a:rPr lang="en-US" dirty="0" smtClean="0"/>
              <a:t>-An </a:t>
            </a:r>
            <a:r>
              <a:rPr lang="en-US" dirty="0"/>
              <a:t>automatic process  </a:t>
            </a:r>
            <a:r>
              <a:rPr lang="en-US" dirty="0" smtClean="0"/>
              <a:t>               of </a:t>
            </a:r>
            <a:r>
              <a:rPr lang="en-US" dirty="0"/>
              <a:t>pattern recognition by </a:t>
            </a:r>
            <a:r>
              <a:rPr lang="en-US" dirty="0" smtClean="0"/>
              <a:t>   </a:t>
            </a:r>
            <a:r>
              <a:rPr lang="en-US" dirty="0" smtClean="0"/>
              <a:t>           </a:t>
            </a:r>
            <a:r>
              <a:rPr lang="en-US" dirty="0" smtClean="0"/>
              <a:t>a </a:t>
            </a:r>
            <a:r>
              <a:rPr lang="en-US" dirty="0"/>
              <a:t>learning machine.</a:t>
            </a:r>
          </a:p>
          <a:p>
            <a:pPr marL="0" indent="0">
              <a:buNone/>
            </a:pPr>
            <a:endParaRPr lang="en-US" dirty="0"/>
          </a:p>
          <a:p>
            <a:pPr marL="0" indent="0">
              <a:buNone/>
            </a:pPr>
            <a:r>
              <a:rPr lang="en-US" dirty="0"/>
              <a:t>Learning from data: </a:t>
            </a:r>
          </a:p>
          <a:p>
            <a:pPr marL="0" indent="0">
              <a:buNone/>
            </a:pPr>
            <a:endParaRPr lang="en-US" dirty="0"/>
          </a:p>
          <a:p>
            <a:pPr marL="0" indent="0">
              <a:buNone/>
            </a:pPr>
            <a:r>
              <a:rPr lang="en-US" dirty="0"/>
              <a:t> </a:t>
            </a:r>
            <a:r>
              <a:rPr lang="en-US" dirty="0" smtClean="0"/>
              <a:t>Trials      </a:t>
            </a:r>
            <a:endParaRPr lang="en-US" dirty="0"/>
          </a:p>
          <a:p>
            <a:pPr marL="0" indent="0">
              <a:buNone/>
            </a:pPr>
            <a:endParaRPr lang="en-US" dirty="0"/>
          </a:p>
          <a:p>
            <a:pPr marL="0" indent="0">
              <a:buNone/>
            </a:pPr>
            <a:r>
              <a:rPr lang="en-US" dirty="0"/>
              <a:t>E</a:t>
            </a:r>
            <a:r>
              <a:rPr lang="en-US" dirty="0" smtClean="0"/>
              <a:t>rror </a:t>
            </a:r>
            <a:endParaRPr lang="en-US" dirty="0"/>
          </a:p>
        </p:txBody>
      </p:sp>
      <p:sp>
        <p:nvSpPr>
          <p:cNvPr id="11" name="Arrow: Up 10">
            <a:extLst>
              <a:ext uri="{FF2B5EF4-FFF2-40B4-BE49-F238E27FC236}">
                <a16:creationId xmlns:a16="http://schemas.microsoft.com/office/drawing/2014/main" id="{37B133E3-BDCC-C445-B863-9ACE575A31A6}"/>
              </a:ext>
            </a:extLst>
          </p:cNvPr>
          <p:cNvSpPr/>
          <p:nvPr/>
        </p:nvSpPr>
        <p:spPr>
          <a:xfrm flipH="1">
            <a:off x="2249401" y="4120531"/>
            <a:ext cx="323631" cy="694540"/>
          </a:xfrm>
          <a:prstGeom prst="upArrow">
            <a:avLst>
              <a:gd name="adj1" fmla="val 50000"/>
              <a:gd name="adj2" fmla="val 980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Up 12">
            <a:extLst>
              <a:ext uri="{FF2B5EF4-FFF2-40B4-BE49-F238E27FC236}">
                <a16:creationId xmlns:a16="http://schemas.microsoft.com/office/drawing/2014/main" id="{2D0F5371-148A-3D4A-BD75-ACE893B7DC3A}"/>
              </a:ext>
            </a:extLst>
          </p:cNvPr>
          <p:cNvSpPr/>
          <p:nvPr/>
        </p:nvSpPr>
        <p:spPr>
          <a:xfrm rot="10800000" flipH="1">
            <a:off x="2249400" y="5352652"/>
            <a:ext cx="323631" cy="694540"/>
          </a:xfrm>
          <a:prstGeom prst="upArrow">
            <a:avLst>
              <a:gd name="adj1" fmla="val 50000"/>
              <a:gd name="adj2" fmla="val 980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09907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74E582A-19E1-C94D-B617-2C7B8D104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254" y="2575111"/>
            <a:ext cx="7437746" cy="2756647"/>
          </a:xfrm>
          <a:prstGeom prst="rect">
            <a:avLst/>
          </a:prstGeom>
        </p:spPr>
      </p:pic>
      <p:sp>
        <p:nvSpPr>
          <p:cNvPr id="2" name="Title 1">
            <a:extLst>
              <a:ext uri="{FF2B5EF4-FFF2-40B4-BE49-F238E27FC236}">
                <a16:creationId xmlns:a16="http://schemas.microsoft.com/office/drawing/2014/main" id="{61718490-7CBA-3F41-ABF5-01FFB64DCBB1}"/>
              </a:ext>
            </a:extLst>
          </p:cNvPr>
          <p:cNvSpPr>
            <a:spLocks noGrp="1"/>
          </p:cNvSpPr>
          <p:nvPr>
            <p:ph type="title"/>
          </p:nvPr>
        </p:nvSpPr>
        <p:spPr>
          <a:xfrm>
            <a:off x="4632178" y="242607"/>
            <a:ext cx="4365812" cy="898899"/>
          </a:xfrm>
        </p:spPr>
        <p:txBody>
          <a:bodyPr>
            <a:normAutofit/>
          </a:bodyPr>
          <a:lstStyle/>
          <a:p>
            <a:r>
              <a:rPr lang="en-US" dirty="0"/>
              <a:t>Machine Learning </a:t>
            </a:r>
          </a:p>
        </p:txBody>
      </p:sp>
      <p:sp>
        <p:nvSpPr>
          <p:cNvPr id="3" name="Content Placeholder 2">
            <a:extLst>
              <a:ext uri="{FF2B5EF4-FFF2-40B4-BE49-F238E27FC236}">
                <a16:creationId xmlns:a16="http://schemas.microsoft.com/office/drawing/2014/main" id="{10181EB1-9424-CA4A-9EAB-858652CAAFE0}"/>
              </a:ext>
            </a:extLst>
          </p:cNvPr>
          <p:cNvSpPr>
            <a:spLocks noGrp="1"/>
          </p:cNvSpPr>
          <p:nvPr>
            <p:ph idx="1"/>
          </p:nvPr>
        </p:nvSpPr>
        <p:spPr>
          <a:xfrm>
            <a:off x="1592842" y="1141506"/>
            <a:ext cx="10444484" cy="5409419"/>
          </a:xfrm>
        </p:spPr>
        <p:txBody>
          <a:bodyPr>
            <a:normAutofit lnSpcReduction="10000"/>
          </a:bodyPr>
          <a:lstStyle/>
          <a:p>
            <a:pPr marL="0" indent="0">
              <a:buNone/>
            </a:pPr>
            <a:endParaRPr lang="en-US" dirty="0" smtClean="0"/>
          </a:p>
          <a:p>
            <a:pPr marL="0" indent="0">
              <a:buNone/>
            </a:pPr>
            <a:r>
              <a:rPr lang="en-US" dirty="0" smtClean="0"/>
              <a:t>“</a:t>
            </a:r>
            <a:r>
              <a:rPr lang="en-US" dirty="0"/>
              <a:t>An outgrowth or the intersection of computer science and statistics, aims to automatically learn to recognize complex patterns and make intelligent decisions based on existing data sets.”</a:t>
            </a:r>
          </a:p>
          <a:p>
            <a:pPr marL="0" indent="0">
              <a:buNone/>
            </a:pPr>
            <a:endParaRPr lang="en-US" sz="1800" dirty="0"/>
          </a:p>
          <a:p>
            <a:pPr marL="0" indent="0">
              <a:buNone/>
            </a:pPr>
            <a:r>
              <a:rPr lang="en-US" dirty="0" smtClean="0"/>
              <a:t>“</a:t>
            </a:r>
            <a:r>
              <a:rPr lang="en-US" dirty="0"/>
              <a:t>Machine Learning turns </a:t>
            </a:r>
            <a:endParaRPr lang="en-US" dirty="0" smtClean="0"/>
          </a:p>
          <a:p>
            <a:pPr marL="0" indent="0">
              <a:buNone/>
            </a:pPr>
            <a:r>
              <a:rPr lang="en-US" dirty="0"/>
              <a:t> </a:t>
            </a:r>
            <a:r>
              <a:rPr lang="en-US" dirty="0" smtClean="0"/>
              <a:t> data </a:t>
            </a:r>
            <a:r>
              <a:rPr lang="en-US" dirty="0"/>
              <a:t>into information</a:t>
            </a:r>
            <a:r>
              <a:rPr lang="en-US" dirty="0" smtClean="0"/>
              <a:t>”</a:t>
            </a:r>
          </a:p>
          <a:p>
            <a:pPr marL="0" indent="0">
              <a:buNone/>
            </a:pPr>
            <a:endParaRPr lang="en-US" dirty="0"/>
          </a:p>
          <a:p>
            <a:pPr marL="0" indent="0">
              <a:buNone/>
            </a:pPr>
            <a:endParaRPr lang="en-US" dirty="0"/>
          </a:p>
          <a:p>
            <a:pPr marL="0" indent="0">
              <a:buNone/>
            </a:pPr>
            <a:endParaRPr lang="en-US" dirty="0" smtClean="0"/>
          </a:p>
          <a:p>
            <a:pPr marL="0" indent="0">
              <a:buNone/>
            </a:pPr>
            <a:r>
              <a:rPr lang="en-US" dirty="0" smtClean="0"/>
              <a:t>The </a:t>
            </a:r>
            <a:r>
              <a:rPr lang="en-US" dirty="0"/>
              <a:t>ultimate </a:t>
            </a:r>
            <a:r>
              <a:rPr lang="en-US" dirty="0" smtClean="0"/>
              <a:t>goal is </a:t>
            </a:r>
            <a:r>
              <a:rPr lang="en-US" dirty="0"/>
              <a:t>to build </a:t>
            </a:r>
            <a:r>
              <a:rPr lang="en-US" dirty="0" smtClean="0"/>
              <a:t>systems </a:t>
            </a:r>
            <a:r>
              <a:rPr lang="en-US" dirty="0"/>
              <a:t>that </a:t>
            </a:r>
            <a:r>
              <a:rPr lang="en-US" dirty="0" smtClean="0"/>
              <a:t>are of </a:t>
            </a:r>
            <a:r>
              <a:rPr lang="en-US" dirty="0"/>
              <a:t>level of human Competence in performing complex tasks.</a:t>
            </a:r>
          </a:p>
          <a:p>
            <a:pPr marL="0" indent="0">
              <a:buNone/>
            </a:pPr>
            <a:endParaRPr lang="en-US" dirty="0"/>
          </a:p>
        </p:txBody>
      </p:sp>
    </p:spTree>
    <p:extLst>
      <p:ext uri="{BB962C8B-B14F-4D97-AF65-F5344CB8AC3E}">
        <p14:creationId xmlns:p14="http://schemas.microsoft.com/office/powerpoint/2010/main" val="22469089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A021D-2968-F245-995C-CA445E7069E0}"/>
              </a:ext>
            </a:extLst>
          </p:cNvPr>
          <p:cNvSpPr>
            <a:spLocks noGrp="1"/>
          </p:cNvSpPr>
          <p:nvPr>
            <p:ph type="title"/>
          </p:nvPr>
        </p:nvSpPr>
        <p:spPr>
          <a:xfrm>
            <a:off x="481684" y="196600"/>
            <a:ext cx="10515600" cy="1325563"/>
          </a:xfrm>
        </p:spPr>
        <p:txBody>
          <a:bodyPr/>
          <a:lstStyle/>
          <a:p>
            <a:r>
              <a:rPr lang="en-US" dirty="0"/>
              <a:t>Computational </a:t>
            </a:r>
            <a:r>
              <a:rPr lang="en-US" dirty="0" smtClean="0"/>
              <a:t>Support Models</a:t>
            </a:r>
            <a:endParaRPr lang="en-US" dirty="0"/>
          </a:p>
        </p:txBody>
      </p:sp>
      <p:sp>
        <p:nvSpPr>
          <p:cNvPr id="3" name="Content Placeholder 2">
            <a:extLst>
              <a:ext uri="{FF2B5EF4-FFF2-40B4-BE49-F238E27FC236}">
                <a16:creationId xmlns:a16="http://schemas.microsoft.com/office/drawing/2014/main" id="{19B62306-1157-3B4F-A90E-00FE9C77CB40}"/>
              </a:ext>
            </a:extLst>
          </p:cNvPr>
          <p:cNvSpPr>
            <a:spLocks noGrp="1"/>
          </p:cNvSpPr>
          <p:nvPr>
            <p:ph idx="1"/>
          </p:nvPr>
        </p:nvSpPr>
        <p:spPr>
          <a:xfrm>
            <a:off x="1614448" y="1243352"/>
            <a:ext cx="10137452" cy="5170238"/>
          </a:xfrm>
        </p:spPr>
        <p:txBody>
          <a:bodyPr>
            <a:normAutofit/>
          </a:bodyPr>
          <a:lstStyle/>
          <a:p>
            <a:r>
              <a:rPr lang="en-US" dirty="0"/>
              <a:t>Massively parallel processing (MPP)</a:t>
            </a:r>
            <a:r>
              <a:rPr lang="en-US" dirty="0" smtClean="0"/>
              <a:t> </a:t>
            </a:r>
            <a:r>
              <a:rPr lang="en-US" dirty="0"/>
              <a:t>database system</a:t>
            </a:r>
          </a:p>
          <a:p>
            <a:r>
              <a:rPr lang="en-US" dirty="0" smtClean="0"/>
              <a:t>In-memory </a:t>
            </a:r>
            <a:r>
              <a:rPr lang="en-US" dirty="0"/>
              <a:t>database </a:t>
            </a:r>
            <a:r>
              <a:rPr lang="en-US" dirty="0" smtClean="0"/>
              <a:t>systems</a:t>
            </a:r>
            <a:endParaRPr lang="en-US" dirty="0"/>
          </a:p>
          <a:p>
            <a:r>
              <a:rPr lang="en-US" dirty="0"/>
              <a:t>MapReduce processing model and platforms
</a:t>
            </a:r>
            <a:r>
              <a:rPr lang="en-US" dirty="0" smtClean="0"/>
              <a:t>Bulk </a:t>
            </a:r>
            <a:r>
              <a:rPr lang="en-US" dirty="0"/>
              <a:t>Synchronous Parallel (BSP)</a:t>
            </a:r>
            <a:r>
              <a:rPr lang="en-US" dirty="0" smtClean="0"/>
              <a:t> </a:t>
            </a:r>
            <a:r>
              <a:rPr lang="en-US" dirty="0"/>
              <a:t>systems </a:t>
            </a:r>
          </a:p>
          <a:p>
            <a:endParaRPr lang="en-US" dirty="0" smtClean="0"/>
          </a:p>
          <a:p>
            <a:endParaRPr lang="en-US" dirty="0"/>
          </a:p>
          <a:p>
            <a:endParaRPr lang="en-US" dirty="0" smtClean="0"/>
          </a:p>
          <a:p>
            <a:pPr marL="0" indent="0">
              <a:buNone/>
            </a:pPr>
            <a:endParaRPr lang="en-US" dirty="0" smtClean="0"/>
          </a:p>
          <a:p>
            <a:pPr marL="0" indent="0">
              <a:buNone/>
            </a:pPr>
            <a:r>
              <a:rPr lang="en-US" dirty="0" smtClean="0"/>
              <a:t> But a </a:t>
            </a:r>
            <a:r>
              <a:rPr lang="en-US" dirty="0"/>
              <a:t>fifth </a:t>
            </a:r>
            <a:r>
              <a:rPr lang="en-US" dirty="0" smtClean="0"/>
              <a:t>model raised among them</a:t>
            </a:r>
            <a:endParaRPr lang="en-US" dirty="0"/>
          </a:p>
        </p:txBody>
      </p:sp>
      <p:pic>
        <p:nvPicPr>
          <p:cNvPr id="6" name="Picture 6">
            <a:extLst>
              <a:ext uri="{FF2B5EF4-FFF2-40B4-BE49-F238E27FC236}">
                <a16:creationId xmlns:a16="http://schemas.microsoft.com/office/drawing/2014/main" id="{D57B25F5-4B2F-714C-A5D6-EF51125B5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7891" y="3292024"/>
            <a:ext cx="2221439" cy="1072893"/>
          </a:xfrm>
          <a:prstGeom prst="rect">
            <a:avLst/>
          </a:prstGeom>
        </p:spPr>
      </p:pic>
      <p:pic>
        <p:nvPicPr>
          <p:cNvPr id="8" name="Picture 8">
            <a:extLst>
              <a:ext uri="{FF2B5EF4-FFF2-40B4-BE49-F238E27FC236}">
                <a16:creationId xmlns:a16="http://schemas.microsoft.com/office/drawing/2014/main" id="{5FB1589F-8750-0242-B046-9E7846676F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1709" y="3828470"/>
            <a:ext cx="1333702" cy="1333702"/>
          </a:xfrm>
          <a:prstGeom prst="rect">
            <a:avLst/>
          </a:prstGeom>
        </p:spPr>
      </p:pic>
      <p:pic>
        <p:nvPicPr>
          <p:cNvPr id="10" name="Picture 10">
            <a:extLst>
              <a:ext uri="{FF2B5EF4-FFF2-40B4-BE49-F238E27FC236}">
                <a16:creationId xmlns:a16="http://schemas.microsoft.com/office/drawing/2014/main" id="{A26CAF0D-4853-AA40-86E8-3620F9ACCD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1793" y="3407329"/>
            <a:ext cx="1298417" cy="2045551"/>
          </a:xfrm>
          <a:prstGeom prst="rect">
            <a:avLst/>
          </a:prstGeom>
        </p:spPr>
      </p:pic>
      <p:pic>
        <p:nvPicPr>
          <p:cNvPr id="12" name="Picture 12">
            <a:extLst>
              <a:ext uri="{FF2B5EF4-FFF2-40B4-BE49-F238E27FC236}">
                <a16:creationId xmlns:a16="http://schemas.microsoft.com/office/drawing/2014/main" id="{91057573-C8E0-FB48-BCB9-DB4B14FF52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40363" y="1187632"/>
            <a:ext cx="1113841" cy="1097133"/>
          </a:xfrm>
          <a:prstGeom prst="rect">
            <a:avLst/>
          </a:prstGeom>
        </p:spPr>
      </p:pic>
      <p:pic>
        <p:nvPicPr>
          <p:cNvPr id="14" name="Picture 14">
            <a:extLst>
              <a:ext uri="{FF2B5EF4-FFF2-40B4-BE49-F238E27FC236}">
                <a16:creationId xmlns:a16="http://schemas.microsoft.com/office/drawing/2014/main" id="{B416110D-DF4B-6248-A8A4-B5F00DF4A4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2422" y="2132858"/>
            <a:ext cx="1810245" cy="872114"/>
          </a:xfrm>
          <a:prstGeom prst="rect">
            <a:avLst/>
          </a:prstGeom>
        </p:spPr>
      </p:pic>
    </p:spTree>
    <p:extLst>
      <p:ext uri="{BB962C8B-B14F-4D97-AF65-F5344CB8AC3E}">
        <p14:creationId xmlns:p14="http://schemas.microsoft.com/office/powerpoint/2010/main" val="1573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C098-0ED2-8945-A684-3CA892ABD499}"/>
              </a:ext>
            </a:extLst>
          </p:cNvPr>
          <p:cNvSpPr>
            <a:spLocks noGrp="1"/>
          </p:cNvSpPr>
          <p:nvPr>
            <p:ph type="title"/>
          </p:nvPr>
        </p:nvSpPr>
        <p:spPr>
          <a:xfrm>
            <a:off x="1798210" y="0"/>
            <a:ext cx="10018713" cy="1752599"/>
          </a:xfrm>
        </p:spPr>
        <p:txBody>
          <a:bodyPr/>
          <a:lstStyle/>
          <a:p>
            <a:r>
              <a:rPr lang="en-US" dirty="0"/>
              <a:t>Cloud Computing </a:t>
            </a:r>
            <a:r>
              <a:rPr lang="en-US" dirty="0" smtClean="0"/>
              <a:t>Rocks. </a:t>
            </a:r>
            <a:r>
              <a:rPr lang="en-US" dirty="0"/>
              <a:t>Why?</a:t>
            </a:r>
          </a:p>
        </p:txBody>
      </p:sp>
      <p:sp>
        <p:nvSpPr>
          <p:cNvPr id="3" name="Content Placeholder 2">
            <a:extLst>
              <a:ext uri="{FF2B5EF4-FFF2-40B4-BE49-F238E27FC236}">
                <a16:creationId xmlns:a16="http://schemas.microsoft.com/office/drawing/2014/main" id="{14C422A8-94C3-D64A-AC92-8FB3F467D787}"/>
              </a:ext>
            </a:extLst>
          </p:cNvPr>
          <p:cNvSpPr>
            <a:spLocks noGrp="1"/>
          </p:cNvSpPr>
          <p:nvPr>
            <p:ph idx="1"/>
          </p:nvPr>
        </p:nvSpPr>
        <p:spPr>
          <a:xfrm>
            <a:off x="1549766" y="1581506"/>
            <a:ext cx="10515600" cy="4763899"/>
          </a:xfrm>
        </p:spPr>
        <p:txBody>
          <a:bodyPr/>
          <a:lstStyle/>
          <a:p>
            <a:r>
              <a:rPr lang="en-US" dirty="0"/>
              <a:t>Cost effective (preferred solution for small businesses)</a:t>
            </a:r>
          </a:p>
          <a:p>
            <a:r>
              <a:rPr lang="en-US" dirty="0"/>
              <a:t>Plays a critical role in BDA as it offers Subscription-oriented access </a:t>
            </a:r>
            <a:r>
              <a:rPr lang="en-US" dirty="0" smtClean="0"/>
              <a:t>to:</a:t>
            </a:r>
            <a:endParaRPr lang="en-US" dirty="0"/>
          </a:p>
          <a:p>
            <a:pPr marL="914400" lvl="1" indent="-457200">
              <a:buFont typeface="+mj-lt"/>
              <a:buAutoNum type="arabicPeriod"/>
            </a:pPr>
            <a:r>
              <a:rPr lang="en-US" dirty="0"/>
              <a:t>C</a:t>
            </a:r>
            <a:r>
              <a:rPr lang="en-US" dirty="0" smtClean="0"/>
              <a:t>omputing </a:t>
            </a:r>
            <a:r>
              <a:rPr lang="en-US" dirty="0"/>
              <a:t>infrastructure</a:t>
            </a:r>
          </a:p>
          <a:p>
            <a:pPr marL="914400" lvl="1" indent="-457200">
              <a:buFont typeface="+mj-lt"/>
              <a:buAutoNum type="arabicPeriod"/>
            </a:pPr>
            <a:r>
              <a:rPr lang="en-US" dirty="0" smtClean="0"/>
              <a:t>Data services</a:t>
            </a:r>
            <a:endParaRPr lang="en-US" dirty="0"/>
          </a:p>
          <a:p>
            <a:pPr marL="914400" lvl="1" indent="-457200">
              <a:buFont typeface="+mj-lt"/>
              <a:buAutoNum type="arabicPeriod"/>
            </a:pPr>
            <a:r>
              <a:rPr lang="en-US" dirty="0"/>
              <a:t>Application </a:t>
            </a:r>
            <a:r>
              <a:rPr lang="en-US" dirty="0" smtClean="0"/>
              <a:t>services</a:t>
            </a:r>
          </a:p>
          <a:p>
            <a:pPr marL="457200" lvl="1" indent="0">
              <a:buNone/>
            </a:pPr>
            <a:endParaRPr lang="en-US" dirty="0"/>
          </a:p>
          <a:p>
            <a:pPr marL="0" indent="0">
              <a:buNone/>
            </a:pPr>
            <a:r>
              <a:rPr lang="en-US" dirty="0"/>
              <a:t>Has an elastic </a:t>
            </a:r>
            <a:r>
              <a:rPr lang="en-US" dirty="0" smtClean="0"/>
              <a:t>nature as:</a:t>
            </a:r>
            <a:endParaRPr lang="en-US" sz="1200" dirty="0" smtClean="0"/>
          </a:p>
          <a:p>
            <a:pPr lvl="1"/>
            <a:r>
              <a:rPr lang="en-US" dirty="0" smtClean="0"/>
              <a:t>It reduces </a:t>
            </a:r>
            <a:r>
              <a:rPr lang="en-US" dirty="0"/>
              <a:t>the computational cost for different types of Big Data workloads</a:t>
            </a:r>
            <a:r>
              <a:rPr lang="en-US" dirty="0" smtClean="0"/>
              <a:t>.</a:t>
            </a:r>
          </a:p>
          <a:p>
            <a:pPr lvl="1"/>
            <a:r>
              <a:rPr lang="en-US" dirty="0" smtClean="0"/>
              <a:t>It enables </a:t>
            </a:r>
            <a:r>
              <a:rPr lang="en-US" dirty="0"/>
              <a:t>us to easily scale out </a:t>
            </a:r>
            <a:r>
              <a:rPr lang="en-US" dirty="0" smtClean="0"/>
              <a:t>or scale </a:t>
            </a:r>
            <a:r>
              <a:rPr lang="en-US" dirty="0"/>
              <a:t>down to fit all sizes of </a:t>
            </a:r>
            <a:r>
              <a:rPr lang="en-US" dirty="0" smtClean="0"/>
              <a:t>dataset.</a:t>
            </a:r>
            <a:endParaRPr lang="en-US" dirty="0"/>
          </a:p>
        </p:txBody>
      </p:sp>
    </p:spTree>
    <p:extLst>
      <p:ext uri="{BB962C8B-B14F-4D97-AF65-F5344CB8AC3E}">
        <p14:creationId xmlns:p14="http://schemas.microsoft.com/office/powerpoint/2010/main" val="1005414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D36D3-4396-B141-842F-D7A124D9DD57}"/>
              </a:ext>
            </a:extLst>
          </p:cNvPr>
          <p:cNvSpPr>
            <a:spLocks noGrp="1"/>
          </p:cNvSpPr>
          <p:nvPr>
            <p:ph type="title"/>
          </p:nvPr>
        </p:nvSpPr>
        <p:spPr>
          <a:xfrm>
            <a:off x="1576718" y="0"/>
            <a:ext cx="10515600" cy="1344705"/>
          </a:xfrm>
        </p:spPr>
        <p:txBody>
          <a:bodyPr/>
          <a:lstStyle/>
          <a:p>
            <a:r>
              <a:rPr lang="en-US" dirty="0"/>
              <a:t>Hadoop: Basic idea and Objective</a:t>
            </a:r>
          </a:p>
        </p:txBody>
      </p:sp>
      <p:sp>
        <p:nvSpPr>
          <p:cNvPr id="3" name="Content Placeholder 2">
            <a:extLst>
              <a:ext uri="{FF2B5EF4-FFF2-40B4-BE49-F238E27FC236}">
                <a16:creationId xmlns:a16="http://schemas.microsoft.com/office/drawing/2014/main" id="{5321623B-A8B8-0848-9E38-AFBEB2D7D1CF}"/>
              </a:ext>
            </a:extLst>
          </p:cNvPr>
          <p:cNvSpPr>
            <a:spLocks noGrp="1"/>
          </p:cNvSpPr>
          <p:nvPr>
            <p:ph idx="1"/>
          </p:nvPr>
        </p:nvSpPr>
        <p:spPr>
          <a:xfrm>
            <a:off x="1692925" y="1344705"/>
            <a:ext cx="10283186" cy="4867835"/>
          </a:xfrm>
        </p:spPr>
        <p:txBody>
          <a:bodyPr/>
          <a:lstStyle/>
          <a:p>
            <a:r>
              <a:rPr lang="en-US" dirty="0" smtClean="0"/>
              <a:t>The Ever-growing </a:t>
            </a:r>
            <a:r>
              <a:rPr lang="en-US" dirty="0"/>
              <a:t>data </a:t>
            </a:r>
          </a:p>
          <a:p>
            <a:r>
              <a:rPr lang="en-US" dirty="0" smtClean="0"/>
              <a:t>The cost </a:t>
            </a:r>
            <a:r>
              <a:rPr lang="en-US" dirty="0"/>
              <a:t>of computational hardware</a:t>
            </a:r>
          </a:p>
          <a:p>
            <a:pPr marL="0" indent="0">
              <a:buNone/>
            </a:pPr>
            <a:r>
              <a:rPr lang="en-US" dirty="0"/>
              <a:t>d</a:t>
            </a:r>
            <a:r>
              <a:rPr lang="en-US" dirty="0" smtClean="0"/>
              <a:t>rove Google to create Hadoop</a:t>
            </a:r>
            <a:endParaRPr lang="en-US" dirty="0"/>
          </a:p>
          <a:p>
            <a:pPr marL="0" indent="0">
              <a:buNone/>
            </a:pPr>
            <a:endParaRPr lang="en-US" sz="2000" dirty="0" smtClean="0"/>
          </a:p>
          <a:p>
            <a:pPr marL="0" indent="0">
              <a:buNone/>
            </a:pPr>
            <a:r>
              <a:rPr lang="en-US" dirty="0" smtClean="0"/>
              <a:t>Hadoop </a:t>
            </a:r>
            <a:r>
              <a:rPr lang="en-US" dirty="0"/>
              <a:t>aims to leverage the commodity hardware for large scale of processing workload</a:t>
            </a:r>
            <a:r>
              <a:rPr lang="en-US" dirty="0" smtClean="0"/>
              <a:t>.</a:t>
            </a:r>
          </a:p>
          <a:p>
            <a:pPr marL="0" indent="0">
              <a:buNone/>
            </a:pPr>
            <a:endParaRPr lang="en-US" dirty="0" smtClean="0"/>
          </a:p>
          <a:p>
            <a:pPr marL="0" indent="0">
              <a:buNone/>
            </a:pPr>
            <a:r>
              <a:rPr lang="en-US" dirty="0" smtClean="0"/>
              <a:t>Not </a:t>
            </a:r>
            <a:r>
              <a:rPr lang="en-US" dirty="0"/>
              <a:t>a database but a distributed storage </a:t>
            </a:r>
            <a:r>
              <a:rPr lang="en-US" dirty="0" smtClean="0"/>
              <a:t>and</a:t>
            </a:r>
          </a:p>
          <a:p>
            <a:pPr marL="0" indent="0">
              <a:buNone/>
            </a:pPr>
            <a:r>
              <a:rPr lang="en-US" dirty="0" smtClean="0"/>
              <a:t>computational </a:t>
            </a:r>
            <a:r>
              <a:rPr lang="en-US" dirty="0"/>
              <a:t>framework</a:t>
            </a:r>
            <a:endParaRPr lang="en-US" dirty="0" smtClean="0"/>
          </a:p>
        </p:txBody>
      </p:sp>
      <p:pic>
        <p:nvPicPr>
          <p:cNvPr id="5" name="Picture 6">
            <a:extLst>
              <a:ext uri="{FF2B5EF4-FFF2-40B4-BE49-F238E27FC236}">
                <a16:creationId xmlns:a16="http://schemas.microsoft.com/office/drawing/2014/main" id="{66251D09-688B-174E-ACAD-4644AB19A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757272">
            <a:off x="7954638" y="4681192"/>
            <a:ext cx="3712225" cy="1792901"/>
          </a:xfrm>
          <a:prstGeom prst="rect">
            <a:avLst/>
          </a:prstGeom>
        </p:spPr>
      </p:pic>
    </p:spTree>
    <p:extLst>
      <p:ext uri="{BB962C8B-B14F-4D97-AF65-F5344CB8AC3E}">
        <p14:creationId xmlns:p14="http://schemas.microsoft.com/office/powerpoint/2010/main" val="1168042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9C407-3377-B142-A085-3A5973716D21}"/>
              </a:ext>
            </a:extLst>
          </p:cNvPr>
          <p:cNvSpPr>
            <a:spLocks noGrp="1"/>
          </p:cNvSpPr>
          <p:nvPr>
            <p:ph type="title"/>
          </p:nvPr>
        </p:nvSpPr>
        <p:spPr/>
        <p:txBody>
          <a:bodyPr/>
          <a:lstStyle/>
          <a:p>
            <a:r>
              <a:rPr lang="en-US" dirty="0"/>
              <a:t>Preliminaries</a:t>
            </a:r>
          </a:p>
        </p:txBody>
      </p:sp>
      <p:sp>
        <p:nvSpPr>
          <p:cNvPr id="3" name="Content Placeholder 2">
            <a:extLst>
              <a:ext uri="{FF2B5EF4-FFF2-40B4-BE49-F238E27FC236}">
                <a16:creationId xmlns:a16="http://schemas.microsoft.com/office/drawing/2014/main" id="{D04DFACE-1224-E646-B91C-DB3DA22011E3}"/>
              </a:ext>
            </a:extLst>
          </p:cNvPr>
          <p:cNvSpPr>
            <a:spLocks noGrp="1"/>
          </p:cNvSpPr>
          <p:nvPr>
            <p:ph idx="1"/>
          </p:nvPr>
        </p:nvSpPr>
        <p:spPr/>
        <p:txBody>
          <a:bodyPr/>
          <a:lstStyle/>
          <a:p>
            <a:pPr marL="0" indent="0">
              <a:buNone/>
            </a:pPr>
            <a:r>
              <a:rPr lang="en-US" dirty="0"/>
              <a:t>In this presentation we will cover the work of </a:t>
            </a:r>
            <a:endParaRPr lang="en-US" dirty="0" smtClean="0"/>
          </a:p>
          <a:p>
            <a:pPr marL="0" indent="0">
              <a:buNone/>
            </a:pPr>
            <a:r>
              <a:rPr lang="sv-SE" dirty="0" smtClean="0"/>
              <a:t>Caesar </a:t>
            </a:r>
            <a:r>
              <a:rPr lang="sv-SE" dirty="0"/>
              <a:t>Wu, Rajkumar Buyya, and Kotagiri </a:t>
            </a:r>
            <a:r>
              <a:rPr lang="sv-SE" dirty="0" smtClean="0"/>
              <a:t>Ramamohanarao </a:t>
            </a:r>
          </a:p>
          <a:p>
            <a:pPr marL="0" indent="0">
              <a:buNone/>
            </a:pPr>
            <a:r>
              <a:rPr lang="en-US" dirty="0" smtClean="0"/>
              <a:t>regarding </a:t>
            </a:r>
            <a:r>
              <a:rPr lang="en-US" dirty="0"/>
              <a:t>big data analytics</a:t>
            </a:r>
          </a:p>
          <a:p>
            <a:pPr marL="0" indent="0">
              <a:buNone/>
            </a:pPr>
            <a:endParaRPr lang="en-US" dirty="0"/>
          </a:p>
        </p:txBody>
      </p:sp>
    </p:spTree>
    <p:extLst>
      <p:ext uri="{BB962C8B-B14F-4D97-AF65-F5344CB8AC3E}">
        <p14:creationId xmlns:p14="http://schemas.microsoft.com/office/powerpoint/2010/main" val="12868976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a:extLst>
              <a:ext uri="{FF2B5EF4-FFF2-40B4-BE49-F238E27FC236}">
                <a16:creationId xmlns:a16="http://schemas.microsoft.com/office/drawing/2014/main" id="{AA2433EB-2259-2F40-8B68-AAB037B44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812" y="3695290"/>
            <a:ext cx="8128000" cy="3162710"/>
          </a:xfrm>
          <a:prstGeom prst="rect">
            <a:avLst/>
          </a:prstGeom>
        </p:spPr>
      </p:pic>
      <p:sp>
        <p:nvSpPr>
          <p:cNvPr id="2" name="Title 1">
            <a:extLst>
              <a:ext uri="{FF2B5EF4-FFF2-40B4-BE49-F238E27FC236}">
                <a16:creationId xmlns:a16="http://schemas.microsoft.com/office/drawing/2014/main" id="{38BB2EEC-C9FB-934B-AEA7-3AA9D22AFDB3}"/>
              </a:ext>
            </a:extLst>
          </p:cNvPr>
          <p:cNvSpPr>
            <a:spLocks noGrp="1"/>
          </p:cNvSpPr>
          <p:nvPr>
            <p:ph type="title"/>
          </p:nvPr>
        </p:nvSpPr>
        <p:spPr>
          <a:xfrm>
            <a:off x="555812" y="56000"/>
            <a:ext cx="10457931" cy="1035821"/>
          </a:xfrm>
        </p:spPr>
        <p:txBody>
          <a:bodyPr/>
          <a:lstStyle/>
          <a:p>
            <a:r>
              <a:rPr lang="en-US" dirty="0"/>
              <a:t>Pros and Cons</a:t>
            </a:r>
          </a:p>
        </p:txBody>
      </p:sp>
      <p:sp>
        <p:nvSpPr>
          <p:cNvPr id="3" name="Content Placeholder 2">
            <a:extLst>
              <a:ext uri="{FF2B5EF4-FFF2-40B4-BE49-F238E27FC236}">
                <a16:creationId xmlns:a16="http://schemas.microsoft.com/office/drawing/2014/main" id="{1554DC6B-B0C7-4240-9699-2F52C3F0E227}"/>
              </a:ext>
            </a:extLst>
          </p:cNvPr>
          <p:cNvSpPr>
            <a:spLocks noGrp="1"/>
          </p:cNvSpPr>
          <p:nvPr>
            <p:ph idx="1"/>
          </p:nvPr>
        </p:nvSpPr>
        <p:spPr>
          <a:xfrm>
            <a:off x="1392271" y="1091821"/>
            <a:ext cx="10918209" cy="4153123"/>
          </a:xfrm>
        </p:spPr>
        <p:txBody>
          <a:bodyPr/>
          <a:lstStyle/>
          <a:p>
            <a:pPr marL="0" indent="0">
              <a:buNone/>
            </a:pPr>
            <a:r>
              <a:rPr lang="en-US" dirty="0"/>
              <a:t>  </a:t>
            </a:r>
            <a:r>
              <a:rPr lang="en-US" dirty="0" smtClean="0"/>
              <a:t>    </a:t>
            </a:r>
            <a:r>
              <a:rPr lang="en-US" dirty="0"/>
              <a:t>Free/open </a:t>
            </a:r>
            <a:r>
              <a:rPr lang="en-US" dirty="0" smtClean="0"/>
              <a:t>source</a:t>
            </a:r>
          </a:p>
          <a:p>
            <a:pPr marL="0" indent="0">
              <a:buNone/>
            </a:pPr>
            <a:r>
              <a:rPr lang="en-US" dirty="0"/>
              <a:t> </a:t>
            </a:r>
            <a:r>
              <a:rPr lang="en-US" dirty="0" smtClean="0"/>
              <a:t>     Distributed</a:t>
            </a:r>
            <a:endParaRPr lang="en-US" dirty="0"/>
          </a:p>
          <a:p>
            <a:pPr marL="0" indent="0">
              <a:buNone/>
            </a:pPr>
            <a:r>
              <a:rPr lang="en-US" dirty="0"/>
              <a:t>      Allows storing and processing large amount of </a:t>
            </a:r>
            <a:r>
              <a:rPr lang="en-US" dirty="0" smtClean="0"/>
              <a:t>data</a:t>
            </a:r>
          </a:p>
          <a:p>
            <a:pPr marL="0" indent="0">
              <a:buNone/>
            </a:pPr>
            <a:r>
              <a:rPr lang="en-US" dirty="0" smtClean="0"/>
              <a:t>      </a:t>
            </a:r>
            <a:r>
              <a:rPr lang="en-US" dirty="0"/>
              <a:t>Move processors not data </a:t>
            </a:r>
            <a:r>
              <a:rPr lang="en-US" sz="2400" dirty="0"/>
              <a:t>(taking computer to data, rather than other way around)</a:t>
            </a:r>
            <a:endParaRPr lang="en-US" dirty="0"/>
          </a:p>
          <a:p>
            <a:pPr marL="0" indent="0">
              <a:buNone/>
            </a:pPr>
            <a:r>
              <a:rPr lang="en-US" dirty="0"/>
              <a:t>      Processes all workloads in batch mode</a:t>
            </a:r>
          </a:p>
          <a:p>
            <a:pPr marL="0" indent="0">
              <a:buNone/>
            </a:pPr>
            <a:endParaRPr lang="en-US" dirty="0"/>
          </a:p>
          <a:p>
            <a:pPr marL="0" indent="0">
              <a:buNone/>
            </a:pPr>
            <a:endParaRPr lang="en-US" dirty="0"/>
          </a:p>
          <a:p>
            <a:pPr marL="0" indent="0">
              <a:buNone/>
            </a:pPr>
            <a:endParaRPr lang="en-US" dirty="0"/>
          </a:p>
        </p:txBody>
      </p:sp>
      <p:sp>
        <p:nvSpPr>
          <p:cNvPr id="4" name="Plus Sign 3">
            <a:extLst>
              <a:ext uri="{FF2B5EF4-FFF2-40B4-BE49-F238E27FC236}">
                <a16:creationId xmlns:a16="http://schemas.microsoft.com/office/drawing/2014/main" id="{B9435C2A-0318-E54F-A352-C6165791796F}"/>
              </a:ext>
            </a:extLst>
          </p:cNvPr>
          <p:cNvSpPr/>
          <p:nvPr/>
        </p:nvSpPr>
        <p:spPr>
          <a:xfrm>
            <a:off x="1392271" y="1142138"/>
            <a:ext cx="409834" cy="444062"/>
          </a:xfrm>
          <a:prstGeom prst="mathPlus">
            <a:avLst>
              <a:gd name="adj1" fmla="val 203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lus Sign 5">
            <a:extLst>
              <a:ext uri="{FF2B5EF4-FFF2-40B4-BE49-F238E27FC236}">
                <a16:creationId xmlns:a16="http://schemas.microsoft.com/office/drawing/2014/main" id="{D283B19C-DA2D-B947-AB95-E4CA8EAA7442}"/>
              </a:ext>
            </a:extLst>
          </p:cNvPr>
          <p:cNvSpPr/>
          <p:nvPr/>
        </p:nvSpPr>
        <p:spPr>
          <a:xfrm>
            <a:off x="1405418" y="1632546"/>
            <a:ext cx="409834" cy="444062"/>
          </a:xfrm>
          <a:prstGeom prst="mathPlus">
            <a:avLst>
              <a:gd name="adj1" fmla="val 203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inus Sign 6">
            <a:extLst>
              <a:ext uri="{FF2B5EF4-FFF2-40B4-BE49-F238E27FC236}">
                <a16:creationId xmlns:a16="http://schemas.microsoft.com/office/drawing/2014/main" id="{D5BC8A14-24F8-5F49-BCBF-6BA1AB9A9D3B}"/>
              </a:ext>
            </a:extLst>
          </p:cNvPr>
          <p:cNvSpPr/>
          <p:nvPr/>
        </p:nvSpPr>
        <p:spPr>
          <a:xfrm>
            <a:off x="1397322" y="3168382"/>
            <a:ext cx="399732" cy="43612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lus Sign 5">
            <a:extLst>
              <a:ext uri="{FF2B5EF4-FFF2-40B4-BE49-F238E27FC236}">
                <a16:creationId xmlns:a16="http://schemas.microsoft.com/office/drawing/2014/main" id="{D283B19C-DA2D-B947-AB95-E4CA8EAA7442}"/>
              </a:ext>
            </a:extLst>
          </p:cNvPr>
          <p:cNvSpPr/>
          <p:nvPr/>
        </p:nvSpPr>
        <p:spPr>
          <a:xfrm>
            <a:off x="1405919" y="2165494"/>
            <a:ext cx="409834" cy="444062"/>
          </a:xfrm>
          <a:prstGeom prst="mathPlus">
            <a:avLst>
              <a:gd name="adj1" fmla="val 203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lus Sign 5">
            <a:extLst>
              <a:ext uri="{FF2B5EF4-FFF2-40B4-BE49-F238E27FC236}">
                <a16:creationId xmlns:a16="http://schemas.microsoft.com/office/drawing/2014/main" id="{D283B19C-DA2D-B947-AB95-E4CA8EAA7442}"/>
              </a:ext>
            </a:extLst>
          </p:cNvPr>
          <p:cNvSpPr/>
          <p:nvPr/>
        </p:nvSpPr>
        <p:spPr>
          <a:xfrm>
            <a:off x="1405919" y="2670082"/>
            <a:ext cx="409834" cy="444062"/>
          </a:xfrm>
          <a:prstGeom prst="mathPlus">
            <a:avLst>
              <a:gd name="adj1" fmla="val 203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11332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4892-09D8-FD4B-BDEF-71C2A4C6DD9D}"/>
              </a:ext>
            </a:extLst>
          </p:cNvPr>
          <p:cNvSpPr>
            <a:spLocks noGrp="1"/>
          </p:cNvSpPr>
          <p:nvPr>
            <p:ph type="title"/>
          </p:nvPr>
        </p:nvSpPr>
        <p:spPr>
          <a:xfrm>
            <a:off x="676835" y="236227"/>
            <a:ext cx="10515600" cy="1325563"/>
          </a:xfrm>
        </p:spPr>
        <p:txBody>
          <a:bodyPr/>
          <a:lstStyle/>
          <a:p>
            <a:r>
              <a:rPr lang="en-US" dirty="0"/>
              <a:t>Google File </a:t>
            </a:r>
            <a:r>
              <a:rPr lang="en-US" dirty="0" smtClean="0"/>
              <a:t>System </a:t>
            </a:r>
            <a:r>
              <a:rPr lang="en-US" dirty="0"/>
              <a:t>(GFS)</a:t>
            </a:r>
          </a:p>
        </p:txBody>
      </p:sp>
      <p:sp>
        <p:nvSpPr>
          <p:cNvPr id="3" name="Content Placeholder 2">
            <a:extLst>
              <a:ext uri="{FF2B5EF4-FFF2-40B4-BE49-F238E27FC236}">
                <a16:creationId xmlns:a16="http://schemas.microsoft.com/office/drawing/2014/main" id="{60104033-5E2E-724C-AEAB-A8F4BEB61B33}"/>
              </a:ext>
            </a:extLst>
          </p:cNvPr>
          <p:cNvSpPr>
            <a:spLocks noGrp="1"/>
          </p:cNvSpPr>
          <p:nvPr>
            <p:ph idx="1"/>
          </p:nvPr>
        </p:nvSpPr>
        <p:spPr>
          <a:xfrm>
            <a:off x="1476603" y="1561790"/>
            <a:ext cx="10515600" cy="4785222"/>
          </a:xfrm>
        </p:spPr>
        <p:txBody>
          <a:bodyPr>
            <a:normAutofit/>
          </a:bodyPr>
          <a:lstStyle/>
          <a:p>
            <a:pPr marL="0" indent="0">
              <a:buNone/>
            </a:pPr>
            <a:r>
              <a:rPr lang="en-US" dirty="0" smtClean="0"/>
              <a:t>Traditional </a:t>
            </a:r>
            <a:r>
              <a:rPr lang="en-US" dirty="0"/>
              <a:t>system design </a:t>
            </a:r>
            <a:r>
              <a:rPr lang="en-US" dirty="0" smtClean="0"/>
              <a:t>dogma:</a:t>
            </a:r>
          </a:p>
          <a:p>
            <a:pPr lvl="1"/>
            <a:r>
              <a:rPr lang="en-US" sz="2000" dirty="0" smtClean="0"/>
              <a:t>A </a:t>
            </a:r>
            <a:r>
              <a:rPr lang="en-US" sz="2000" dirty="0"/>
              <a:t>computation system should be designed as reliable as possible. </a:t>
            </a:r>
            <a:endParaRPr lang="en-US" sz="2000" dirty="0" smtClean="0"/>
          </a:p>
          <a:p>
            <a:pPr lvl="1"/>
            <a:r>
              <a:rPr lang="en-US" sz="2000" dirty="0" smtClean="0"/>
              <a:t>A </a:t>
            </a:r>
            <a:r>
              <a:rPr lang="en-US" sz="2000" dirty="0"/>
              <a:t>failure was not allowed </a:t>
            </a:r>
          </a:p>
          <a:p>
            <a:pPr marL="0" indent="0">
              <a:buNone/>
            </a:pPr>
            <a:endParaRPr lang="en-US" sz="2400" dirty="0" smtClean="0"/>
          </a:p>
          <a:p>
            <a:pPr marL="0" indent="0">
              <a:buNone/>
            </a:pPr>
            <a:r>
              <a:rPr lang="en-US" dirty="0" smtClean="0"/>
              <a:t>The </a:t>
            </a:r>
            <a:r>
              <a:rPr lang="en-US" dirty="0"/>
              <a:t>GFS </a:t>
            </a:r>
            <a:r>
              <a:rPr lang="en-US" dirty="0" smtClean="0"/>
              <a:t>principle:</a:t>
            </a:r>
          </a:p>
          <a:p>
            <a:pPr marL="0" indent="0">
              <a:buNone/>
            </a:pPr>
            <a:r>
              <a:rPr lang="en-US" dirty="0" smtClean="0"/>
              <a:t>A certain </a:t>
            </a:r>
            <a:r>
              <a:rPr lang="en-US" dirty="0"/>
              <a:t>number of system </a:t>
            </a:r>
            <a:r>
              <a:rPr lang="en-US" dirty="0" smtClean="0"/>
              <a:t>failures is anticipated</a:t>
            </a:r>
          </a:p>
          <a:p>
            <a:pPr marL="0" indent="0">
              <a:buNone/>
            </a:pPr>
            <a:r>
              <a:rPr lang="en-US" dirty="0" smtClean="0"/>
              <a:t>But with specified:</a:t>
            </a:r>
          </a:p>
          <a:p>
            <a:pPr lvl="1"/>
            <a:r>
              <a:rPr lang="en-US" dirty="0" smtClean="0"/>
              <a:t>Redundancy or Replicating factor and</a:t>
            </a:r>
          </a:p>
          <a:p>
            <a:pPr lvl="1"/>
            <a:r>
              <a:rPr lang="en-US" dirty="0" smtClean="0"/>
              <a:t>Automatic </a:t>
            </a:r>
            <a:r>
              <a:rPr lang="en-US" dirty="0"/>
              <a:t>recovery</a:t>
            </a:r>
            <a:endParaRPr lang="en-US" dirty="0" smtClean="0"/>
          </a:p>
          <a:p>
            <a:endParaRPr lang="en-US" dirty="0"/>
          </a:p>
        </p:txBody>
      </p:sp>
      <p:pic>
        <p:nvPicPr>
          <p:cNvPr id="1026" name="Picture 2" descr="Σχετική εικόν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3635" y="4195482"/>
            <a:ext cx="2407024" cy="2407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9989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4892-09D8-FD4B-BDEF-71C2A4C6DD9D}"/>
              </a:ext>
            </a:extLst>
          </p:cNvPr>
          <p:cNvSpPr>
            <a:spLocks noGrp="1"/>
          </p:cNvSpPr>
          <p:nvPr>
            <p:ph type="title"/>
          </p:nvPr>
        </p:nvSpPr>
        <p:spPr>
          <a:xfrm>
            <a:off x="676835" y="236227"/>
            <a:ext cx="10515600" cy="1325563"/>
          </a:xfrm>
        </p:spPr>
        <p:txBody>
          <a:bodyPr/>
          <a:lstStyle/>
          <a:p>
            <a:r>
              <a:rPr lang="en-US" dirty="0"/>
              <a:t>Google File </a:t>
            </a:r>
            <a:r>
              <a:rPr lang="en-US" dirty="0" smtClean="0"/>
              <a:t>System </a:t>
            </a:r>
            <a:r>
              <a:rPr lang="en-US" dirty="0"/>
              <a:t>(GFS)</a:t>
            </a:r>
          </a:p>
        </p:txBody>
      </p:sp>
      <p:sp>
        <p:nvSpPr>
          <p:cNvPr id="3" name="Content Placeholder 2">
            <a:extLst>
              <a:ext uri="{FF2B5EF4-FFF2-40B4-BE49-F238E27FC236}">
                <a16:creationId xmlns:a16="http://schemas.microsoft.com/office/drawing/2014/main" id="{60104033-5E2E-724C-AEAB-A8F4BEB61B33}"/>
              </a:ext>
            </a:extLst>
          </p:cNvPr>
          <p:cNvSpPr>
            <a:spLocks noGrp="1"/>
          </p:cNvSpPr>
          <p:nvPr>
            <p:ph idx="1"/>
          </p:nvPr>
        </p:nvSpPr>
        <p:spPr>
          <a:xfrm>
            <a:off x="1411097" y="1227265"/>
            <a:ext cx="10503400" cy="4842979"/>
          </a:xfrm>
        </p:spPr>
        <p:txBody>
          <a:bodyPr>
            <a:normAutofit/>
          </a:bodyPr>
          <a:lstStyle/>
          <a:p>
            <a:pPr marL="0" indent="0">
              <a:buNone/>
            </a:pPr>
            <a:r>
              <a:rPr lang="en-US" dirty="0" smtClean="0"/>
              <a:t>Designed with five basic assumptions:</a:t>
            </a:r>
          </a:p>
          <a:p>
            <a:pPr marL="971550" lvl="1" indent="-514350">
              <a:buFont typeface="+mj-lt"/>
              <a:buAutoNum type="arabicPeriod"/>
            </a:pPr>
            <a:r>
              <a:rPr lang="en-US" dirty="0" smtClean="0"/>
              <a:t>Commodity </a:t>
            </a:r>
            <a:r>
              <a:rPr lang="en-US" dirty="0"/>
              <a:t>hardware outages caused by </a:t>
            </a:r>
            <a:r>
              <a:rPr lang="en-US" dirty="0" smtClean="0"/>
              <a:t>software/hardware faults is anticipated</a:t>
            </a:r>
          </a:p>
          <a:p>
            <a:pPr marL="971550" lvl="1" indent="-514350">
              <a:buFont typeface="+mj-lt"/>
              <a:buAutoNum type="arabicPeriod"/>
            </a:pPr>
            <a:r>
              <a:rPr lang="en-US" dirty="0" smtClean="0"/>
              <a:t>Accepts a </a:t>
            </a:r>
            <a:r>
              <a:rPr lang="en-US" dirty="0"/>
              <a:t>few million large files. </a:t>
            </a:r>
            <a:r>
              <a:rPr lang="en-US" dirty="0" smtClean="0"/>
              <a:t>Typical </a:t>
            </a:r>
            <a:r>
              <a:rPr lang="en-US" dirty="0"/>
              <a:t>file size is 100 </a:t>
            </a:r>
            <a:r>
              <a:rPr lang="en-US" dirty="0" smtClean="0"/>
              <a:t>MB. Accepts </a:t>
            </a:r>
            <a:r>
              <a:rPr lang="en-US" dirty="0"/>
              <a:t>smaller files </a:t>
            </a:r>
            <a:r>
              <a:rPr lang="en-US" dirty="0" smtClean="0"/>
              <a:t>but won’t optimize them.</a:t>
            </a:r>
          </a:p>
          <a:p>
            <a:pPr marL="971550" lvl="1" indent="-514350">
              <a:buFont typeface="+mj-lt"/>
              <a:buAutoNum type="arabicPeriod"/>
            </a:pPr>
            <a:r>
              <a:rPr lang="en-US" dirty="0"/>
              <a:t>Typical workload </a:t>
            </a:r>
            <a:r>
              <a:rPr lang="en-US" dirty="0" smtClean="0"/>
              <a:t>for </a:t>
            </a:r>
            <a:r>
              <a:rPr lang="en-US" dirty="0"/>
              <a:t>stream </a:t>
            </a:r>
            <a:r>
              <a:rPr lang="en-US" dirty="0" smtClean="0"/>
              <a:t>reading: from </a:t>
            </a:r>
            <a:r>
              <a:rPr lang="en-US" dirty="0"/>
              <a:t>hundred KBs to </a:t>
            </a:r>
            <a:r>
              <a:rPr lang="en-US" dirty="0" smtClean="0"/>
              <a:t>1MB with </a:t>
            </a:r>
            <a:r>
              <a:rPr lang="en-US" dirty="0"/>
              <a:t>small random reads </a:t>
            </a:r>
            <a:r>
              <a:rPr lang="en-US" dirty="0" smtClean="0"/>
              <a:t>for </a:t>
            </a:r>
            <a:r>
              <a:rPr lang="en-US" dirty="0"/>
              <a:t>few KBs in batch </a:t>
            </a:r>
            <a:r>
              <a:rPr lang="en-US" dirty="0" smtClean="0"/>
              <a:t>mode</a:t>
            </a:r>
          </a:p>
          <a:p>
            <a:pPr marL="971550" lvl="1" indent="-514350">
              <a:buFont typeface="+mj-lt"/>
              <a:buAutoNum type="arabicPeriod"/>
            </a:pPr>
            <a:r>
              <a:rPr lang="en-US" dirty="0" smtClean="0"/>
              <a:t>Has </a:t>
            </a:r>
            <a:r>
              <a:rPr lang="en-US" dirty="0"/>
              <a:t>its will defined sematic for multi-clients with minimal synchronization </a:t>
            </a:r>
            <a:r>
              <a:rPr lang="en-US" dirty="0" smtClean="0"/>
              <a:t>overhead</a:t>
            </a:r>
            <a:endParaRPr lang="en-US" dirty="0" smtClean="0"/>
          </a:p>
          <a:p>
            <a:pPr marL="971550" lvl="1" indent="-514350">
              <a:buFont typeface="+mj-lt"/>
              <a:buAutoNum type="arabicPeriod"/>
            </a:pPr>
            <a:r>
              <a:rPr lang="en-US" dirty="0" smtClean="0"/>
              <a:t>File </a:t>
            </a:r>
            <a:r>
              <a:rPr lang="en-US" dirty="0"/>
              <a:t>storage network </a:t>
            </a:r>
            <a:r>
              <a:rPr lang="en-US" dirty="0" smtClean="0"/>
              <a:t>bandwidth </a:t>
            </a:r>
            <a:r>
              <a:rPr lang="en-US" dirty="0"/>
              <a:t>more important than low </a:t>
            </a:r>
            <a:r>
              <a:rPr lang="en-US" dirty="0" smtClean="0"/>
              <a:t>latency.</a:t>
            </a:r>
            <a:endParaRPr lang="en-US" dirty="0"/>
          </a:p>
        </p:txBody>
      </p:sp>
    </p:spTree>
    <p:extLst>
      <p:ext uri="{BB962C8B-B14F-4D97-AF65-F5344CB8AC3E}">
        <p14:creationId xmlns:p14="http://schemas.microsoft.com/office/powerpoint/2010/main" val="21409806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79C4A43-7510-B845-8F55-D98CD092E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9094" y="2827785"/>
            <a:ext cx="5992906" cy="4030215"/>
          </a:xfrm>
          <a:prstGeom prst="rect">
            <a:avLst/>
          </a:prstGeom>
        </p:spPr>
      </p:pic>
      <p:sp>
        <p:nvSpPr>
          <p:cNvPr id="2" name="Title 1">
            <a:extLst>
              <a:ext uri="{FF2B5EF4-FFF2-40B4-BE49-F238E27FC236}">
                <a16:creationId xmlns:a16="http://schemas.microsoft.com/office/drawing/2014/main" id="{27514892-09D8-FD4B-BDEF-71C2A4C6DD9D}"/>
              </a:ext>
            </a:extLst>
          </p:cNvPr>
          <p:cNvSpPr>
            <a:spLocks noGrp="1"/>
          </p:cNvSpPr>
          <p:nvPr>
            <p:ph type="title"/>
          </p:nvPr>
        </p:nvSpPr>
        <p:spPr>
          <a:xfrm>
            <a:off x="676835" y="236227"/>
            <a:ext cx="10515600" cy="1325563"/>
          </a:xfrm>
        </p:spPr>
        <p:txBody>
          <a:bodyPr/>
          <a:lstStyle/>
          <a:p>
            <a:r>
              <a:rPr lang="en-US" dirty="0"/>
              <a:t>Google File </a:t>
            </a:r>
            <a:r>
              <a:rPr lang="en-US" dirty="0" smtClean="0"/>
              <a:t>System </a:t>
            </a:r>
            <a:r>
              <a:rPr lang="en-US" dirty="0"/>
              <a:t>(GFS)</a:t>
            </a:r>
          </a:p>
        </p:txBody>
      </p:sp>
      <p:sp>
        <p:nvSpPr>
          <p:cNvPr id="3" name="Content Placeholder 2">
            <a:extLst>
              <a:ext uri="{FF2B5EF4-FFF2-40B4-BE49-F238E27FC236}">
                <a16:creationId xmlns:a16="http://schemas.microsoft.com/office/drawing/2014/main" id="{60104033-5E2E-724C-AEAB-A8F4BEB61B33}"/>
              </a:ext>
            </a:extLst>
          </p:cNvPr>
          <p:cNvSpPr>
            <a:spLocks noGrp="1"/>
          </p:cNvSpPr>
          <p:nvPr>
            <p:ph idx="1"/>
          </p:nvPr>
        </p:nvSpPr>
        <p:spPr>
          <a:xfrm>
            <a:off x="1522996" y="899008"/>
            <a:ext cx="10515600" cy="4351338"/>
          </a:xfrm>
        </p:spPr>
        <p:txBody>
          <a:bodyPr>
            <a:normAutofit/>
          </a:bodyPr>
          <a:lstStyle/>
          <a:p>
            <a:pPr marL="0" indent="0">
              <a:buNone/>
            </a:pPr>
            <a:r>
              <a:rPr lang="en-US" dirty="0" smtClean="0"/>
              <a:t>Architecture </a:t>
            </a:r>
            <a:r>
              <a:rPr lang="en-US" dirty="0"/>
              <a:t>adopted by </a:t>
            </a:r>
            <a:r>
              <a:rPr lang="en-US" dirty="0" smtClean="0"/>
              <a:t>Hadoop </a:t>
            </a:r>
            <a:r>
              <a:rPr lang="en-US" dirty="0"/>
              <a:t>Distributed File System (HDFS)</a:t>
            </a:r>
            <a:r>
              <a:rPr lang="en-US" dirty="0" smtClean="0"/>
              <a:t>:</a:t>
            </a:r>
            <a:endParaRPr lang="en-US" dirty="0"/>
          </a:p>
          <a:p>
            <a:pPr lvl="1"/>
            <a:r>
              <a:rPr lang="en-US" dirty="0"/>
              <a:t>Single master server (name server)</a:t>
            </a:r>
          </a:p>
          <a:p>
            <a:pPr lvl="1"/>
            <a:r>
              <a:rPr lang="en-US" dirty="0"/>
              <a:t>Multiple chunk </a:t>
            </a:r>
            <a:r>
              <a:rPr lang="en-US" dirty="0" smtClean="0"/>
              <a:t>servers </a:t>
            </a:r>
            <a:r>
              <a:rPr lang="en-US" dirty="0"/>
              <a:t>(or data nodes for Hadoop)</a:t>
            </a:r>
          </a:p>
          <a:p>
            <a:pPr lvl="1"/>
            <a:r>
              <a:rPr lang="en-US" dirty="0"/>
              <a:t>Multiple clients</a:t>
            </a:r>
          </a:p>
          <a:p>
            <a:pPr marL="0" indent="0">
              <a:buNone/>
            </a:pPr>
            <a:r>
              <a:rPr lang="en-US" dirty="0" smtClean="0"/>
              <a:t>Data </a:t>
            </a:r>
            <a:r>
              <a:rPr lang="en-US" dirty="0"/>
              <a:t>structures</a:t>
            </a:r>
            <a:r>
              <a:rPr lang="en-US" dirty="0" smtClean="0"/>
              <a:t>:</a:t>
            </a:r>
          </a:p>
          <a:p>
            <a:pPr lvl="1"/>
            <a:r>
              <a:rPr lang="en-US" dirty="0" smtClean="0"/>
              <a:t>Logs</a:t>
            </a:r>
            <a:r>
              <a:rPr lang="en-US" dirty="0"/>
              <a:t> </a:t>
            </a:r>
            <a:r>
              <a:rPr lang="en-US" sz="2000" dirty="0"/>
              <a:t>(metadata)</a:t>
            </a:r>
          </a:p>
          <a:p>
            <a:pPr lvl="1"/>
            <a:r>
              <a:rPr lang="en-US" dirty="0"/>
              <a:t>Sort String Table </a:t>
            </a:r>
            <a:r>
              <a:rPr lang="en-US" sz="2000" dirty="0" smtClean="0"/>
              <a:t>(SSTable)</a:t>
            </a:r>
            <a:endParaRPr lang="en-US" sz="2000" dirty="0"/>
          </a:p>
        </p:txBody>
      </p:sp>
    </p:spTree>
    <p:extLst>
      <p:ext uri="{BB962C8B-B14F-4D97-AF65-F5344CB8AC3E}">
        <p14:creationId xmlns:p14="http://schemas.microsoft.com/office/powerpoint/2010/main" val="18188073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8F3F-0106-0546-9442-FC2B80AE22FB}"/>
              </a:ext>
            </a:extLst>
          </p:cNvPr>
          <p:cNvSpPr>
            <a:spLocks noGrp="1"/>
          </p:cNvSpPr>
          <p:nvPr>
            <p:ph type="title"/>
          </p:nvPr>
        </p:nvSpPr>
        <p:spPr>
          <a:xfrm>
            <a:off x="524435" y="324783"/>
            <a:ext cx="10515600" cy="1325563"/>
          </a:xfrm>
        </p:spPr>
        <p:txBody>
          <a:bodyPr/>
          <a:lstStyle/>
          <a:p>
            <a:r>
              <a:rPr lang="en-US" dirty="0"/>
              <a:t>MapReduce</a:t>
            </a:r>
          </a:p>
        </p:txBody>
      </p:sp>
      <p:sp>
        <p:nvSpPr>
          <p:cNvPr id="3" name="Content Placeholder 2">
            <a:extLst>
              <a:ext uri="{FF2B5EF4-FFF2-40B4-BE49-F238E27FC236}">
                <a16:creationId xmlns:a16="http://schemas.microsoft.com/office/drawing/2014/main" id="{D94270B5-F5D1-7843-BC6A-45D57B3FD839}"/>
              </a:ext>
            </a:extLst>
          </p:cNvPr>
          <p:cNvSpPr>
            <a:spLocks noGrp="1"/>
          </p:cNvSpPr>
          <p:nvPr>
            <p:ph idx="1"/>
          </p:nvPr>
        </p:nvSpPr>
        <p:spPr>
          <a:xfrm>
            <a:off x="1362635" y="1650346"/>
            <a:ext cx="10829365" cy="4351338"/>
          </a:xfrm>
        </p:spPr>
        <p:txBody>
          <a:bodyPr/>
          <a:lstStyle/>
          <a:p>
            <a:r>
              <a:rPr lang="en-US" dirty="0"/>
              <a:t> Programming </a:t>
            </a:r>
            <a:r>
              <a:rPr lang="en-US" dirty="0" smtClean="0"/>
              <a:t>model </a:t>
            </a:r>
            <a:r>
              <a:rPr lang="en-US" sz="2400" dirty="0" smtClean="0"/>
              <a:t>(</a:t>
            </a:r>
            <a:r>
              <a:rPr lang="en-US" sz="2400" dirty="0"/>
              <a:t>to process large dataset workload</a:t>
            </a:r>
            <a:r>
              <a:rPr lang="en-US" sz="2400" dirty="0" smtClean="0"/>
              <a:t>)</a:t>
            </a:r>
            <a:endParaRPr lang="en-US" sz="2400" dirty="0"/>
          </a:p>
          <a:p>
            <a:r>
              <a:rPr lang="en-US" dirty="0"/>
              <a:t>“Divide and conquer</a:t>
            </a:r>
            <a:r>
              <a:rPr lang="en-US" dirty="0" smtClean="0"/>
              <a:t>” strategy</a:t>
            </a:r>
            <a:endParaRPr lang="en-US" dirty="0"/>
          </a:p>
          <a:p>
            <a:pPr marL="0" indent="0">
              <a:buNone/>
            </a:pPr>
            <a:endParaRPr lang="en-US" dirty="0"/>
          </a:p>
          <a:p>
            <a:pPr marL="0" indent="0">
              <a:buNone/>
            </a:pPr>
            <a:r>
              <a:rPr lang="en-US" dirty="0"/>
              <a:t>Consists of a five step </a:t>
            </a:r>
            <a:r>
              <a:rPr lang="en-US" dirty="0" smtClean="0"/>
              <a:t>process (by Dean </a:t>
            </a:r>
            <a:r>
              <a:rPr lang="en-US" dirty="0"/>
              <a:t>and </a:t>
            </a:r>
            <a:r>
              <a:rPr lang="en-US" dirty="0" err="1"/>
              <a:t>Ghemawat</a:t>
            </a:r>
            <a:r>
              <a:rPr lang="en-US" dirty="0"/>
              <a:t>) or a three-step one (simplified by Lin et al).</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040754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07EA6-F09C-A44D-BA52-9A0AED60B571}"/>
              </a:ext>
            </a:extLst>
          </p:cNvPr>
          <p:cNvSpPr>
            <a:spLocks noGrp="1"/>
          </p:cNvSpPr>
          <p:nvPr>
            <p:ph type="title"/>
          </p:nvPr>
        </p:nvSpPr>
        <p:spPr>
          <a:xfrm>
            <a:off x="1678046" y="83216"/>
            <a:ext cx="10018713" cy="1752599"/>
          </a:xfrm>
        </p:spPr>
        <p:txBody>
          <a:bodyPr/>
          <a:lstStyle/>
          <a:p>
            <a:r>
              <a:rPr lang="en-US" dirty="0"/>
              <a:t>MapReduce: Example</a:t>
            </a:r>
          </a:p>
        </p:txBody>
      </p:sp>
      <p:pic>
        <p:nvPicPr>
          <p:cNvPr id="5" name="Picture 4"/>
          <p:cNvPicPr>
            <a:picLocks noChangeAspect="1"/>
          </p:cNvPicPr>
          <p:nvPr/>
        </p:nvPicPr>
        <p:blipFill>
          <a:blip r:embed="rId2"/>
          <a:stretch>
            <a:fillRect/>
          </a:stretch>
        </p:blipFill>
        <p:spPr>
          <a:xfrm>
            <a:off x="2082686" y="1535303"/>
            <a:ext cx="9614073" cy="4674428"/>
          </a:xfrm>
          <a:prstGeom prst="rect">
            <a:avLst/>
          </a:prstGeom>
        </p:spPr>
      </p:pic>
    </p:spTree>
    <p:extLst>
      <p:ext uri="{BB962C8B-B14F-4D97-AF65-F5344CB8AC3E}">
        <p14:creationId xmlns:p14="http://schemas.microsoft.com/office/powerpoint/2010/main" val="17582993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8F3F-0106-0546-9442-FC2B80AE22FB}"/>
              </a:ext>
            </a:extLst>
          </p:cNvPr>
          <p:cNvSpPr>
            <a:spLocks noGrp="1"/>
          </p:cNvSpPr>
          <p:nvPr>
            <p:ph type="title"/>
          </p:nvPr>
        </p:nvSpPr>
        <p:spPr>
          <a:xfrm>
            <a:off x="524435" y="324783"/>
            <a:ext cx="10515600" cy="1325563"/>
          </a:xfrm>
        </p:spPr>
        <p:txBody>
          <a:bodyPr/>
          <a:lstStyle/>
          <a:p>
            <a:r>
              <a:rPr lang="en-US" dirty="0"/>
              <a:t>MapReduce</a:t>
            </a:r>
          </a:p>
        </p:txBody>
      </p:sp>
      <p:sp>
        <p:nvSpPr>
          <p:cNvPr id="3" name="Content Placeholder 2">
            <a:extLst>
              <a:ext uri="{FF2B5EF4-FFF2-40B4-BE49-F238E27FC236}">
                <a16:creationId xmlns:a16="http://schemas.microsoft.com/office/drawing/2014/main" id="{D94270B5-F5D1-7843-BC6A-45D57B3FD839}"/>
              </a:ext>
            </a:extLst>
          </p:cNvPr>
          <p:cNvSpPr>
            <a:spLocks noGrp="1"/>
          </p:cNvSpPr>
          <p:nvPr>
            <p:ph idx="1"/>
          </p:nvPr>
        </p:nvSpPr>
        <p:spPr>
          <a:xfrm>
            <a:off x="1265964" y="1650346"/>
            <a:ext cx="10926036" cy="4916709"/>
          </a:xfrm>
        </p:spPr>
        <p:txBody>
          <a:bodyPr/>
          <a:lstStyle/>
          <a:p>
            <a:pPr marL="0" indent="0">
              <a:buNone/>
            </a:pPr>
            <a:r>
              <a:rPr lang="en-US" dirty="0" smtClean="0"/>
              <a:t>Original </a:t>
            </a:r>
            <a:r>
              <a:rPr lang="en-US" dirty="0"/>
              <a:t>Google’s MapReduce is potentially capable to handle five types of </a:t>
            </a:r>
            <a:r>
              <a:rPr lang="en-US" dirty="0" smtClean="0"/>
              <a:t>workloads:</a:t>
            </a:r>
          </a:p>
          <a:p>
            <a:pPr marL="514350" indent="-514350">
              <a:buFont typeface="+mj-lt"/>
              <a:buAutoNum type="arabicPeriod"/>
            </a:pPr>
            <a:r>
              <a:rPr lang="en-US" dirty="0"/>
              <a:t>Large-scale machine learning problems</a:t>
            </a:r>
            <a:r>
              <a:rPr lang="en-US" dirty="0" smtClean="0"/>
              <a:t>,</a:t>
            </a:r>
          </a:p>
          <a:p>
            <a:pPr marL="514350" indent="-514350">
              <a:buFont typeface="+mj-lt"/>
              <a:buAutoNum type="arabicPeriod"/>
            </a:pPr>
            <a:r>
              <a:rPr lang="en-US" dirty="0"/>
              <a:t>Clustering problems for the Google News and Google products</a:t>
            </a:r>
            <a:r>
              <a:rPr lang="en-US" dirty="0" smtClean="0"/>
              <a:t>,</a:t>
            </a:r>
          </a:p>
          <a:p>
            <a:pPr marL="514350" indent="-514350">
              <a:buFont typeface="+mj-lt"/>
              <a:buAutoNum type="arabicPeriod"/>
            </a:pPr>
            <a:r>
              <a:rPr lang="en-US" dirty="0"/>
              <a:t>Extraction of data used to produce reports of popular </a:t>
            </a:r>
            <a:r>
              <a:rPr lang="en-US" dirty="0" smtClean="0"/>
              <a:t>queries</a:t>
            </a:r>
          </a:p>
          <a:p>
            <a:pPr marL="514350" indent="-514350">
              <a:buFont typeface="+mj-lt"/>
              <a:buAutoNum type="arabicPeriod"/>
            </a:pPr>
            <a:r>
              <a:rPr lang="en-US" dirty="0"/>
              <a:t>Extraction of properties of web pages for new experiments and </a:t>
            </a:r>
            <a:r>
              <a:rPr lang="en-US" dirty="0" smtClean="0"/>
              <a:t>products</a:t>
            </a:r>
          </a:p>
          <a:p>
            <a:pPr marL="514350" indent="-514350">
              <a:buFont typeface="+mj-lt"/>
              <a:buAutoNum type="arabicPeriod"/>
            </a:pPr>
            <a:r>
              <a:rPr lang="en-US" dirty="0"/>
              <a:t>Large-scale graph computations</a:t>
            </a:r>
          </a:p>
          <a:p>
            <a:pPr marL="0" indent="0">
              <a:buNone/>
            </a:pPr>
            <a:endParaRPr lang="en-US" dirty="0"/>
          </a:p>
        </p:txBody>
      </p:sp>
    </p:spTree>
    <p:extLst>
      <p:ext uri="{BB962C8B-B14F-4D97-AF65-F5344CB8AC3E}">
        <p14:creationId xmlns:p14="http://schemas.microsoft.com/office/powerpoint/2010/main" val="3986095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E17EDE4-27E9-B443-A5B6-9214D54CA37E}"/>
              </a:ext>
            </a:extLst>
          </p:cNvPr>
          <p:cNvPicPr>
            <a:picLocks noChangeAspect="1"/>
          </p:cNvPicPr>
          <p:nvPr/>
        </p:nvPicPr>
        <p:blipFill rotWithShape="1">
          <a:blip r:embed="rId2">
            <a:extLst>
              <a:ext uri="{28A0092B-C50C-407E-A947-70E740481C1C}">
                <a14:useLocalDpi xmlns:a14="http://schemas.microsoft.com/office/drawing/2010/main" val="0"/>
              </a:ext>
            </a:extLst>
          </a:blip>
          <a:srcRect l="8064" t="17327" r="9742" b="26689"/>
          <a:stretch/>
        </p:blipFill>
        <p:spPr>
          <a:xfrm rot="1034074">
            <a:off x="8975652" y="2289210"/>
            <a:ext cx="3132000" cy="1044000"/>
          </a:xfrm>
          <a:prstGeom prst="rect">
            <a:avLst/>
          </a:prstGeom>
        </p:spPr>
      </p:pic>
      <p:sp>
        <p:nvSpPr>
          <p:cNvPr id="2" name="Title 1">
            <a:extLst>
              <a:ext uri="{FF2B5EF4-FFF2-40B4-BE49-F238E27FC236}">
                <a16:creationId xmlns:a16="http://schemas.microsoft.com/office/drawing/2014/main" id="{39FF7380-AB87-9146-9DE3-6C03DF70E5BB}"/>
              </a:ext>
            </a:extLst>
          </p:cNvPr>
          <p:cNvSpPr>
            <a:spLocks noGrp="1"/>
          </p:cNvSpPr>
          <p:nvPr>
            <p:ph type="title"/>
          </p:nvPr>
        </p:nvSpPr>
        <p:spPr>
          <a:xfrm>
            <a:off x="665018" y="263237"/>
            <a:ext cx="10688782" cy="1085629"/>
          </a:xfrm>
        </p:spPr>
        <p:txBody>
          <a:bodyPr/>
          <a:lstStyle/>
          <a:p>
            <a:r>
              <a:rPr lang="en-US" dirty="0"/>
              <a:t>Lucene</a:t>
            </a:r>
          </a:p>
        </p:txBody>
      </p:sp>
      <p:sp>
        <p:nvSpPr>
          <p:cNvPr id="3" name="Content Placeholder 2">
            <a:extLst>
              <a:ext uri="{FF2B5EF4-FFF2-40B4-BE49-F238E27FC236}">
                <a16:creationId xmlns:a16="http://schemas.microsoft.com/office/drawing/2014/main" id="{70627B77-FD83-4247-98AE-B1CF6AE95171}"/>
              </a:ext>
            </a:extLst>
          </p:cNvPr>
          <p:cNvSpPr>
            <a:spLocks noGrp="1"/>
          </p:cNvSpPr>
          <p:nvPr>
            <p:ph idx="1"/>
          </p:nvPr>
        </p:nvSpPr>
        <p:spPr>
          <a:xfrm>
            <a:off x="1333137" y="1227005"/>
            <a:ext cx="10688782" cy="5093498"/>
          </a:xfrm>
        </p:spPr>
        <p:txBody>
          <a:bodyPr/>
          <a:lstStyle/>
          <a:p>
            <a:pPr marL="0" indent="0">
              <a:buNone/>
            </a:pPr>
            <a:r>
              <a:rPr lang="en-US" dirty="0"/>
              <a:t>“A high performance scalable Information </a:t>
            </a:r>
            <a:r>
              <a:rPr lang="en-US" dirty="0" smtClean="0"/>
              <a:t>Retrieval (</a:t>
            </a:r>
            <a:r>
              <a:rPr lang="en-US" dirty="0"/>
              <a:t>IR)</a:t>
            </a:r>
            <a:r>
              <a:rPr lang="en-US" dirty="0" smtClean="0"/>
              <a:t> </a:t>
            </a:r>
            <a:r>
              <a:rPr lang="en-US" dirty="0"/>
              <a:t>library</a:t>
            </a:r>
            <a:r>
              <a:rPr lang="en-US" dirty="0" smtClean="0"/>
              <a:t>”        </a:t>
            </a:r>
          </a:p>
          <a:p>
            <a:pPr marL="0" indent="0">
              <a:buNone/>
            </a:pPr>
            <a:r>
              <a:rPr lang="en-US" dirty="0" smtClean="0"/>
              <a:t>     -Otis Gospodnetic</a:t>
            </a:r>
            <a:endParaRPr lang="en-US" dirty="0"/>
          </a:p>
          <a:p>
            <a:pPr marL="0" indent="0">
              <a:buNone/>
            </a:pPr>
            <a:endParaRPr lang="en-US" dirty="0"/>
          </a:p>
          <a:p>
            <a:pPr marL="0" indent="0">
              <a:buNone/>
            </a:pPr>
            <a:r>
              <a:rPr lang="en-US" dirty="0"/>
              <a:t>It adds indexing and searching capabilities to applications</a:t>
            </a:r>
            <a:r>
              <a:rPr lang="en-US" dirty="0" smtClean="0"/>
              <a:t>.</a:t>
            </a:r>
          </a:p>
          <a:p>
            <a:pPr marL="0" indent="0">
              <a:buNone/>
            </a:pPr>
            <a:endParaRPr lang="en-US" sz="1800" dirty="0"/>
          </a:p>
          <a:p>
            <a:r>
              <a:rPr lang="en-US" dirty="0" smtClean="0"/>
              <a:t>Not </a:t>
            </a:r>
            <a:r>
              <a:rPr lang="en-US" dirty="0"/>
              <a:t>an executable application or search engine </a:t>
            </a:r>
            <a:endParaRPr lang="en-US" dirty="0" smtClean="0"/>
          </a:p>
          <a:p>
            <a:r>
              <a:rPr lang="en-US" dirty="0" smtClean="0"/>
              <a:t>But </a:t>
            </a:r>
            <a:r>
              <a:rPr lang="en-US" dirty="0"/>
              <a:t>a toolbox or searching tool kits that enable many applications to borrow or use it</a:t>
            </a:r>
            <a:r>
              <a:rPr lang="en-US" dirty="0" smtClean="0"/>
              <a:t>.</a:t>
            </a:r>
          </a:p>
          <a:p>
            <a:r>
              <a:rPr lang="en-US" dirty="0"/>
              <a:t>It converts any data to a textual format and enables them to be searchable</a:t>
            </a:r>
          </a:p>
        </p:txBody>
      </p:sp>
    </p:spTree>
    <p:extLst>
      <p:ext uri="{BB962C8B-B14F-4D97-AF65-F5344CB8AC3E}">
        <p14:creationId xmlns:p14="http://schemas.microsoft.com/office/powerpoint/2010/main" val="24387906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76F25E4-FF16-B442-9EF6-70EFA6CD8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5081" y="4839146"/>
            <a:ext cx="3633253" cy="1356414"/>
          </a:xfrm>
          <a:prstGeom prst="rect">
            <a:avLst/>
          </a:prstGeom>
        </p:spPr>
      </p:pic>
      <p:sp>
        <p:nvSpPr>
          <p:cNvPr id="2" name="Title 1">
            <a:extLst>
              <a:ext uri="{FF2B5EF4-FFF2-40B4-BE49-F238E27FC236}">
                <a16:creationId xmlns:a16="http://schemas.microsoft.com/office/drawing/2014/main" id="{5B096CE7-A0E5-5643-8958-9B51C7B39159}"/>
              </a:ext>
            </a:extLst>
          </p:cNvPr>
          <p:cNvSpPr>
            <a:spLocks noGrp="1"/>
          </p:cNvSpPr>
          <p:nvPr>
            <p:ph type="title"/>
          </p:nvPr>
        </p:nvSpPr>
        <p:spPr/>
        <p:txBody>
          <a:bodyPr/>
          <a:lstStyle/>
          <a:p>
            <a:r>
              <a:rPr lang="en-US"/>
              <a:t>Nutch</a:t>
            </a:r>
          </a:p>
        </p:txBody>
      </p:sp>
      <p:sp>
        <p:nvSpPr>
          <p:cNvPr id="3" name="Content Placeholder 2">
            <a:extLst>
              <a:ext uri="{FF2B5EF4-FFF2-40B4-BE49-F238E27FC236}">
                <a16:creationId xmlns:a16="http://schemas.microsoft.com/office/drawing/2014/main" id="{F12A54BF-2A23-7D47-A5B7-06F3E7719B06}"/>
              </a:ext>
            </a:extLst>
          </p:cNvPr>
          <p:cNvSpPr>
            <a:spLocks noGrp="1"/>
          </p:cNvSpPr>
          <p:nvPr>
            <p:ph idx="1"/>
          </p:nvPr>
        </p:nvSpPr>
        <p:spPr/>
        <p:txBody>
          <a:bodyPr/>
          <a:lstStyle/>
          <a:p>
            <a:pPr marL="0" indent="0">
              <a:buNone/>
            </a:pPr>
            <a:r>
              <a:rPr lang="en-US" dirty="0"/>
              <a:t>An open-source and executable search engine file system.</a:t>
            </a:r>
          </a:p>
          <a:p>
            <a:pPr marL="0" indent="0">
              <a:buNone/>
            </a:pPr>
            <a:endParaRPr lang="en-US" dirty="0"/>
          </a:p>
          <a:p>
            <a:pPr marL="0" indent="0">
              <a:buNone/>
            </a:pPr>
            <a:r>
              <a:rPr lang="en-US" dirty="0"/>
              <a:t>Reasons behind its development:</a:t>
            </a:r>
          </a:p>
          <a:p>
            <a:pPr lvl="1"/>
            <a:r>
              <a:rPr lang="en-US" dirty="0"/>
              <a:t>Creation of a Lucene index</a:t>
            </a:r>
          </a:p>
          <a:p>
            <a:pPr lvl="1"/>
            <a:r>
              <a:rPr lang="en-US" dirty="0"/>
              <a:t>Assist developers to make query of their index</a:t>
            </a:r>
          </a:p>
          <a:p>
            <a:pPr lvl="1"/>
            <a:endParaRPr lang="en-US" dirty="0"/>
          </a:p>
          <a:p>
            <a:pPr marL="0" indent="0">
              <a:buNone/>
            </a:pPr>
            <a:endParaRPr lang="en-US" dirty="0"/>
          </a:p>
          <a:p>
            <a:pPr marL="457200" lvl="1" indent="0">
              <a:buNone/>
            </a:pPr>
            <a:endParaRPr lang="en-US" dirty="0"/>
          </a:p>
        </p:txBody>
      </p:sp>
    </p:spTree>
    <p:extLst>
      <p:ext uri="{BB962C8B-B14F-4D97-AF65-F5344CB8AC3E}">
        <p14:creationId xmlns:p14="http://schemas.microsoft.com/office/powerpoint/2010/main" val="37573474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0AE1D-161E-5441-A8E5-476379BFB5CF}"/>
              </a:ext>
            </a:extLst>
          </p:cNvPr>
          <p:cNvSpPr>
            <a:spLocks noGrp="1"/>
          </p:cNvSpPr>
          <p:nvPr>
            <p:ph type="title"/>
          </p:nvPr>
        </p:nvSpPr>
        <p:spPr>
          <a:xfrm>
            <a:off x="1550770" y="208128"/>
            <a:ext cx="10018713" cy="1752599"/>
          </a:xfrm>
        </p:spPr>
        <p:txBody>
          <a:bodyPr/>
          <a:lstStyle/>
          <a:p>
            <a:r>
              <a:rPr lang="en-US" dirty="0"/>
              <a:t>Mahout</a:t>
            </a:r>
          </a:p>
        </p:txBody>
      </p:sp>
      <p:sp>
        <p:nvSpPr>
          <p:cNvPr id="3" name="Content Placeholder 2">
            <a:extLst>
              <a:ext uri="{FF2B5EF4-FFF2-40B4-BE49-F238E27FC236}">
                <a16:creationId xmlns:a16="http://schemas.microsoft.com/office/drawing/2014/main" id="{3A6FEB4D-FF93-4A48-95D3-B55B1795A2DD}"/>
              </a:ext>
            </a:extLst>
          </p:cNvPr>
          <p:cNvSpPr>
            <a:spLocks noGrp="1"/>
          </p:cNvSpPr>
          <p:nvPr>
            <p:ph idx="1"/>
          </p:nvPr>
        </p:nvSpPr>
        <p:spPr>
          <a:xfrm>
            <a:off x="1411509" y="1758926"/>
            <a:ext cx="10515600" cy="4351338"/>
          </a:xfrm>
        </p:spPr>
        <p:txBody>
          <a:bodyPr/>
          <a:lstStyle/>
          <a:p>
            <a:pPr marL="0" indent="0">
              <a:buNone/>
            </a:pPr>
            <a:r>
              <a:rPr lang="en-US" dirty="0"/>
              <a:t>A Java-based machine learning </a:t>
            </a:r>
            <a:r>
              <a:rPr lang="en-US" dirty="0" smtClean="0"/>
              <a:t>library</a:t>
            </a:r>
          </a:p>
          <a:p>
            <a:pPr marL="0" indent="0">
              <a:buNone/>
            </a:pPr>
            <a:endParaRPr lang="en-US" sz="1400" dirty="0" smtClean="0"/>
          </a:p>
          <a:p>
            <a:pPr marL="0" indent="0">
              <a:buNone/>
            </a:pPr>
            <a:r>
              <a:rPr lang="en-US" dirty="0"/>
              <a:t>Developed to satisfy the need that BDA has for techniques such as clustering, collaborative filtering etc</a:t>
            </a:r>
            <a:r>
              <a:rPr lang="en-US" dirty="0" smtClean="0"/>
              <a:t>.</a:t>
            </a:r>
            <a:endParaRPr lang="en-US" sz="1400" dirty="0" smtClean="0"/>
          </a:p>
          <a:p>
            <a:pPr marL="0" indent="0">
              <a:buNone/>
            </a:pPr>
            <a:endParaRPr lang="en-US" sz="1400" dirty="0"/>
          </a:p>
          <a:p>
            <a:pPr marL="0" indent="0">
              <a:buNone/>
            </a:pPr>
            <a:r>
              <a:rPr lang="en-US" dirty="0"/>
              <a:t>Can mainly handle three types of ML algorithms:</a:t>
            </a:r>
          </a:p>
          <a:p>
            <a:pPr lvl="1"/>
            <a:r>
              <a:rPr lang="en-US" dirty="0"/>
              <a:t>Collaborative filtering</a:t>
            </a:r>
          </a:p>
          <a:p>
            <a:pPr lvl="1"/>
            <a:r>
              <a:rPr lang="en-US" dirty="0"/>
              <a:t>Clustering
Classification</a:t>
            </a:r>
          </a:p>
        </p:txBody>
      </p:sp>
      <p:pic>
        <p:nvPicPr>
          <p:cNvPr id="4" name="Picture 4">
            <a:extLst>
              <a:ext uri="{FF2B5EF4-FFF2-40B4-BE49-F238E27FC236}">
                <a16:creationId xmlns:a16="http://schemas.microsoft.com/office/drawing/2014/main" id="{88B4FACD-2F64-C944-90BA-0F4194BDD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3512" y="4442451"/>
            <a:ext cx="4304415" cy="2202824"/>
          </a:xfrm>
          <a:prstGeom prst="rect">
            <a:avLst/>
          </a:prstGeom>
        </p:spPr>
      </p:pic>
    </p:spTree>
    <p:extLst>
      <p:ext uri="{BB962C8B-B14F-4D97-AF65-F5344CB8AC3E}">
        <p14:creationId xmlns:p14="http://schemas.microsoft.com/office/powerpoint/2010/main" val="19673103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CD384-9864-9241-AA1D-633C951492F6}"/>
              </a:ext>
            </a:extLst>
          </p:cNvPr>
          <p:cNvSpPr>
            <a:spLocks noGrp="1"/>
          </p:cNvSpPr>
          <p:nvPr>
            <p:ph type="title"/>
          </p:nvPr>
        </p:nvSpPr>
        <p:spPr>
          <a:xfrm>
            <a:off x="1484311" y="113965"/>
            <a:ext cx="10018713" cy="1752599"/>
          </a:xfrm>
        </p:spPr>
        <p:txBody>
          <a:bodyPr/>
          <a:lstStyle/>
          <a:p>
            <a:r>
              <a:rPr lang="en-US" dirty="0"/>
              <a:t>Historical </a:t>
            </a:r>
            <a:r>
              <a:rPr lang="en-US" dirty="0" smtClean="0"/>
              <a:t>Review</a:t>
            </a:r>
            <a:endParaRPr lang="en-US" dirty="0"/>
          </a:p>
        </p:txBody>
      </p:sp>
      <p:sp>
        <p:nvSpPr>
          <p:cNvPr id="3" name="Content Placeholder 2">
            <a:extLst>
              <a:ext uri="{FF2B5EF4-FFF2-40B4-BE49-F238E27FC236}">
                <a16:creationId xmlns:a16="http://schemas.microsoft.com/office/drawing/2014/main" id="{849487C4-368F-C94B-93B9-3A5BA3744232}"/>
              </a:ext>
            </a:extLst>
          </p:cNvPr>
          <p:cNvSpPr>
            <a:spLocks noGrp="1"/>
          </p:cNvSpPr>
          <p:nvPr>
            <p:ph idx="1"/>
          </p:nvPr>
        </p:nvSpPr>
        <p:spPr>
          <a:xfrm>
            <a:off x="1484311" y="1452591"/>
            <a:ext cx="10515600" cy="5042647"/>
          </a:xfrm>
        </p:spPr>
        <p:txBody>
          <a:bodyPr/>
          <a:lstStyle/>
          <a:p>
            <a:pPr marL="0" indent="0">
              <a:buNone/>
            </a:pPr>
            <a:r>
              <a:rPr lang="en-US" dirty="0"/>
              <a:t>Several opinions on the Big Data term origins</a:t>
            </a:r>
          </a:p>
          <a:p>
            <a:r>
              <a:rPr lang="en-US" dirty="0"/>
              <a:t>Frank </a:t>
            </a:r>
            <a:r>
              <a:rPr lang="en-US" dirty="0" err="1"/>
              <a:t>Olhorst</a:t>
            </a:r>
            <a:r>
              <a:rPr lang="en-US" dirty="0"/>
              <a:t> </a:t>
            </a:r>
            <a:r>
              <a:rPr lang="en-US" dirty="0" smtClean="0"/>
              <a:t>          </a:t>
            </a:r>
            <a:r>
              <a:rPr lang="en-US" dirty="0"/>
              <a:t>1880 (10</a:t>
            </a:r>
            <a:r>
              <a:rPr lang="en-US" baseline="30000" dirty="0"/>
              <a:t>th</a:t>
            </a:r>
            <a:r>
              <a:rPr lang="en-US" dirty="0"/>
              <a:t> US census)</a:t>
            </a:r>
          </a:p>
          <a:p>
            <a:r>
              <a:rPr lang="en-US" dirty="0" err="1" smtClean="0"/>
              <a:t>Winshuttle</a:t>
            </a:r>
            <a:r>
              <a:rPr lang="en-US" dirty="0" smtClean="0"/>
              <a:t>            </a:t>
            </a:r>
            <a:r>
              <a:rPr lang="en-US" dirty="0" smtClean="0"/>
              <a:t>In </a:t>
            </a:r>
            <a:r>
              <a:rPr lang="en-US" dirty="0"/>
              <a:t>the 19</a:t>
            </a:r>
            <a:r>
              <a:rPr lang="en-US" baseline="30000" dirty="0"/>
              <a:t>th</a:t>
            </a:r>
            <a:r>
              <a:rPr lang="en-US" dirty="0"/>
              <a:t> </a:t>
            </a:r>
            <a:r>
              <a:rPr lang="en-US" dirty="0" smtClean="0"/>
              <a:t>century</a:t>
            </a:r>
          </a:p>
          <a:p>
            <a:r>
              <a:rPr lang="en-US" dirty="0"/>
              <a:t>Bernard </a:t>
            </a:r>
            <a:r>
              <a:rPr lang="en-US" dirty="0" smtClean="0"/>
              <a:t>Marr            </a:t>
            </a:r>
            <a:r>
              <a:rPr lang="en-US" dirty="0" smtClean="0"/>
              <a:t>Traced </a:t>
            </a:r>
            <a:r>
              <a:rPr lang="en-US" dirty="0"/>
              <a:t>the </a:t>
            </a:r>
            <a:r>
              <a:rPr lang="en-US" dirty="0" smtClean="0"/>
              <a:t>origins back </a:t>
            </a:r>
            <a:r>
              <a:rPr lang="en-US" dirty="0"/>
              <a:t>to 18,000 BCE</a:t>
            </a:r>
          </a:p>
          <a:p>
            <a:r>
              <a:rPr lang="en-US" dirty="0"/>
              <a:t>Erik  </a:t>
            </a:r>
            <a:r>
              <a:rPr lang="en-US" dirty="0" smtClean="0"/>
              <a:t>Larson           </a:t>
            </a:r>
            <a:r>
              <a:rPr lang="en-US" dirty="0"/>
              <a:t>First to cast the term Big Data</a:t>
            </a:r>
          </a:p>
          <a:p>
            <a:pPr marL="0" indent="0">
              <a:buNone/>
            </a:pPr>
            <a:endParaRPr lang="en-US" sz="2000" dirty="0" smtClean="0"/>
          </a:p>
          <a:p>
            <a:pPr marL="0" indent="0">
              <a:buNone/>
            </a:pPr>
            <a:r>
              <a:rPr lang="en-US" dirty="0" smtClean="0"/>
              <a:t>“ </a:t>
            </a:r>
            <a:r>
              <a:rPr lang="en-US" dirty="0"/>
              <a:t>The term Big Data is so generic that the hunt for its origins alone was not just an effort to find an early reference of those two words being used together</a:t>
            </a:r>
            <a:r>
              <a:rPr lang="en-US" dirty="0" smtClean="0"/>
              <a:t>.”                   </a:t>
            </a:r>
            <a:r>
              <a:rPr lang="en-US" dirty="0" smtClean="0"/>
              <a:t>-Steve </a:t>
            </a:r>
            <a:r>
              <a:rPr lang="en-US" dirty="0" err="1" smtClean="0"/>
              <a:t>Lohr</a:t>
            </a:r>
            <a:endParaRPr lang="en-US" dirty="0"/>
          </a:p>
        </p:txBody>
      </p:sp>
      <p:sp>
        <p:nvSpPr>
          <p:cNvPr id="4" name="Arrow: Notched Right 3">
            <a:extLst>
              <a:ext uri="{FF2B5EF4-FFF2-40B4-BE49-F238E27FC236}">
                <a16:creationId xmlns:a16="http://schemas.microsoft.com/office/drawing/2014/main" id="{EF40F54F-13DD-2244-95AB-2ACAC6E83892}"/>
              </a:ext>
            </a:extLst>
          </p:cNvPr>
          <p:cNvSpPr/>
          <p:nvPr/>
        </p:nvSpPr>
        <p:spPr>
          <a:xfrm>
            <a:off x="3628273" y="2487235"/>
            <a:ext cx="540062" cy="288669"/>
          </a:xfrm>
          <a:prstGeom prst="notched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 name="Arrow: Notched Right 5">
            <a:extLst>
              <a:ext uri="{FF2B5EF4-FFF2-40B4-BE49-F238E27FC236}">
                <a16:creationId xmlns:a16="http://schemas.microsoft.com/office/drawing/2014/main" id="{A34F1F8D-AEAE-BB43-ACF4-395EF370F514}"/>
              </a:ext>
            </a:extLst>
          </p:cNvPr>
          <p:cNvSpPr/>
          <p:nvPr/>
        </p:nvSpPr>
        <p:spPr>
          <a:xfrm>
            <a:off x="3320411" y="2964105"/>
            <a:ext cx="540062" cy="288669"/>
          </a:xfrm>
          <a:prstGeom prst="notched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8" name="Arrow: Notched Right 7">
            <a:extLst>
              <a:ext uri="{FF2B5EF4-FFF2-40B4-BE49-F238E27FC236}">
                <a16:creationId xmlns:a16="http://schemas.microsoft.com/office/drawing/2014/main" id="{76BBBAFE-645F-CE48-8E64-E7C83E1928AD}"/>
              </a:ext>
            </a:extLst>
          </p:cNvPr>
          <p:cNvSpPr/>
          <p:nvPr/>
        </p:nvSpPr>
        <p:spPr>
          <a:xfrm>
            <a:off x="3358242" y="4014103"/>
            <a:ext cx="540062" cy="288669"/>
          </a:xfrm>
          <a:prstGeom prst="notched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7" name="Arrow: Notched Right 5">
            <a:extLst>
              <a:ext uri="{FF2B5EF4-FFF2-40B4-BE49-F238E27FC236}">
                <a16:creationId xmlns:a16="http://schemas.microsoft.com/office/drawing/2014/main" id="{A34F1F8D-AEAE-BB43-ACF4-395EF370F514}"/>
              </a:ext>
            </a:extLst>
          </p:cNvPr>
          <p:cNvSpPr/>
          <p:nvPr/>
        </p:nvSpPr>
        <p:spPr>
          <a:xfrm>
            <a:off x="3590442" y="3489104"/>
            <a:ext cx="540062" cy="288669"/>
          </a:xfrm>
          <a:prstGeom prst="notched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07229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9C58C-527A-FB48-84A8-3149D037D71C}"/>
              </a:ext>
            </a:extLst>
          </p:cNvPr>
          <p:cNvSpPr>
            <a:spLocks noGrp="1"/>
          </p:cNvSpPr>
          <p:nvPr>
            <p:ph type="title"/>
          </p:nvPr>
        </p:nvSpPr>
        <p:spPr>
          <a:xfrm>
            <a:off x="2553149" y="0"/>
            <a:ext cx="7818129" cy="1752599"/>
          </a:xfrm>
        </p:spPr>
        <p:txBody>
          <a:bodyPr/>
          <a:lstStyle/>
          <a:p>
            <a:r>
              <a:rPr lang="en-US" dirty="0"/>
              <a:t>How it all comes together</a:t>
            </a:r>
          </a:p>
        </p:txBody>
      </p:sp>
      <p:pic>
        <p:nvPicPr>
          <p:cNvPr id="4" name="Picture 4">
            <a:extLst>
              <a:ext uri="{FF2B5EF4-FFF2-40B4-BE49-F238E27FC236}">
                <a16:creationId xmlns:a16="http://schemas.microsoft.com/office/drawing/2014/main" id="{71FA2478-51E7-3D4B-97FC-202D3BED72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4501" y="1332689"/>
            <a:ext cx="7035423" cy="5525311"/>
          </a:xfrm>
          <a:prstGeom prst="rect">
            <a:avLst/>
          </a:prstGeom>
        </p:spPr>
      </p:pic>
    </p:spTree>
    <p:extLst>
      <p:ext uri="{BB962C8B-B14F-4D97-AF65-F5344CB8AC3E}">
        <p14:creationId xmlns:p14="http://schemas.microsoft.com/office/powerpoint/2010/main" val="23326309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D741-B3D9-CB46-B62E-B5A5341F0EF7}"/>
              </a:ext>
            </a:extLst>
          </p:cNvPr>
          <p:cNvSpPr>
            <a:spLocks noGrp="1"/>
          </p:cNvSpPr>
          <p:nvPr>
            <p:ph type="title"/>
          </p:nvPr>
        </p:nvSpPr>
        <p:spPr>
          <a:xfrm>
            <a:off x="1284087" y="226579"/>
            <a:ext cx="10515600" cy="1325563"/>
          </a:xfrm>
        </p:spPr>
        <p:txBody>
          <a:bodyPr/>
          <a:lstStyle/>
          <a:p>
            <a:r>
              <a:rPr lang="en-US" dirty="0"/>
              <a:t>Spark and Spark Stack</a:t>
            </a:r>
          </a:p>
        </p:txBody>
      </p:sp>
      <p:sp>
        <p:nvSpPr>
          <p:cNvPr id="3" name="Content Placeholder 2">
            <a:extLst>
              <a:ext uri="{FF2B5EF4-FFF2-40B4-BE49-F238E27FC236}">
                <a16:creationId xmlns:a16="http://schemas.microsoft.com/office/drawing/2014/main" id="{9C9273E7-B639-3240-BAB3-C273F535D582}"/>
              </a:ext>
            </a:extLst>
          </p:cNvPr>
          <p:cNvSpPr>
            <a:spLocks noGrp="1"/>
          </p:cNvSpPr>
          <p:nvPr>
            <p:ph idx="1"/>
          </p:nvPr>
        </p:nvSpPr>
        <p:spPr>
          <a:xfrm>
            <a:off x="2154071" y="1552142"/>
            <a:ext cx="8775632" cy="4917931"/>
          </a:xfrm>
        </p:spPr>
        <p:txBody>
          <a:bodyPr>
            <a:normAutofit fontScale="92500" lnSpcReduction="20000"/>
          </a:bodyPr>
          <a:lstStyle/>
          <a:p>
            <a:pPr marL="0" indent="0">
              <a:buNone/>
            </a:pPr>
            <a:r>
              <a:rPr lang="en-US" dirty="0"/>
              <a:t>Fast and general purpose platform based on large clusters.</a:t>
            </a:r>
          </a:p>
          <a:p>
            <a:pPr marL="0" indent="0">
              <a:buNone/>
            </a:pPr>
            <a:endParaRPr lang="en-US" dirty="0"/>
          </a:p>
          <a:p>
            <a:pPr marL="0" indent="0">
              <a:buNone/>
            </a:pPr>
            <a:r>
              <a:rPr lang="en-US" dirty="0"/>
              <a:t>Intends to replace the MapReduce model.</a:t>
            </a:r>
          </a:p>
          <a:p>
            <a:pPr marL="0" indent="0">
              <a:buNone/>
            </a:pPr>
            <a:endParaRPr lang="en-US" dirty="0"/>
          </a:p>
          <a:p>
            <a:pPr marL="0" indent="0">
              <a:buNone/>
            </a:pPr>
            <a:r>
              <a:rPr lang="en-US" dirty="0"/>
              <a:t>Consists of seven major elements</a:t>
            </a:r>
            <a:r>
              <a:rPr lang="en-US" dirty="0" smtClean="0"/>
              <a:t>:</a:t>
            </a:r>
          </a:p>
          <a:p>
            <a:pPr lvl="1"/>
            <a:r>
              <a:rPr lang="en-US" dirty="0" smtClean="0"/>
              <a:t>Spark Core </a:t>
            </a:r>
            <a:r>
              <a:rPr lang="en-US" dirty="0"/>
              <a:t>of data </a:t>
            </a:r>
            <a:r>
              <a:rPr lang="en-US" dirty="0" smtClean="0"/>
              <a:t>engine</a:t>
            </a:r>
          </a:p>
          <a:p>
            <a:pPr lvl="1"/>
            <a:r>
              <a:rPr lang="en-US" dirty="0" smtClean="0"/>
              <a:t>Spark </a:t>
            </a:r>
            <a:r>
              <a:rPr lang="en-US" dirty="0"/>
              <a:t>cluster </a:t>
            </a:r>
            <a:r>
              <a:rPr lang="en-US" dirty="0" smtClean="0"/>
              <a:t>manager</a:t>
            </a:r>
          </a:p>
          <a:p>
            <a:pPr lvl="1"/>
            <a:r>
              <a:rPr lang="en-US" dirty="0"/>
              <a:t>Spark SQL</a:t>
            </a:r>
          </a:p>
          <a:p>
            <a:pPr lvl="1"/>
            <a:r>
              <a:rPr lang="en-US" dirty="0"/>
              <a:t>Spark streaming</a:t>
            </a:r>
          </a:p>
          <a:p>
            <a:pPr lvl="1"/>
            <a:r>
              <a:rPr lang="en-US" dirty="0"/>
              <a:t>Spark ML </a:t>
            </a:r>
            <a:r>
              <a:rPr lang="en-US" dirty="0" smtClean="0"/>
              <a:t>Library</a:t>
            </a:r>
            <a:endParaRPr lang="en-US" dirty="0"/>
          </a:p>
          <a:p>
            <a:pPr lvl="1"/>
            <a:r>
              <a:rPr lang="en-US" dirty="0"/>
              <a:t>Spark </a:t>
            </a:r>
            <a:r>
              <a:rPr lang="en-US" dirty="0" smtClean="0"/>
              <a:t>GraphX</a:t>
            </a:r>
            <a:endParaRPr lang="en-US" dirty="0"/>
          </a:p>
          <a:p>
            <a:pPr lvl="1"/>
            <a:r>
              <a:rPr lang="en-US" dirty="0"/>
              <a:t>Spark programming tools</a:t>
            </a:r>
          </a:p>
        </p:txBody>
      </p:sp>
      <p:pic>
        <p:nvPicPr>
          <p:cNvPr id="6" name="Picture 6">
            <a:extLst>
              <a:ext uri="{FF2B5EF4-FFF2-40B4-BE49-F238E27FC236}">
                <a16:creationId xmlns:a16="http://schemas.microsoft.com/office/drawing/2014/main" id="{93A299F3-00BE-8B49-AEED-B19B814341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429000"/>
            <a:ext cx="4356032" cy="2323217"/>
          </a:xfrm>
          <a:prstGeom prst="rect">
            <a:avLst/>
          </a:prstGeom>
        </p:spPr>
      </p:pic>
    </p:spTree>
    <p:extLst>
      <p:ext uri="{BB962C8B-B14F-4D97-AF65-F5344CB8AC3E}">
        <p14:creationId xmlns:p14="http://schemas.microsoft.com/office/powerpoint/2010/main" val="608926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09B1A-6253-5F4A-9D10-EBB3A45B9E95}"/>
              </a:ext>
            </a:extLst>
          </p:cNvPr>
          <p:cNvSpPr>
            <a:spLocks noGrp="1"/>
          </p:cNvSpPr>
          <p:nvPr>
            <p:ph type="title"/>
          </p:nvPr>
        </p:nvSpPr>
        <p:spPr>
          <a:xfrm>
            <a:off x="1735282" y="365125"/>
            <a:ext cx="8416635" cy="1008190"/>
          </a:xfrm>
        </p:spPr>
        <p:txBody>
          <a:bodyPr>
            <a:normAutofit/>
          </a:bodyPr>
          <a:lstStyle/>
          <a:p>
            <a:r>
              <a:rPr lang="en-US" dirty="0" smtClean="0"/>
              <a:t>Flink </a:t>
            </a:r>
            <a:r>
              <a:rPr lang="en-US" dirty="0"/>
              <a:t>and other data process engines</a:t>
            </a:r>
          </a:p>
        </p:txBody>
      </p:sp>
      <p:sp>
        <p:nvSpPr>
          <p:cNvPr id="3" name="Content Placeholder 2"/>
          <p:cNvSpPr>
            <a:spLocks noGrp="1"/>
          </p:cNvSpPr>
          <p:nvPr>
            <p:ph idx="1"/>
          </p:nvPr>
        </p:nvSpPr>
        <p:spPr>
          <a:xfrm>
            <a:off x="1594513" y="1373315"/>
            <a:ext cx="10597487" cy="4944358"/>
          </a:xfrm>
        </p:spPr>
        <p:txBody>
          <a:bodyPr>
            <a:normAutofit/>
          </a:bodyPr>
          <a:lstStyle/>
          <a:p>
            <a:pPr marL="0" indent="0">
              <a:buNone/>
            </a:pPr>
            <a:r>
              <a:rPr lang="en-US" dirty="0"/>
              <a:t>Apart from Spark, there are several data processing engines such </a:t>
            </a:r>
            <a:r>
              <a:rPr lang="en-US" dirty="0" smtClean="0"/>
              <a:t>as:  </a:t>
            </a:r>
          </a:p>
          <a:p>
            <a:pPr marL="457200" lvl="1" indent="0">
              <a:buNone/>
            </a:pPr>
            <a:r>
              <a:rPr lang="en-US" dirty="0" smtClean="0"/>
              <a:t>Microsoft </a:t>
            </a:r>
            <a:r>
              <a:rPr lang="en-US" dirty="0"/>
              <a:t>Dryad, </a:t>
            </a:r>
            <a:r>
              <a:rPr lang="en-US" dirty="0" smtClean="0"/>
              <a:t>Storm, </a:t>
            </a:r>
            <a:r>
              <a:rPr lang="en-US" dirty="0" err="1" smtClean="0"/>
              <a:t>Tez</a:t>
            </a:r>
            <a:r>
              <a:rPr lang="en-US" dirty="0" smtClean="0"/>
              <a:t>, Flink, CIEL </a:t>
            </a:r>
          </a:p>
          <a:p>
            <a:pPr marL="0" indent="0">
              <a:buNone/>
            </a:pPr>
            <a:endParaRPr lang="en-US" dirty="0" smtClean="0"/>
          </a:p>
          <a:p>
            <a:pPr marL="0" indent="0">
              <a:buNone/>
            </a:pPr>
            <a:r>
              <a:rPr lang="en-US" dirty="0" smtClean="0"/>
              <a:t>They </a:t>
            </a:r>
            <a:r>
              <a:rPr lang="en-US" dirty="0"/>
              <a:t>are capable of supporting </a:t>
            </a:r>
            <a:r>
              <a:rPr lang="en-US" dirty="0" smtClean="0"/>
              <a:t>MapReduce-like </a:t>
            </a:r>
            <a:r>
              <a:rPr lang="en-US" dirty="0"/>
              <a:t>processing requirements</a:t>
            </a:r>
            <a:r>
              <a:rPr lang="en-US" dirty="0" smtClean="0"/>
              <a:t>.</a:t>
            </a:r>
          </a:p>
          <a:p>
            <a:pPr marL="0" indent="0">
              <a:buNone/>
            </a:pPr>
            <a:endParaRPr lang="en-US" dirty="0" smtClean="0"/>
          </a:p>
          <a:p>
            <a:pPr marL="0" indent="0">
              <a:buNone/>
            </a:pPr>
            <a:r>
              <a:rPr lang="en-US" dirty="0" smtClean="0"/>
              <a:t>They </a:t>
            </a:r>
            <a:r>
              <a:rPr lang="en-US" dirty="0"/>
              <a:t>aim to support more computational </a:t>
            </a:r>
            <a:r>
              <a:rPr lang="en-US" dirty="0" smtClean="0"/>
              <a:t>functions</a:t>
            </a:r>
          </a:p>
          <a:p>
            <a:pPr marL="0" indent="0">
              <a:buNone/>
            </a:pPr>
            <a:endParaRPr lang="en-US" dirty="0"/>
          </a:p>
          <a:p>
            <a:pPr marL="0" indent="0">
              <a:buNone/>
            </a:pPr>
            <a:r>
              <a:rPr lang="en-US" dirty="0" smtClean="0"/>
              <a:t>The </a:t>
            </a:r>
            <a:r>
              <a:rPr lang="en-US" dirty="0"/>
              <a:t>effort made by these platforms is to generalize Hadoop to be able to support a wide variety of BDA workloads</a:t>
            </a:r>
          </a:p>
        </p:txBody>
      </p:sp>
    </p:spTree>
    <p:extLst>
      <p:ext uri="{BB962C8B-B14F-4D97-AF65-F5344CB8AC3E}">
        <p14:creationId xmlns:p14="http://schemas.microsoft.com/office/powerpoint/2010/main" val="3497114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09B1A-6253-5F4A-9D10-EBB3A45B9E95}"/>
              </a:ext>
            </a:extLst>
          </p:cNvPr>
          <p:cNvSpPr>
            <a:spLocks noGrp="1"/>
          </p:cNvSpPr>
          <p:nvPr>
            <p:ph type="title"/>
          </p:nvPr>
        </p:nvSpPr>
        <p:spPr>
          <a:xfrm>
            <a:off x="2024062" y="102874"/>
            <a:ext cx="8416635" cy="1008190"/>
          </a:xfrm>
        </p:spPr>
        <p:txBody>
          <a:bodyPr>
            <a:normAutofit/>
          </a:bodyPr>
          <a:lstStyle/>
          <a:p>
            <a:r>
              <a:rPr lang="en-US" dirty="0" smtClean="0"/>
              <a:t>Flink in the spotlight</a:t>
            </a:r>
            <a:endParaRPr lang="en-US" dirty="0"/>
          </a:p>
        </p:txBody>
      </p:sp>
      <p:sp>
        <p:nvSpPr>
          <p:cNvPr id="3" name="Content Placeholder 2"/>
          <p:cNvSpPr>
            <a:spLocks noGrp="1"/>
          </p:cNvSpPr>
          <p:nvPr>
            <p:ph idx="1"/>
          </p:nvPr>
        </p:nvSpPr>
        <p:spPr>
          <a:xfrm>
            <a:off x="1526275" y="934517"/>
            <a:ext cx="10665725" cy="5558865"/>
          </a:xfrm>
        </p:spPr>
        <p:txBody>
          <a:bodyPr>
            <a:normAutofit/>
          </a:bodyPr>
          <a:lstStyle/>
          <a:p>
            <a:pPr marL="0" indent="0">
              <a:buNone/>
            </a:pPr>
            <a:r>
              <a:rPr lang="en-US" dirty="0" smtClean="0"/>
              <a:t>Kostas </a:t>
            </a:r>
            <a:r>
              <a:rPr lang="en-US" dirty="0" err="1" smtClean="0"/>
              <a:t>Tzoumas</a:t>
            </a:r>
            <a:r>
              <a:rPr lang="en-US" dirty="0" smtClean="0"/>
              <a:t>, </a:t>
            </a:r>
            <a:r>
              <a:rPr lang="en-US" dirty="0" err="1"/>
              <a:t>Marton</a:t>
            </a:r>
            <a:r>
              <a:rPr lang="en-US" dirty="0"/>
              <a:t> </a:t>
            </a:r>
            <a:r>
              <a:rPr lang="en-US" dirty="0" err="1" smtClean="0"/>
              <a:t>Balassi</a:t>
            </a:r>
            <a:r>
              <a:rPr lang="en-US" dirty="0" smtClean="0"/>
              <a:t>, </a:t>
            </a:r>
            <a:r>
              <a:rPr lang="en-US" dirty="0"/>
              <a:t>Stephan </a:t>
            </a:r>
            <a:r>
              <a:rPr lang="en-US" dirty="0" err="1" smtClean="0"/>
              <a:t>Ewen</a:t>
            </a:r>
            <a:r>
              <a:rPr lang="en-US" dirty="0"/>
              <a:t> </a:t>
            </a:r>
            <a:r>
              <a:rPr lang="en-US" dirty="0" smtClean="0"/>
              <a:t>et. al.</a:t>
            </a:r>
          </a:p>
          <a:p>
            <a:r>
              <a:rPr lang="en-US" dirty="0" smtClean="0"/>
              <a:t>Argued </a:t>
            </a:r>
            <a:r>
              <a:rPr lang="en-US" dirty="0"/>
              <a:t>that Flink is the next generation or the </a:t>
            </a:r>
            <a:r>
              <a:rPr lang="en-US" dirty="0" smtClean="0"/>
              <a:t>4</a:t>
            </a:r>
            <a:r>
              <a:rPr lang="en-US" baseline="30000" dirty="0" smtClean="0"/>
              <a:t>th</a:t>
            </a:r>
            <a:r>
              <a:rPr lang="en-US" dirty="0" smtClean="0"/>
              <a:t> generation </a:t>
            </a:r>
            <a:r>
              <a:rPr lang="en-US" dirty="0" smtClean="0"/>
              <a:t>                                     </a:t>
            </a:r>
            <a:r>
              <a:rPr lang="en-US" dirty="0"/>
              <a:t>data processing engine in comparison with </a:t>
            </a:r>
            <a:r>
              <a:rPr lang="en-US" dirty="0" smtClean="0"/>
              <a:t>others.</a:t>
            </a:r>
          </a:p>
          <a:p>
            <a:pPr marL="457200" lvl="1" indent="0">
              <a:buNone/>
            </a:pPr>
            <a:r>
              <a:rPr lang="en-US" dirty="0" smtClean="0"/>
              <a:t>Although each one has </a:t>
            </a:r>
            <a:r>
              <a:rPr lang="en-US" dirty="0"/>
              <a:t>its own special </a:t>
            </a:r>
            <a:r>
              <a:rPr lang="en-US" dirty="0" smtClean="0"/>
              <a:t>features.</a:t>
            </a:r>
          </a:p>
          <a:p>
            <a:endParaRPr lang="en-US" sz="2000" dirty="0" smtClean="0"/>
          </a:p>
          <a:p>
            <a:r>
              <a:rPr lang="en-US" dirty="0"/>
              <a:t>Flink data engine is truly general purpose framework for Big Data </a:t>
            </a:r>
            <a:r>
              <a:rPr lang="en-US" dirty="0" smtClean="0"/>
              <a:t>Analytics(BDA</a:t>
            </a:r>
            <a:r>
              <a:rPr lang="en-US" dirty="0" smtClean="0"/>
              <a:t>).</a:t>
            </a:r>
          </a:p>
          <a:p>
            <a:endParaRPr lang="en-US" sz="2000" dirty="0" smtClean="0"/>
          </a:p>
          <a:p>
            <a:r>
              <a:rPr lang="en-US" dirty="0"/>
              <a:t>They claim that Flink is capable of outperforming Spark by 2.5 times</a:t>
            </a:r>
            <a:r>
              <a:rPr lang="en-US" dirty="0" smtClean="0"/>
              <a:t>.</a:t>
            </a:r>
          </a:p>
          <a:p>
            <a:pPr marL="0" indent="0">
              <a:buNone/>
            </a:pPr>
            <a:r>
              <a:rPr lang="en-US" dirty="0" smtClean="0"/>
              <a:t>The reason why is because it is based on</a:t>
            </a:r>
          </a:p>
          <a:p>
            <a:pPr marL="0" indent="0">
              <a:buNone/>
            </a:pPr>
            <a:r>
              <a:rPr lang="en-US" u="sng" dirty="0" smtClean="0"/>
              <a:t>Lambda  architecture</a:t>
            </a:r>
            <a:endParaRPr lang="en-US" u="sng" dirty="0"/>
          </a:p>
        </p:txBody>
      </p:sp>
      <p:pic>
        <p:nvPicPr>
          <p:cNvPr id="7" name="Picture 6"/>
          <p:cNvPicPr>
            <a:picLocks noChangeAspect="1"/>
          </p:cNvPicPr>
          <p:nvPr/>
        </p:nvPicPr>
        <p:blipFill>
          <a:blip r:embed="rId2"/>
          <a:stretch>
            <a:fillRect/>
          </a:stretch>
        </p:blipFill>
        <p:spPr>
          <a:xfrm>
            <a:off x="7459372" y="5260109"/>
            <a:ext cx="2981325" cy="1533525"/>
          </a:xfrm>
          <a:prstGeom prst="rect">
            <a:avLst/>
          </a:prstGeom>
        </p:spPr>
      </p:pic>
    </p:spTree>
    <p:extLst>
      <p:ext uri="{BB962C8B-B14F-4D97-AF65-F5344CB8AC3E}">
        <p14:creationId xmlns:p14="http://schemas.microsoft.com/office/powerpoint/2010/main" val="12438163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9083-CF32-A44B-A095-FAB9A9F6D1FF}"/>
              </a:ext>
            </a:extLst>
          </p:cNvPr>
          <p:cNvSpPr>
            <a:spLocks noGrp="1"/>
          </p:cNvSpPr>
          <p:nvPr>
            <p:ph type="title"/>
          </p:nvPr>
        </p:nvSpPr>
        <p:spPr>
          <a:xfrm>
            <a:off x="1676400" y="0"/>
            <a:ext cx="10515600" cy="1325563"/>
          </a:xfrm>
        </p:spPr>
        <p:txBody>
          <a:bodyPr/>
          <a:lstStyle/>
          <a:p>
            <a:r>
              <a:rPr lang="en-US" dirty="0"/>
              <a:t>Lambda </a:t>
            </a:r>
            <a:r>
              <a:rPr lang="en-US" dirty="0" smtClean="0"/>
              <a:t>Architecture</a:t>
            </a:r>
            <a:endParaRPr lang="en-US" dirty="0"/>
          </a:p>
        </p:txBody>
      </p:sp>
      <p:sp>
        <p:nvSpPr>
          <p:cNvPr id="5" name="Content Placeholder 4"/>
          <p:cNvSpPr>
            <a:spLocks noGrp="1"/>
          </p:cNvSpPr>
          <p:nvPr>
            <p:ph idx="1"/>
          </p:nvPr>
        </p:nvSpPr>
        <p:spPr>
          <a:xfrm>
            <a:off x="1676400" y="1167134"/>
            <a:ext cx="8182970" cy="846161"/>
          </a:xfrm>
        </p:spPr>
        <p:txBody>
          <a:bodyPr/>
          <a:lstStyle/>
          <a:p>
            <a:pPr marL="0" indent="0">
              <a:buNone/>
            </a:pPr>
            <a:r>
              <a:rPr lang="en-US" dirty="0"/>
              <a:t>Has </a:t>
            </a:r>
            <a:r>
              <a:rPr lang="en-US" dirty="0" smtClean="0"/>
              <a:t>three layers that implement </a:t>
            </a:r>
            <a:r>
              <a:rPr lang="en-US" dirty="0"/>
              <a:t>a total of seven </a:t>
            </a:r>
            <a:r>
              <a:rPr lang="en-US" dirty="0" smtClean="0"/>
              <a:t>steps:</a:t>
            </a:r>
            <a:endParaRPr lang="en-US" dirty="0"/>
          </a:p>
        </p:txBody>
      </p:sp>
      <p:pic>
        <p:nvPicPr>
          <p:cNvPr id="7" name="Picture 4">
            <a:extLst>
              <a:ext uri="{FF2B5EF4-FFF2-40B4-BE49-F238E27FC236}">
                <a16:creationId xmlns:a16="http://schemas.microsoft.com/office/drawing/2014/main" id="{4196D861-7230-B048-9D3B-0E0FDEC0907C}"/>
              </a:ext>
            </a:extLst>
          </p:cNvPr>
          <p:cNvPicPr>
            <a:picLocks noChangeAspect="1"/>
          </p:cNvPicPr>
          <p:nvPr/>
        </p:nvPicPr>
        <p:blipFill rotWithShape="1">
          <a:blip r:embed="rId2">
            <a:extLst>
              <a:ext uri="{28A0092B-C50C-407E-A947-70E740481C1C}">
                <a14:useLocalDpi xmlns:a14="http://schemas.microsoft.com/office/drawing/2010/main" val="0"/>
              </a:ext>
            </a:extLst>
          </a:blip>
          <a:srcRect l="1671" t="801" r="-447" b="4599"/>
          <a:stretch/>
        </p:blipFill>
        <p:spPr>
          <a:xfrm>
            <a:off x="1584000" y="1944000"/>
            <a:ext cx="10656000" cy="4068000"/>
          </a:xfrm>
          <a:prstGeom prst="rect">
            <a:avLst/>
          </a:prstGeom>
        </p:spPr>
      </p:pic>
    </p:spTree>
    <p:extLst>
      <p:ext uri="{BB962C8B-B14F-4D97-AF65-F5344CB8AC3E}">
        <p14:creationId xmlns:p14="http://schemas.microsoft.com/office/powerpoint/2010/main" val="10780102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669AD-93CD-454E-A7E4-C7136FDB34DB}"/>
              </a:ext>
            </a:extLst>
          </p:cNvPr>
          <p:cNvSpPr>
            <a:spLocks noGrp="1"/>
          </p:cNvSpPr>
          <p:nvPr>
            <p:ph type="title"/>
          </p:nvPr>
        </p:nvSpPr>
        <p:spPr>
          <a:xfrm>
            <a:off x="1473675" y="268971"/>
            <a:ext cx="10718325" cy="1089602"/>
          </a:xfrm>
        </p:spPr>
        <p:txBody>
          <a:bodyPr>
            <a:normAutofit/>
          </a:bodyPr>
          <a:lstStyle/>
          <a:p>
            <a:r>
              <a:rPr lang="en-US" dirty="0"/>
              <a:t>How do these Data Processing Engines compare?</a:t>
            </a:r>
          </a:p>
        </p:txBody>
      </p:sp>
      <p:pic>
        <p:nvPicPr>
          <p:cNvPr id="4" name="Picture 4">
            <a:extLst>
              <a:ext uri="{FF2B5EF4-FFF2-40B4-BE49-F238E27FC236}">
                <a16:creationId xmlns:a16="http://schemas.microsoft.com/office/drawing/2014/main" id="{E76268B2-C5BF-4847-84B5-C854C0F0159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448961" y="1228298"/>
            <a:ext cx="10743039" cy="4708477"/>
          </a:xfrm>
          <a:prstGeom prst="rect">
            <a:avLst/>
          </a:prstGeom>
        </p:spPr>
      </p:pic>
    </p:spTree>
    <p:extLst>
      <p:ext uri="{BB962C8B-B14F-4D97-AF65-F5344CB8AC3E}">
        <p14:creationId xmlns:p14="http://schemas.microsoft.com/office/powerpoint/2010/main" val="5133305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7BA19-9F64-3A45-876B-0A64515655B3}"/>
              </a:ext>
            </a:extLst>
          </p:cNvPr>
          <p:cNvSpPr>
            <a:spLocks noGrp="1"/>
          </p:cNvSpPr>
          <p:nvPr>
            <p:ph type="title"/>
          </p:nvPr>
        </p:nvSpPr>
        <p:spPr>
          <a:xfrm>
            <a:off x="1676400" y="0"/>
            <a:ext cx="10515600" cy="917764"/>
          </a:xfrm>
        </p:spPr>
        <p:txBody>
          <a:bodyPr/>
          <a:lstStyle/>
          <a:p>
            <a:r>
              <a:rPr lang="en-US" dirty="0" smtClean="0"/>
              <a:t>Conclusion</a:t>
            </a:r>
            <a:endParaRPr lang="en-US" dirty="0"/>
          </a:p>
        </p:txBody>
      </p:sp>
      <p:sp>
        <p:nvSpPr>
          <p:cNvPr id="3" name="Content Placeholder 2">
            <a:extLst>
              <a:ext uri="{FF2B5EF4-FFF2-40B4-BE49-F238E27FC236}">
                <a16:creationId xmlns:a16="http://schemas.microsoft.com/office/drawing/2014/main" id="{617D11AF-0109-9149-AF31-B7FBB17D36DA}"/>
              </a:ext>
            </a:extLst>
          </p:cNvPr>
          <p:cNvSpPr>
            <a:spLocks noGrp="1"/>
          </p:cNvSpPr>
          <p:nvPr>
            <p:ph idx="1"/>
          </p:nvPr>
        </p:nvSpPr>
        <p:spPr>
          <a:xfrm>
            <a:off x="1676400" y="1064527"/>
            <a:ext cx="10515600" cy="2101754"/>
          </a:xfrm>
        </p:spPr>
        <p:txBody>
          <a:bodyPr/>
          <a:lstStyle/>
          <a:p>
            <a:pPr marL="0" indent="0">
              <a:buNone/>
            </a:pPr>
            <a:r>
              <a:rPr lang="en-US" dirty="0" smtClean="0"/>
              <a:t>Machine Learning </a:t>
            </a:r>
            <a:r>
              <a:rPr lang="en-US" dirty="0"/>
              <a:t>and </a:t>
            </a:r>
            <a:r>
              <a:rPr lang="en-US" dirty="0" smtClean="0"/>
              <a:t>Cloud Computing </a:t>
            </a:r>
            <a:r>
              <a:rPr lang="en-US" dirty="0"/>
              <a:t>are the two most important components of </a:t>
            </a:r>
            <a:r>
              <a:rPr lang="en-US" dirty="0" smtClean="0"/>
              <a:t>Big Data Analytics.</a:t>
            </a:r>
          </a:p>
          <a:p>
            <a:pPr marL="0" indent="0">
              <a:buNone/>
            </a:pPr>
            <a:endParaRPr lang="en-US" dirty="0"/>
          </a:p>
          <a:p>
            <a:pPr marL="0" indent="0">
              <a:buNone/>
            </a:pPr>
            <a:r>
              <a:rPr lang="en-US" dirty="0"/>
              <a:t>BDA is not an ideal solution for every analytics </a:t>
            </a:r>
            <a:r>
              <a:rPr lang="en-US" dirty="0" smtClean="0"/>
              <a:t>problem.</a:t>
            </a:r>
            <a:endParaRPr lang="en-US" dirty="0"/>
          </a:p>
        </p:txBody>
      </p:sp>
      <p:pic>
        <p:nvPicPr>
          <p:cNvPr id="4" name="Picture 3"/>
          <p:cNvPicPr>
            <a:picLocks noChangeAspect="1"/>
          </p:cNvPicPr>
          <p:nvPr/>
        </p:nvPicPr>
        <p:blipFill>
          <a:blip r:embed="rId2"/>
          <a:stretch>
            <a:fillRect/>
          </a:stretch>
        </p:blipFill>
        <p:spPr>
          <a:xfrm>
            <a:off x="1430058" y="3507475"/>
            <a:ext cx="10761942" cy="2279177"/>
          </a:xfrm>
          <a:prstGeom prst="rect">
            <a:avLst/>
          </a:prstGeom>
        </p:spPr>
      </p:pic>
    </p:spTree>
    <p:extLst>
      <p:ext uri="{BB962C8B-B14F-4D97-AF65-F5344CB8AC3E}">
        <p14:creationId xmlns:p14="http://schemas.microsoft.com/office/powerpoint/2010/main" val="34111338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CD384-9864-9241-AA1D-633C951492F6}"/>
              </a:ext>
            </a:extLst>
          </p:cNvPr>
          <p:cNvSpPr>
            <a:spLocks noGrp="1"/>
          </p:cNvSpPr>
          <p:nvPr>
            <p:ph type="title"/>
          </p:nvPr>
        </p:nvSpPr>
        <p:spPr>
          <a:xfrm>
            <a:off x="1525254" y="0"/>
            <a:ext cx="10018713" cy="1419367"/>
          </a:xfrm>
        </p:spPr>
        <p:txBody>
          <a:bodyPr/>
          <a:lstStyle/>
          <a:p>
            <a:r>
              <a:rPr lang="en-US" dirty="0"/>
              <a:t>Historical </a:t>
            </a:r>
            <a:r>
              <a:rPr lang="en-US" dirty="0" smtClean="0"/>
              <a:t>Review 2</a:t>
            </a:r>
            <a:endParaRPr lang="en-US" dirty="0"/>
          </a:p>
        </p:txBody>
      </p:sp>
      <p:sp>
        <p:nvSpPr>
          <p:cNvPr id="3" name="Content Placeholder 2">
            <a:extLst>
              <a:ext uri="{FF2B5EF4-FFF2-40B4-BE49-F238E27FC236}">
                <a16:creationId xmlns:a16="http://schemas.microsoft.com/office/drawing/2014/main" id="{849487C4-368F-C94B-93B9-3A5BA3744232}"/>
              </a:ext>
            </a:extLst>
          </p:cNvPr>
          <p:cNvSpPr>
            <a:spLocks noGrp="1"/>
          </p:cNvSpPr>
          <p:nvPr>
            <p:ph idx="1"/>
          </p:nvPr>
        </p:nvSpPr>
        <p:spPr>
          <a:xfrm>
            <a:off x="1676400" y="1419367"/>
            <a:ext cx="10515600" cy="5042647"/>
          </a:xfrm>
        </p:spPr>
        <p:txBody>
          <a:bodyPr/>
          <a:lstStyle/>
          <a:p>
            <a:pPr marL="0" indent="0">
              <a:buNone/>
            </a:pPr>
            <a:r>
              <a:rPr lang="en-US" dirty="0"/>
              <a:t>Several opinions on the Big Data term origins</a:t>
            </a:r>
          </a:p>
          <a:p>
            <a:pPr marL="0" indent="0">
              <a:buNone/>
            </a:pPr>
            <a:r>
              <a:rPr lang="en-US" dirty="0"/>
              <a:t>Cox and Ellsworth </a:t>
            </a:r>
            <a:r>
              <a:rPr lang="en-US" dirty="0" smtClean="0"/>
              <a:t>is considered as </a:t>
            </a:r>
            <a:r>
              <a:rPr lang="en-US" dirty="0"/>
              <a:t>the origin of Big Data because they assigned a relatively accurate meaning to the existing view of Big </a:t>
            </a:r>
            <a:r>
              <a:rPr lang="en-US" dirty="0" smtClean="0"/>
              <a:t>Data:</a:t>
            </a:r>
          </a:p>
          <a:p>
            <a:pPr marL="0" indent="0">
              <a:buNone/>
            </a:pPr>
            <a:endParaRPr lang="en-US" dirty="0" smtClean="0"/>
          </a:p>
          <a:p>
            <a:pPr marL="0" indent="0">
              <a:buNone/>
            </a:pPr>
            <a:r>
              <a:rPr lang="en-US" dirty="0" smtClean="0"/>
              <a:t>“Data </a:t>
            </a:r>
            <a:r>
              <a:rPr lang="en-US" dirty="0"/>
              <a:t>sets are generally quite large, taxing the capacities of main memory, local disk and even remote disk. We call this the problem of Big Data. When data sets do not fit in main </a:t>
            </a:r>
            <a:r>
              <a:rPr lang="en-US" dirty="0" smtClean="0"/>
              <a:t>memory, </a:t>
            </a:r>
            <a:r>
              <a:rPr lang="en-US" dirty="0"/>
              <a:t>or when they do not fit even on local disk</a:t>
            </a:r>
            <a:r>
              <a:rPr lang="en-US" dirty="0" smtClean="0"/>
              <a:t>.”</a:t>
            </a:r>
          </a:p>
          <a:p>
            <a:pPr marL="0" indent="0">
              <a:buNone/>
            </a:pPr>
            <a:endParaRPr lang="en-US" dirty="0"/>
          </a:p>
          <a:p>
            <a:pPr marL="0" indent="0">
              <a:buNone/>
            </a:pPr>
            <a:r>
              <a:rPr lang="en-US" dirty="0" smtClean="0"/>
              <a:t>Today’s </a:t>
            </a:r>
            <a:r>
              <a:rPr lang="en-US" dirty="0"/>
              <a:t>term may have extended their </a:t>
            </a:r>
            <a:r>
              <a:rPr lang="en-US" dirty="0" smtClean="0"/>
              <a:t>meaning but their </a:t>
            </a:r>
            <a:r>
              <a:rPr lang="en-US" dirty="0"/>
              <a:t>definition </a:t>
            </a:r>
            <a:r>
              <a:rPr lang="en-US" dirty="0" smtClean="0"/>
              <a:t>is reasonably accurate</a:t>
            </a:r>
            <a:endParaRPr lang="en-US" dirty="0"/>
          </a:p>
        </p:txBody>
      </p:sp>
    </p:spTree>
    <p:extLst>
      <p:ext uri="{BB962C8B-B14F-4D97-AF65-F5344CB8AC3E}">
        <p14:creationId xmlns:p14="http://schemas.microsoft.com/office/powerpoint/2010/main" val="3519635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31FFA-96F6-DE4D-BBAA-0078DFC8E4CF}"/>
              </a:ext>
            </a:extLst>
          </p:cNvPr>
          <p:cNvSpPr>
            <a:spLocks noGrp="1"/>
          </p:cNvSpPr>
          <p:nvPr>
            <p:ph type="title"/>
          </p:nvPr>
        </p:nvSpPr>
        <p:spPr>
          <a:xfrm>
            <a:off x="838200" y="126720"/>
            <a:ext cx="10515600" cy="1325562"/>
          </a:xfrm>
        </p:spPr>
        <p:txBody>
          <a:bodyPr/>
          <a:lstStyle/>
          <a:p>
            <a:r>
              <a:rPr lang="en-US" dirty="0"/>
              <a:t>Why Big Data?</a:t>
            </a:r>
          </a:p>
        </p:txBody>
      </p:sp>
      <p:sp>
        <p:nvSpPr>
          <p:cNvPr id="3" name="Content Placeholder 2">
            <a:extLst>
              <a:ext uri="{FF2B5EF4-FFF2-40B4-BE49-F238E27FC236}">
                <a16:creationId xmlns:a16="http://schemas.microsoft.com/office/drawing/2014/main" id="{9246389D-8BA9-BC41-B6CE-F0B5D9F04199}"/>
              </a:ext>
            </a:extLst>
          </p:cNvPr>
          <p:cNvSpPr>
            <a:spLocks noGrp="1"/>
          </p:cNvSpPr>
          <p:nvPr>
            <p:ph idx="1"/>
          </p:nvPr>
        </p:nvSpPr>
        <p:spPr>
          <a:xfrm>
            <a:off x="1465997" y="1452282"/>
            <a:ext cx="10515600" cy="5029200"/>
          </a:xfrm>
        </p:spPr>
        <p:txBody>
          <a:bodyPr>
            <a:normAutofit/>
          </a:bodyPr>
          <a:lstStyle/>
          <a:p>
            <a:pPr marL="0" indent="0">
              <a:buNone/>
            </a:pPr>
            <a:r>
              <a:rPr lang="en-US" dirty="0"/>
              <a:t>A revolution in the way of:</a:t>
            </a:r>
          </a:p>
          <a:p>
            <a:pPr lvl="1"/>
            <a:r>
              <a:rPr lang="en-US" dirty="0"/>
              <a:t>Thinking</a:t>
            </a:r>
          </a:p>
          <a:p>
            <a:pPr lvl="1"/>
            <a:r>
              <a:rPr lang="en-US" dirty="0"/>
              <a:t>Working</a:t>
            </a:r>
          </a:p>
          <a:p>
            <a:pPr lvl="1"/>
            <a:r>
              <a:rPr lang="en-US" dirty="0"/>
              <a:t>Learning </a:t>
            </a:r>
          </a:p>
          <a:p>
            <a:pPr marL="0" indent="0">
              <a:buNone/>
            </a:pPr>
            <a:endParaRPr lang="en-US" dirty="0"/>
          </a:p>
          <a:p>
            <a:pPr marL="0" indent="0">
              <a:buNone/>
            </a:pPr>
            <a:r>
              <a:rPr lang="en-US" dirty="0"/>
              <a:t>“Big data will be a source of new economic value and innovation”</a:t>
            </a:r>
          </a:p>
          <a:p>
            <a:pPr marL="0" indent="0">
              <a:buNone/>
            </a:pPr>
            <a:endParaRPr lang="en-US" dirty="0"/>
          </a:p>
          <a:p>
            <a:pPr marL="0" indent="0">
              <a:buNone/>
            </a:pPr>
            <a:r>
              <a:rPr lang="en-US" dirty="0"/>
              <a:t>“Large scale data sets of human behavior have the potential to fundamentally transform the way we fight diseases, design cities and perform research”</a:t>
            </a:r>
          </a:p>
        </p:txBody>
      </p:sp>
    </p:spTree>
    <p:extLst>
      <p:ext uri="{BB962C8B-B14F-4D97-AF65-F5344CB8AC3E}">
        <p14:creationId xmlns:p14="http://schemas.microsoft.com/office/powerpoint/2010/main" val="534334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2F59-C8D1-F940-89DC-A7F0B4EDFE85}"/>
              </a:ext>
            </a:extLst>
          </p:cNvPr>
          <p:cNvSpPr>
            <a:spLocks noGrp="1"/>
          </p:cNvSpPr>
          <p:nvPr>
            <p:ph type="title"/>
          </p:nvPr>
        </p:nvSpPr>
        <p:spPr>
          <a:xfrm>
            <a:off x="1484311" y="0"/>
            <a:ext cx="10018713" cy="1752599"/>
          </a:xfrm>
        </p:spPr>
        <p:txBody>
          <a:bodyPr/>
          <a:lstStyle/>
          <a:p>
            <a:r>
              <a:rPr lang="en-US" dirty="0"/>
              <a:t>Worth the hype?</a:t>
            </a:r>
          </a:p>
        </p:txBody>
      </p:sp>
      <p:sp>
        <p:nvSpPr>
          <p:cNvPr id="3" name="Content Placeholder 2">
            <a:extLst>
              <a:ext uri="{FF2B5EF4-FFF2-40B4-BE49-F238E27FC236}">
                <a16:creationId xmlns:a16="http://schemas.microsoft.com/office/drawing/2014/main" id="{0F868DEF-593E-8F4E-BB20-196181D16736}"/>
              </a:ext>
            </a:extLst>
          </p:cNvPr>
          <p:cNvSpPr>
            <a:spLocks noGrp="1"/>
          </p:cNvSpPr>
          <p:nvPr>
            <p:ph idx="1"/>
          </p:nvPr>
        </p:nvSpPr>
        <p:spPr>
          <a:xfrm>
            <a:off x="1484311" y="1562099"/>
            <a:ext cx="10515600" cy="4706469"/>
          </a:xfrm>
        </p:spPr>
        <p:txBody>
          <a:bodyPr>
            <a:normAutofit fontScale="92500"/>
          </a:bodyPr>
          <a:lstStyle/>
          <a:p>
            <a:pPr marL="0" indent="0">
              <a:buNone/>
            </a:pPr>
            <a:r>
              <a:rPr lang="en-US" dirty="0"/>
              <a:t>Can data speak for itself?</a:t>
            </a:r>
          </a:p>
          <a:p>
            <a:pPr lvl="1"/>
            <a:r>
              <a:rPr lang="en-US" dirty="0"/>
              <a:t>Inconclusive</a:t>
            </a:r>
          </a:p>
          <a:p>
            <a:pPr lvl="1"/>
            <a:r>
              <a:rPr lang="en-US" dirty="0"/>
              <a:t>Overstated</a:t>
            </a:r>
          </a:p>
          <a:p>
            <a:pPr lvl="1"/>
            <a:r>
              <a:rPr lang="en-US" dirty="0"/>
              <a:t>Exaggerated</a:t>
            </a:r>
          </a:p>
          <a:p>
            <a:pPr lvl="1"/>
            <a:r>
              <a:rPr lang="en-US" dirty="0"/>
              <a:t>Misinformed </a:t>
            </a:r>
          </a:p>
          <a:p>
            <a:pPr marL="457200" lvl="1" indent="0">
              <a:buNone/>
            </a:pPr>
            <a:endParaRPr lang="en-US" dirty="0"/>
          </a:p>
          <a:p>
            <a:pPr marL="0" indent="0">
              <a:buNone/>
            </a:pPr>
            <a:r>
              <a:rPr lang="en-US" dirty="0"/>
              <a:t>Is bigger better</a:t>
            </a:r>
            <a:r>
              <a:rPr lang="en-US" dirty="0" smtClean="0"/>
              <a:t>?</a:t>
            </a:r>
          </a:p>
          <a:p>
            <a:pPr marL="0" indent="0">
              <a:buNone/>
            </a:pPr>
            <a:r>
              <a:rPr lang="en-US" dirty="0" smtClean="0"/>
              <a:t>Is Big Data a delusion that became a trend?</a:t>
            </a:r>
            <a:endParaRPr lang="en-US" dirty="0"/>
          </a:p>
          <a:p>
            <a:pPr marL="0" indent="0">
              <a:buNone/>
            </a:pPr>
            <a:endParaRPr lang="en-US" dirty="0"/>
          </a:p>
          <a:p>
            <a:pPr marL="0" indent="0">
              <a:buNone/>
            </a:pPr>
            <a:r>
              <a:rPr lang="en-US" dirty="0"/>
              <a:t>“We are far from a place where BDA can supplant more traditional methods or theories.”</a:t>
            </a:r>
          </a:p>
        </p:txBody>
      </p:sp>
    </p:spTree>
    <p:extLst>
      <p:ext uri="{BB962C8B-B14F-4D97-AF65-F5344CB8AC3E}">
        <p14:creationId xmlns:p14="http://schemas.microsoft.com/office/powerpoint/2010/main" val="4239464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2A56-89FE-194B-B2D9-7B93C3BC36FB}"/>
              </a:ext>
            </a:extLst>
          </p:cNvPr>
          <p:cNvSpPr>
            <a:spLocks noGrp="1"/>
          </p:cNvSpPr>
          <p:nvPr>
            <p:ph type="title"/>
          </p:nvPr>
        </p:nvSpPr>
        <p:spPr/>
        <p:txBody>
          <a:bodyPr/>
          <a:lstStyle/>
          <a:p>
            <a:r>
              <a:rPr lang="en-US"/>
              <a:t>Interpretation of Big Data</a:t>
            </a:r>
          </a:p>
        </p:txBody>
      </p:sp>
      <p:sp>
        <p:nvSpPr>
          <p:cNvPr id="3" name="Content Placeholder 2">
            <a:extLst>
              <a:ext uri="{FF2B5EF4-FFF2-40B4-BE49-F238E27FC236}">
                <a16:creationId xmlns:a16="http://schemas.microsoft.com/office/drawing/2014/main" id="{59CC2CEA-F2C4-5343-9B81-165AA54A50CE}"/>
              </a:ext>
            </a:extLst>
          </p:cNvPr>
          <p:cNvSpPr>
            <a:spLocks noGrp="1"/>
          </p:cNvSpPr>
          <p:nvPr>
            <p:ph idx="1"/>
          </p:nvPr>
        </p:nvSpPr>
        <p:spPr/>
        <p:txBody>
          <a:bodyPr/>
          <a:lstStyle/>
          <a:p>
            <a:pPr marL="0" indent="0">
              <a:buNone/>
            </a:pPr>
            <a:r>
              <a:rPr lang="en-US" dirty="0"/>
              <a:t>What is the span of “Big” in the “Big Data” term?</a:t>
            </a:r>
          </a:p>
          <a:p>
            <a:pPr marL="0" indent="0">
              <a:buNone/>
            </a:pPr>
            <a:endParaRPr lang="en-US" dirty="0"/>
          </a:p>
          <a:p>
            <a:pPr marL="0" indent="0">
              <a:buNone/>
            </a:pPr>
            <a:r>
              <a:rPr lang="en-US" dirty="0"/>
              <a:t>Today’s </a:t>
            </a:r>
            <a:r>
              <a:rPr lang="en-US" dirty="0" smtClean="0"/>
              <a:t>“Big” </a:t>
            </a:r>
            <a:r>
              <a:rPr lang="en-US" dirty="0"/>
              <a:t>may </a:t>
            </a:r>
            <a:r>
              <a:rPr lang="en-US" dirty="0" smtClean="0"/>
              <a:t>become </a:t>
            </a:r>
            <a:r>
              <a:rPr lang="en-US" dirty="0"/>
              <a:t>tomorrow’s </a:t>
            </a:r>
            <a:r>
              <a:rPr lang="en-US" dirty="0" smtClean="0"/>
              <a:t>“small”.</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88957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E779CD6-E6AF-AA46-ADAC-46934A0B85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7417" y="0"/>
            <a:ext cx="7513318" cy="6858000"/>
          </a:xfrm>
          <a:prstGeom prst="rect">
            <a:avLst/>
          </a:prstGeom>
        </p:spPr>
      </p:pic>
      <p:sp>
        <p:nvSpPr>
          <p:cNvPr id="2" name="Title 1">
            <a:extLst>
              <a:ext uri="{FF2B5EF4-FFF2-40B4-BE49-F238E27FC236}">
                <a16:creationId xmlns:a16="http://schemas.microsoft.com/office/drawing/2014/main" id="{C59C52A6-894B-4348-AB92-65CC7255E773}"/>
              </a:ext>
            </a:extLst>
          </p:cNvPr>
          <p:cNvSpPr>
            <a:spLocks noGrp="1"/>
          </p:cNvSpPr>
          <p:nvPr>
            <p:ph type="title"/>
          </p:nvPr>
        </p:nvSpPr>
        <p:spPr>
          <a:xfrm>
            <a:off x="600501" y="0"/>
            <a:ext cx="4717417" cy="1640542"/>
          </a:xfrm>
        </p:spPr>
        <p:txBody>
          <a:bodyPr>
            <a:normAutofit/>
          </a:bodyPr>
          <a:lstStyle/>
          <a:p>
            <a:r>
              <a:rPr lang="en-US" dirty="0"/>
              <a:t>From </a:t>
            </a:r>
            <a:r>
              <a:rPr lang="en-US" dirty="0" smtClean="0"/>
              <a:t>3Vs,</a:t>
            </a:r>
            <a:br>
              <a:rPr lang="en-US" dirty="0" smtClean="0"/>
            </a:br>
            <a:r>
              <a:rPr lang="en-US" dirty="0" smtClean="0"/>
              <a:t>       all </a:t>
            </a:r>
            <a:r>
              <a:rPr lang="en-US" dirty="0" smtClean="0"/>
              <a:t>the way to </a:t>
            </a:r>
            <a:r>
              <a:rPr lang="en-US" dirty="0"/>
              <a:t>6Vs</a:t>
            </a:r>
          </a:p>
        </p:txBody>
      </p:sp>
    </p:spTree>
    <p:extLst>
      <p:ext uri="{BB962C8B-B14F-4D97-AF65-F5344CB8AC3E}">
        <p14:creationId xmlns:p14="http://schemas.microsoft.com/office/powerpoint/2010/main" val="2574447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8981-6E93-E841-B5EE-C3D7FB180ED5}"/>
              </a:ext>
            </a:extLst>
          </p:cNvPr>
          <p:cNvSpPr>
            <a:spLocks noGrp="1"/>
          </p:cNvSpPr>
          <p:nvPr>
            <p:ph type="title"/>
          </p:nvPr>
        </p:nvSpPr>
        <p:spPr/>
        <p:txBody>
          <a:bodyPr/>
          <a:lstStyle/>
          <a:p>
            <a:r>
              <a:rPr lang="en-US"/>
              <a:t>Purpose </a:t>
            </a:r>
          </a:p>
        </p:txBody>
      </p:sp>
      <p:sp>
        <p:nvSpPr>
          <p:cNvPr id="3" name="Content Placeholder 2">
            <a:extLst>
              <a:ext uri="{FF2B5EF4-FFF2-40B4-BE49-F238E27FC236}">
                <a16:creationId xmlns:a16="http://schemas.microsoft.com/office/drawing/2014/main" id="{FFB90DC5-F2C2-2046-932F-9121AD1AFADF}"/>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smtClean="0"/>
              <a:t>Hindsight </a:t>
            </a:r>
            <a:r>
              <a:rPr lang="en-US" sz="2400" dirty="0"/>
              <a:t>(metadata patterns emerging from historical data)</a:t>
            </a:r>
          </a:p>
          <a:p>
            <a:pPr marL="514350" indent="-514350">
              <a:buFont typeface="+mj-lt"/>
              <a:buAutoNum type="arabicPeriod"/>
            </a:pPr>
            <a:r>
              <a:rPr lang="en-US" dirty="0" smtClean="0"/>
              <a:t>Insight </a:t>
            </a:r>
            <a:r>
              <a:rPr lang="en-US" sz="2400" dirty="0"/>
              <a:t>(deep understanding of issues or problems)</a:t>
            </a:r>
          </a:p>
          <a:p>
            <a:pPr marL="514350" indent="-514350">
              <a:buFont typeface="+mj-lt"/>
              <a:buAutoNum type="arabicPeriod"/>
            </a:pPr>
            <a:r>
              <a:rPr lang="en-US" dirty="0" smtClean="0"/>
              <a:t>Foresight </a:t>
            </a:r>
            <a:r>
              <a:rPr lang="en-US" sz="2400" dirty="0"/>
              <a:t>(accurate prediction in near future)</a:t>
            </a:r>
          </a:p>
          <a:p>
            <a:pPr marL="0" indent="0">
              <a:buNone/>
            </a:pPr>
            <a:r>
              <a:rPr lang="en-US" dirty="0"/>
              <a:t>in a cost effective </a:t>
            </a:r>
            <a:r>
              <a:rPr lang="en-US" dirty="0" smtClean="0"/>
              <a:t>manner.</a:t>
            </a:r>
          </a:p>
          <a:p>
            <a:pPr marL="0" indent="0">
              <a:buNone/>
            </a:pPr>
            <a:endParaRPr lang="en-US" dirty="0"/>
          </a:p>
          <a:p>
            <a:pPr marL="0" indent="0">
              <a:buNone/>
            </a:pPr>
            <a:r>
              <a:rPr lang="en-US" dirty="0"/>
              <a:t>Enables decision makers to make right decisions based on predictions through the analysis of available data.</a:t>
            </a:r>
          </a:p>
        </p:txBody>
      </p:sp>
    </p:spTree>
    <p:extLst>
      <p:ext uri="{BB962C8B-B14F-4D97-AF65-F5344CB8AC3E}">
        <p14:creationId xmlns:p14="http://schemas.microsoft.com/office/powerpoint/2010/main" val="29276985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317</TotalTime>
  <Words>1487</Words>
  <Application>Microsoft Office PowerPoint</Application>
  <PresentationFormat>Widescreen</PresentationFormat>
  <Paragraphs>241</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Corbel</vt:lpstr>
      <vt:lpstr>Parallax</vt:lpstr>
      <vt:lpstr>BDA = ML + CC</vt:lpstr>
      <vt:lpstr>Preliminaries</vt:lpstr>
      <vt:lpstr>Historical Review</vt:lpstr>
      <vt:lpstr>Historical Review 2</vt:lpstr>
      <vt:lpstr>Why Big Data?</vt:lpstr>
      <vt:lpstr>Worth the hype?</vt:lpstr>
      <vt:lpstr>Interpretation of Big Data</vt:lpstr>
      <vt:lpstr>From 3Vs,        all the way to 6Vs</vt:lpstr>
      <vt:lpstr>Purpose </vt:lpstr>
      <vt:lpstr>Data domain (Searching for patterns)</vt:lpstr>
      <vt:lpstr>Business Intelligence (Making predictions) </vt:lpstr>
      <vt:lpstr>Statistics Domain (Making assumptions)</vt:lpstr>
      <vt:lpstr> The 9Vs:</vt:lpstr>
      <vt:lpstr>BDA:  a pragmatic representation of Big Data</vt:lpstr>
      <vt:lpstr>Machine Learning</vt:lpstr>
      <vt:lpstr>Machine Learning </vt:lpstr>
      <vt:lpstr>Computational Support Models</vt:lpstr>
      <vt:lpstr>Cloud Computing Rocks. Why?</vt:lpstr>
      <vt:lpstr>Hadoop: Basic idea and Objective</vt:lpstr>
      <vt:lpstr>Pros and Cons</vt:lpstr>
      <vt:lpstr>Google File System (GFS)</vt:lpstr>
      <vt:lpstr>Google File System (GFS)</vt:lpstr>
      <vt:lpstr>Google File System (GFS)</vt:lpstr>
      <vt:lpstr>MapReduce</vt:lpstr>
      <vt:lpstr>MapReduce: Example</vt:lpstr>
      <vt:lpstr>MapReduce</vt:lpstr>
      <vt:lpstr>Lucene</vt:lpstr>
      <vt:lpstr>Nutch</vt:lpstr>
      <vt:lpstr>Mahout</vt:lpstr>
      <vt:lpstr>How it all comes together</vt:lpstr>
      <vt:lpstr>Spark and Spark Stack</vt:lpstr>
      <vt:lpstr>Flink and other data process engines</vt:lpstr>
      <vt:lpstr>Flink in the spotlight</vt:lpstr>
      <vt:lpstr>Lambda Architecture</vt:lpstr>
      <vt:lpstr>How do these Data Processing Engines compare?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BDA = ML + CC</dc:title>
  <dc:creator>Apostolos Pappas</dc:creator>
  <cp:lastModifiedBy>Admin</cp:lastModifiedBy>
  <cp:revision>75</cp:revision>
  <dcterms:created xsi:type="dcterms:W3CDTF">2019-02-20T01:39:19Z</dcterms:created>
  <dcterms:modified xsi:type="dcterms:W3CDTF">2019-02-23T15:47:12Z</dcterms:modified>
</cp:coreProperties>
</file>