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32921575" cy="43883263"/>
  <p:notesSz cx="6858000" cy="9144000"/>
  <p:defaultTextStyle>
    <a:defPPr>
      <a:defRPr lang="en-US"/>
    </a:defPPr>
    <a:lvl1pPr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1pPr>
    <a:lvl2pPr marL="461874" indent="-4762"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2pPr>
    <a:lvl3pPr marL="925335" indent="-11112"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3pPr>
    <a:lvl4pPr marL="1388796" indent="-17460"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4pPr>
    <a:lvl5pPr marL="1850669" indent="-22221"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5pPr>
    <a:lvl6pPr marL="2285562"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6pPr>
    <a:lvl7pPr marL="2742673"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7pPr>
    <a:lvl8pPr marL="3199785"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8pPr>
    <a:lvl9pPr marL="3656898"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5" userDrawn="1">
          <p15:clr>
            <a:srgbClr val="A4A3A4"/>
          </p15:clr>
        </p15:guide>
        <p15:guide id="2" pos="103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56A0D3"/>
    <a:srgbClr val="99CCFF"/>
    <a:srgbClr val="E6DCFC"/>
    <a:srgbClr val="DDDDDD"/>
    <a:srgbClr val="3C28B4"/>
    <a:srgbClr val="3F2ABE"/>
    <a:srgbClr val="113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2B89D-5264-47A2-A931-BA39DCCB31C9}" v="42" dt="2019-05-22T19:25:26.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30" d="100"/>
          <a:sy n="30" d="100"/>
        </p:scale>
        <p:origin x="2394" y="-192"/>
      </p:cViewPr>
      <p:guideLst>
        <p:guide orient="horz" pos="13825"/>
        <p:guide pos="103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os Pappas" userId="1be15fa8efe71b1a" providerId="Windows Live" clId="Web-{F3E2B89D-5264-47A2-A931-BA39DCCB31C9}"/>
    <pc:docChg chg="modSld">
      <pc:chgData name="Apostolos Pappas" userId="1be15fa8efe71b1a" providerId="Windows Live" clId="Web-{F3E2B89D-5264-47A2-A931-BA39DCCB31C9}" dt="2019-05-22T20:16:51.741" v="2410" actId="14100"/>
      <pc:docMkLst>
        <pc:docMk/>
      </pc:docMkLst>
      <pc:sldChg chg="addSp delSp modSp">
        <pc:chgData name="Apostolos Pappas" userId="1be15fa8efe71b1a" providerId="Windows Live" clId="Web-{F3E2B89D-5264-47A2-A931-BA39DCCB31C9}" dt="2019-05-22T20:16:51.741" v="2410" actId="14100"/>
        <pc:sldMkLst>
          <pc:docMk/>
          <pc:sldMk cId="0" sldId="256"/>
        </pc:sldMkLst>
        <pc:spChg chg="mod">
          <ac:chgData name="Apostolos Pappas" userId="1be15fa8efe71b1a" providerId="Windows Live" clId="Web-{F3E2B89D-5264-47A2-A931-BA39DCCB31C9}" dt="2019-05-22T19:36:15.881" v="1749" actId="1076"/>
          <ac:spMkLst>
            <pc:docMk/>
            <pc:sldMk cId="0" sldId="256"/>
            <ac:spMk id="2" creationId="{00000000-0000-0000-0000-000000000000}"/>
          </ac:spMkLst>
        </pc:spChg>
        <pc:spChg chg="mod">
          <ac:chgData name="Apostolos Pappas" userId="1be15fa8efe71b1a" providerId="Windows Live" clId="Web-{F3E2B89D-5264-47A2-A931-BA39DCCB31C9}" dt="2019-05-22T20:14:04.038" v="2407" actId="20577"/>
          <ac:spMkLst>
            <pc:docMk/>
            <pc:sldMk cId="0" sldId="256"/>
            <ac:spMk id="3" creationId="{00000000-0000-0000-0000-000000000000}"/>
          </ac:spMkLst>
        </pc:spChg>
        <pc:spChg chg="add del mod">
          <ac:chgData name="Apostolos Pappas" userId="1be15fa8efe71b1a" providerId="Windows Live" clId="Web-{F3E2B89D-5264-47A2-A931-BA39DCCB31C9}" dt="2019-05-22T18:07:27.808" v="1469"/>
          <ac:spMkLst>
            <pc:docMk/>
            <pc:sldMk cId="0" sldId="256"/>
            <ac:spMk id="18" creationId="{5CD0669F-6FDB-445F-BBC3-7D94F15C37A2}"/>
          </ac:spMkLst>
        </pc:spChg>
        <pc:spChg chg="add mod">
          <ac:chgData name="Apostolos Pappas" userId="1be15fa8efe71b1a" providerId="Windows Live" clId="Web-{F3E2B89D-5264-47A2-A931-BA39DCCB31C9}" dt="2019-05-22T19:35:51.555" v="1747" actId="1076"/>
          <ac:spMkLst>
            <pc:docMk/>
            <pc:sldMk cId="0" sldId="256"/>
            <ac:spMk id="19" creationId="{7CCC0DBB-310F-44DA-B0F3-A6A1470C5593}"/>
          </ac:spMkLst>
        </pc:spChg>
        <pc:spChg chg="mod">
          <ac:chgData name="Apostolos Pappas" userId="1be15fa8efe71b1a" providerId="Windows Live" clId="Web-{F3E2B89D-5264-47A2-A931-BA39DCCB31C9}" dt="2019-05-22T14:21:32.174" v="1094" actId="20577"/>
          <ac:spMkLst>
            <pc:docMk/>
            <pc:sldMk cId="0" sldId="256"/>
            <ac:spMk id="37" creationId="{00000000-0000-0000-0000-000000000000}"/>
          </ac:spMkLst>
        </pc:spChg>
        <pc:spChg chg="mod">
          <ac:chgData name="Apostolos Pappas" userId="1be15fa8efe71b1a" providerId="Windows Live" clId="Web-{F3E2B89D-5264-47A2-A931-BA39DCCB31C9}" dt="2019-05-22T20:06:07.849" v="2394" actId="20577"/>
          <ac:spMkLst>
            <pc:docMk/>
            <pc:sldMk cId="0" sldId="256"/>
            <ac:spMk id="38" creationId="{40D7C87D-2381-47B7-BFA4-47C5ED2575FD}"/>
          </ac:spMkLst>
        </pc:spChg>
        <pc:spChg chg="mod">
          <ac:chgData name="Apostolos Pappas" userId="1be15fa8efe71b1a" providerId="Windows Live" clId="Web-{F3E2B89D-5264-47A2-A931-BA39DCCB31C9}" dt="2019-05-22T20:16:51.741" v="2410" actId="14100"/>
          <ac:spMkLst>
            <pc:docMk/>
            <pc:sldMk cId="0" sldId="256"/>
            <ac:spMk id="59" creationId="{00000000-0000-0000-0000-000000000000}"/>
          </ac:spMkLst>
        </pc:spChg>
        <pc:spChg chg="mod">
          <ac:chgData name="Apostolos Pappas" userId="1be15fa8efe71b1a" providerId="Windows Live" clId="Web-{F3E2B89D-5264-47A2-A931-BA39DCCB31C9}" dt="2019-05-22T12:59:17.181" v="96" actId="1076"/>
          <ac:spMkLst>
            <pc:docMk/>
            <pc:sldMk cId="0" sldId="256"/>
            <ac:spMk id="2054" creationId="{00000000-0000-0000-0000-000000000000}"/>
          </ac:spMkLst>
        </pc:spChg>
        <pc:spChg chg="mod">
          <ac:chgData name="Apostolos Pappas" userId="1be15fa8efe71b1a" providerId="Windows Live" clId="Web-{F3E2B89D-5264-47A2-A931-BA39DCCB31C9}" dt="2019-05-22T20:13:36.741" v="2399" actId="20577"/>
          <ac:spMkLst>
            <pc:docMk/>
            <pc:sldMk cId="0" sldId="256"/>
            <ac:spMk id="2055" creationId="{00000000-0000-0000-0000-000000000000}"/>
          </ac:spMkLst>
        </pc:spChg>
        <pc:spChg chg="mod">
          <ac:chgData name="Apostolos Pappas" userId="1be15fa8efe71b1a" providerId="Windows Live" clId="Web-{F3E2B89D-5264-47A2-A931-BA39DCCB31C9}" dt="2019-05-21T16:56:14.328" v="48" actId="20577"/>
          <ac:spMkLst>
            <pc:docMk/>
            <pc:sldMk cId="0" sldId="256"/>
            <ac:spMk id="2057" creationId="{00000000-0000-0000-0000-000000000000}"/>
          </ac:spMkLst>
        </pc:spChg>
        <pc:spChg chg="mod">
          <ac:chgData name="Apostolos Pappas" userId="1be15fa8efe71b1a" providerId="Windows Live" clId="Web-{F3E2B89D-5264-47A2-A931-BA39DCCB31C9}" dt="2019-05-21T20:17:17.348" v="58" actId="20577"/>
          <ac:spMkLst>
            <pc:docMk/>
            <pc:sldMk cId="0" sldId="256"/>
            <ac:spMk id="2060" creationId="{00000000-0000-0000-0000-000000000000}"/>
          </ac:spMkLst>
        </pc:spChg>
        <pc:spChg chg="mod">
          <ac:chgData name="Apostolos Pappas" userId="1be15fa8efe71b1a" providerId="Windows Live" clId="Web-{F3E2B89D-5264-47A2-A931-BA39DCCB31C9}" dt="2019-05-22T19:35:15.404" v="1743" actId="1076"/>
          <ac:spMkLst>
            <pc:docMk/>
            <pc:sldMk cId="0" sldId="256"/>
            <ac:spMk id="2061" creationId="{00000000-0000-0000-0000-000000000000}"/>
          </ac:spMkLst>
        </pc:spChg>
        <pc:spChg chg="mod">
          <ac:chgData name="Apostolos Pappas" userId="1be15fa8efe71b1a" providerId="Windows Live" clId="Web-{F3E2B89D-5264-47A2-A931-BA39DCCB31C9}" dt="2019-05-22T19:35:24.948" v="1744" actId="1076"/>
          <ac:spMkLst>
            <pc:docMk/>
            <pc:sldMk cId="0" sldId="256"/>
            <ac:spMk id="2297" creationId="{00000000-0000-0000-0000-000000000000}"/>
          </ac:spMkLst>
        </pc:spChg>
        <pc:picChg chg="add del mod">
          <ac:chgData name="Apostolos Pappas" userId="1be15fa8efe71b1a" providerId="Windows Live" clId="Web-{F3E2B89D-5264-47A2-A931-BA39DCCB31C9}" dt="2019-05-22T13:31:12.148" v="239"/>
          <ac:picMkLst>
            <pc:docMk/>
            <pc:sldMk cId="0" sldId="256"/>
            <ac:picMk id="4" creationId="{2826DB07-9B1F-42F5-AE9D-CB71BF77BCD7}"/>
          </ac:picMkLst>
        </pc:picChg>
        <pc:picChg chg="add del mod">
          <ac:chgData name="Apostolos Pappas" userId="1be15fa8efe71b1a" providerId="Windows Live" clId="Web-{F3E2B89D-5264-47A2-A931-BA39DCCB31C9}" dt="2019-05-22T19:28:27.891" v="1700"/>
          <ac:picMkLst>
            <pc:docMk/>
            <pc:sldMk cId="0" sldId="256"/>
            <ac:picMk id="4" creationId="{8E8E486F-5B73-4D43-9CE4-A631C146D9DE}"/>
          </ac:picMkLst>
        </pc:picChg>
        <pc:picChg chg="add mod">
          <ac:chgData name="Apostolos Pappas" userId="1be15fa8efe71b1a" providerId="Windows Live" clId="Web-{F3E2B89D-5264-47A2-A931-BA39DCCB31C9}" dt="2019-05-22T19:35:48.266" v="1746" actId="1076"/>
          <ac:picMkLst>
            <pc:docMk/>
            <pc:sldMk cId="0" sldId="256"/>
            <ac:picMk id="6" creationId="{24F53E1D-D1A0-4A7E-BE09-B33DFDF161B4}"/>
          </ac:picMkLst>
        </pc:picChg>
        <pc:picChg chg="add del mod">
          <ac:chgData name="Apostolos Pappas" userId="1be15fa8efe71b1a" providerId="Windows Live" clId="Web-{F3E2B89D-5264-47A2-A931-BA39DCCB31C9}" dt="2019-05-22T13:31:09.679" v="237"/>
          <ac:picMkLst>
            <pc:docMk/>
            <pc:sldMk cId="0" sldId="256"/>
            <ac:picMk id="6" creationId="{A3DC55D7-419D-4197-9ADD-C67A6B3524A7}"/>
          </ac:picMkLst>
        </pc:picChg>
        <pc:picChg chg="del mod">
          <ac:chgData name="Apostolos Pappas" userId="1be15fa8efe71b1a" providerId="Windows Live" clId="Web-{F3E2B89D-5264-47A2-A931-BA39DCCB31C9}" dt="2019-05-22T13:00:29.103" v="101"/>
          <ac:picMkLst>
            <pc:docMk/>
            <pc:sldMk cId="0" sldId="256"/>
            <ac:picMk id="7" creationId="{C1EA8F2E-9F89-468C-86D0-D97E77D3A88D}"/>
          </ac:picMkLst>
        </pc:picChg>
        <pc:picChg chg="add mod ord">
          <ac:chgData name="Apostolos Pappas" userId="1be15fa8efe71b1a" providerId="Windows Live" clId="Web-{F3E2B89D-5264-47A2-A931-BA39DCCB31C9}" dt="2019-05-22T20:02:04.208" v="2379" actId="14100"/>
          <ac:picMkLst>
            <pc:docMk/>
            <pc:sldMk cId="0" sldId="256"/>
            <ac:picMk id="8" creationId="{DE0608B5-02F6-4148-91D2-D2145456BAEA}"/>
          </ac:picMkLst>
        </pc:picChg>
        <pc:picChg chg="add del mod">
          <ac:chgData name="Apostolos Pappas" userId="1be15fa8efe71b1a" providerId="Windows Live" clId="Web-{F3E2B89D-5264-47A2-A931-BA39DCCB31C9}" dt="2019-05-22T13:31:07.570" v="235"/>
          <ac:picMkLst>
            <pc:docMk/>
            <pc:sldMk cId="0" sldId="256"/>
            <ac:picMk id="8" creationId="{EA68E67E-50E1-4C19-9019-4F6D91874C36}"/>
          </ac:picMkLst>
        </pc:picChg>
        <pc:picChg chg="add mod">
          <ac:chgData name="Apostolos Pappas" userId="1be15fa8efe71b1a" providerId="Windows Live" clId="Web-{F3E2B89D-5264-47A2-A931-BA39DCCB31C9}" dt="2019-05-22T20:04:23.052" v="2383" actId="14100"/>
          <ac:picMkLst>
            <pc:docMk/>
            <pc:sldMk cId="0" sldId="256"/>
            <ac:picMk id="10" creationId="{6B37F82B-9046-44A0-88D8-101C5422D5AF}"/>
          </ac:picMkLst>
        </pc:picChg>
        <pc:picChg chg="del">
          <ac:chgData name="Apostolos Pappas" userId="1be15fa8efe71b1a" providerId="Windows Live" clId="Web-{F3E2B89D-5264-47A2-A931-BA39DCCB31C9}" dt="2019-05-22T13:00:26.368" v="99"/>
          <ac:picMkLst>
            <pc:docMk/>
            <pc:sldMk cId="0" sldId="256"/>
            <ac:picMk id="10" creationId="{77A84286-C734-4902-9C9D-519FB669AF25}"/>
          </ac:picMkLst>
        </pc:picChg>
        <pc:picChg chg="add del mod">
          <ac:chgData name="Apostolos Pappas" userId="1be15fa8efe71b1a" providerId="Windows Live" clId="Web-{F3E2B89D-5264-47A2-A931-BA39DCCB31C9}" dt="2019-05-22T13:31:05.414" v="233"/>
          <ac:picMkLst>
            <pc:docMk/>
            <pc:sldMk cId="0" sldId="256"/>
            <ac:picMk id="10" creationId="{9F1815B0-F736-482A-87DA-ED1F81056377}"/>
          </ac:picMkLst>
        </pc:picChg>
        <pc:picChg chg="add del mod">
          <ac:chgData name="Apostolos Pappas" userId="1be15fa8efe71b1a" providerId="Windows Live" clId="Web-{F3E2B89D-5264-47A2-A931-BA39DCCB31C9}" dt="2019-05-22T13:31:02.226" v="231"/>
          <ac:picMkLst>
            <pc:docMk/>
            <pc:sldMk cId="0" sldId="256"/>
            <ac:picMk id="12" creationId="{CD5BFD4A-ECC8-4586-A7E0-69E189B03791}"/>
          </ac:picMkLst>
        </pc:picChg>
        <pc:picChg chg="add del mod">
          <ac:chgData name="Apostolos Pappas" userId="1be15fa8efe71b1a" providerId="Windows Live" clId="Web-{F3E2B89D-5264-47A2-A931-BA39DCCB31C9}" dt="2019-05-22T13:29:38.758" v="194"/>
          <ac:picMkLst>
            <pc:docMk/>
            <pc:sldMk cId="0" sldId="256"/>
            <ac:picMk id="14" creationId="{4181C8CC-5653-4DAA-BA23-3CAF118C88BD}"/>
          </ac:picMkLst>
        </pc:picChg>
        <pc:picChg chg="add del mod">
          <ac:chgData name="Apostolos Pappas" userId="1be15fa8efe71b1a" providerId="Windows Live" clId="Web-{F3E2B89D-5264-47A2-A931-BA39DCCB31C9}" dt="2019-05-22T13:30:32.070" v="200"/>
          <ac:picMkLst>
            <pc:docMk/>
            <pc:sldMk cId="0" sldId="256"/>
            <ac:picMk id="16" creationId="{576D275F-D457-42B5-85CE-7F9B8C200857}"/>
          </ac:picMkLst>
        </pc:picChg>
        <pc:picChg chg="del">
          <ac:chgData name="Apostolos Pappas" userId="1be15fa8efe71b1a" providerId="Windows Live" clId="Web-{F3E2B89D-5264-47A2-A931-BA39DCCB31C9}" dt="2019-05-22T13:00:22.993" v="98"/>
          <ac:picMkLst>
            <pc:docMk/>
            <pc:sldMk cId="0" sldId="256"/>
            <ac:picMk id="16" creationId="{62B85255-22C7-412F-81F7-51559DED6F32}"/>
          </ac:picMkLst>
        </pc:picChg>
        <pc:picChg chg="add del mod">
          <ac:chgData name="Apostolos Pappas" userId="1be15fa8efe71b1a" providerId="Windows Live" clId="Web-{F3E2B89D-5264-47A2-A931-BA39DCCB31C9}" dt="2019-05-22T13:40:18.204" v="247"/>
          <ac:picMkLst>
            <pc:docMk/>
            <pc:sldMk cId="0" sldId="256"/>
            <ac:picMk id="18" creationId="{C268141B-C1CE-4ADF-BC83-1449B5AC664E}"/>
          </ac:picMkLst>
        </pc:picChg>
        <pc:picChg chg="add del mod">
          <ac:chgData name="Apostolos Pappas" userId="1be15fa8efe71b1a" providerId="Windows Live" clId="Web-{F3E2B89D-5264-47A2-A931-BA39DCCB31C9}" dt="2019-05-22T13:40:54.516" v="258"/>
          <ac:picMkLst>
            <pc:docMk/>
            <pc:sldMk cId="0" sldId="256"/>
            <ac:picMk id="20" creationId="{ADB9DF24-09C7-4064-A368-D9E1C381ABC6}"/>
          </ac:picMkLst>
        </pc:picChg>
        <pc:picChg chg="add del mod">
          <ac:chgData name="Apostolos Pappas" userId="1be15fa8efe71b1a" providerId="Windows Live" clId="Web-{F3E2B89D-5264-47A2-A931-BA39DCCB31C9}" dt="2019-05-22T13:44:42.701" v="263"/>
          <ac:picMkLst>
            <pc:docMk/>
            <pc:sldMk cId="0" sldId="256"/>
            <ac:picMk id="22" creationId="{0E1DE948-7451-47FC-BB58-F03E7AEAC4BB}"/>
          </ac:picMkLst>
        </pc:picChg>
        <pc:picChg chg="add del mod ord">
          <ac:chgData name="Apostolos Pappas" userId="1be15fa8efe71b1a" providerId="Windows Live" clId="Web-{F3E2B89D-5264-47A2-A931-BA39DCCB31C9}" dt="2019-05-22T13:51:18.587" v="336"/>
          <ac:picMkLst>
            <pc:docMk/>
            <pc:sldMk cId="0" sldId="256"/>
            <ac:picMk id="24" creationId="{6278C0CE-0904-4615-B973-245F9464F4F7}"/>
          </ac:picMkLst>
        </pc:picChg>
        <pc:picChg chg="add del mod">
          <ac:chgData name="Apostolos Pappas" userId="1be15fa8efe71b1a" providerId="Windows Live" clId="Web-{F3E2B89D-5264-47A2-A931-BA39DCCB31C9}" dt="2019-05-22T13:48:17.104" v="284"/>
          <ac:picMkLst>
            <pc:docMk/>
            <pc:sldMk cId="0" sldId="256"/>
            <ac:picMk id="26" creationId="{A8D0C553-DB13-422A-BA04-E71CE6A7C31B}"/>
          </ac:picMkLst>
        </pc:picChg>
        <pc:picChg chg="add mod ord">
          <ac:chgData name="Apostolos Pappas" userId="1be15fa8efe71b1a" providerId="Windows Live" clId="Web-{F3E2B89D-5264-47A2-A931-BA39DCCB31C9}" dt="2019-05-22T14:01:46.205" v="537" actId="1076"/>
          <ac:picMkLst>
            <pc:docMk/>
            <pc:sldMk cId="0" sldId="256"/>
            <ac:picMk id="28" creationId="{031B478C-12B0-4595-B67B-F6A2C45EAE58}"/>
          </ac:picMkLst>
        </pc:picChg>
        <pc:picChg chg="add mod">
          <ac:chgData name="Apostolos Pappas" userId="1be15fa8efe71b1a" providerId="Windows Live" clId="Web-{F3E2B89D-5264-47A2-A931-BA39DCCB31C9}" dt="2019-05-22T14:20:11.706" v="1042" actId="14100"/>
          <ac:picMkLst>
            <pc:docMk/>
            <pc:sldMk cId="0" sldId="256"/>
            <ac:picMk id="30" creationId="{70CEA3D3-556A-4D69-A532-121D6EBC49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631487"/>
            <a:ext cx="27983830" cy="9407748"/>
          </a:xfrm>
        </p:spPr>
        <p:txBody>
          <a:bodyPr/>
          <a:lstStyle/>
          <a:p>
            <a:r>
              <a:rPr lang="en-US"/>
              <a:t>Click to edit Master title style</a:t>
            </a:r>
          </a:p>
        </p:txBody>
      </p:sp>
      <p:sp>
        <p:nvSpPr>
          <p:cNvPr id="3" name="Subtitle 2"/>
          <p:cNvSpPr>
            <a:spLocks noGrp="1"/>
          </p:cNvSpPr>
          <p:nvPr>
            <p:ph type="subTitle" idx="1"/>
          </p:nvPr>
        </p:nvSpPr>
        <p:spPr>
          <a:xfrm>
            <a:off x="4937748" y="24867767"/>
            <a:ext cx="23046083" cy="11214066"/>
          </a:xfrm>
        </p:spPr>
        <p:txBody>
          <a:bodyPr/>
          <a:lstStyle>
            <a:lvl1pPr marL="0" indent="0" algn="ctr">
              <a:buNone/>
              <a:defRPr/>
            </a:lvl1pPr>
            <a:lvl2pPr marL="451605" indent="0" algn="ctr">
              <a:buNone/>
              <a:defRPr/>
            </a:lvl2pPr>
            <a:lvl3pPr marL="903212" indent="0" algn="ctr">
              <a:buNone/>
              <a:defRPr/>
            </a:lvl3pPr>
            <a:lvl4pPr marL="1354819" indent="0" algn="ctr">
              <a:buNone/>
              <a:defRPr/>
            </a:lvl4pPr>
            <a:lvl5pPr marL="1806423" indent="0" algn="ctr">
              <a:buNone/>
              <a:defRPr/>
            </a:lvl5pPr>
            <a:lvl6pPr marL="2258031" indent="0" algn="ctr">
              <a:buNone/>
              <a:defRPr/>
            </a:lvl6pPr>
            <a:lvl7pPr marL="2709637" indent="0" algn="ctr">
              <a:buNone/>
              <a:defRPr/>
            </a:lvl7pPr>
            <a:lvl8pPr marL="3161243" indent="0" algn="ctr">
              <a:buNone/>
              <a:defRPr/>
            </a:lvl8pPr>
            <a:lvl9pPr marL="361285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3D7AF661-F657-4192-BFC6-B78D3254F220}" type="slidenum">
              <a:rPr lang="en-US" altLang="ko-KR"/>
              <a:pPr/>
              <a:t>‹#›</a:t>
            </a:fld>
            <a:endParaRPr lang="en-US" altLang="ko-KR"/>
          </a:p>
        </p:txBody>
      </p:sp>
    </p:spTree>
    <p:extLst>
      <p:ext uri="{BB962C8B-B14F-4D97-AF65-F5344CB8AC3E}">
        <p14:creationId xmlns:p14="http://schemas.microsoft.com/office/powerpoint/2010/main" val="129236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60BF501F-1378-426A-9EEA-9A9368D69D9F}" type="slidenum">
              <a:rPr lang="en-US" altLang="ko-KR"/>
              <a:pPr/>
              <a:t>‹#›</a:t>
            </a:fld>
            <a:endParaRPr lang="en-US" altLang="ko-KR"/>
          </a:p>
        </p:txBody>
      </p:sp>
    </p:spTree>
    <p:extLst>
      <p:ext uri="{BB962C8B-B14F-4D97-AF65-F5344CB8AC3E}">
        <p14:creationId xmlns:p14="http://schemas.microsoft.com/office/powerpoint/2010/main" val="243416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7572" y="3903110"/>
            <a:ext cx="6996773" cy="35104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7249" y="3903110"/>
            <a:ext cx="20833567" cy="35104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1E7FF75D-385E-4B4F-B605-C7B7597CE946}" type="slidenum">
              <a:rPr lang="en-US" altLang="ko-KR"/>
              <a:pPr/>
              <a:t>‹#›</a:t>
            </a:fld>
            <a:endParaRPr lang="en-US" altLang="ko-KR"/>
          </a:p>
        </p:txBody>
      </p:sp>
    </p:spTree>
    <p:extLst>
      <p:ext uri="{BB962C8B-B14F-4D97-AF65-F5344CB8AC3E}">
        <p14:creationId xmlns:p14="http://schemas.microsoft.com/office/powerpoint/2010/main" val="253488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487D5D29-E76F-44E2-BECF-959FCAD97D1C}" type="slidenum">
              <a:rPr lang="en-US" altLang="ko-KR"/>
              <a:pPr/>
              <a:t>‹#›</a:t>
            </a:fld>
            <a:endParaRPr lang="en-US" altLang="ko-KR"/>
          </a:p>
        </p:txBody>
      </p:sp>
    </p:spTree>
    <p:extLst>
      <p:ext uri="{BB962C8B-B14F-4D97-AF65-F5344CB8AC3E}">
        <p14:creationId xmlns:p14="http://schemas.microsoft.com/office/powerpoint/2010/main" val="127290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1146" y="28199452"/>
            <a:ext cx="27982194" cy="8715705"/>
          </a:xfrm>
        </p:spPr>
        <p:txBody>
          <a:bodyPr anchor="t"/>
          <a:lstStyle>
            <a:lvl1pPr algn="l">
              <a:defRPr sz="3998" b="1" cap="all"/>
            </a:lvl1pPr>
          </a:lstStyle>
          <a:p>
            <a:r>
              <a:rPr lang="en-US"/>
              <a:t>Click to edit Master title style</a:t>
            </a:r>
          </a:p>
        </p:txBody>
      </p:sp>
      <p:sp>
        <p:nvSpPr>
          <p:cNvPr id="3" name="Text Placeholder 2"/>
          <p:cNvSpPr>
            <a:spLocks noGrp="1"/>
          </p:cNvSpPr>
          <p:nvPr>
            <p:ph type="body" idx="1"/>
          </p:nvPr>
        </p:nvSpPr>
        <p:spPr>
          <a:xfrm>
            <a:off x="2601146" y="18599641"/>
            <a:ext cx="27982194" cy="9599807"/>
          </a:xfrm>
        </p:spPr>
        <p:txBody>
          <a:bodyPr anchor="b"/>
          <a:lstStyle>
            <a:lvl1pPr marL="0" indent="0">
              <a:buNone/>
              <a:defRPr sz="1950"/>
            </a:lvl1pPr>
            <a:lvl2pPr marL="451605" indent="0">
              <a:buNone/>
              <a:defRPr sz="1755"/>
            </a:lvl2pPr>
            <a:lvl3pPr marL="903212" indent="0">
              <a:buNone/>
              <a:defRPr sz="1559"/>
            </a:lvl3pPr>
            <a:lvl4pPr marL="1354819" indent="0">
              <a:buNone/>
              <a:defRPr sz="1365"/>
            </a:lvl4pPr>
            <a:lvl5pPr marL="1806423" indent="0">
              <a:buNone/>
              <a:defRPr sz="1365"/>
            </a:lvl5pPr>
            <a:lvl6pPr marL="2258031" indent="0">
              <a:buNone/>
              <a:defRPr sz="1365"/>
            </a:lvl6pPr>
            <a:lvl7pPr marL="2709637" indent="0">
              <a:buNone/>
              <a:defRPr sz="1365"/>
            </a:lvl7pPr>
            <a:lvl8pPr marL="3161243" indent="0">
              <a:buNone/>
              <a:defRPr sz="1365"/>
            </a:lvl8pPr>
            <a:lvl9pPr marL="3612850" indent="0">
              <a:buNone/>
              <a:defRPr sz="1365"/>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6" name="Rectangle 6"/>
          <p:cNvSpPr>
            <a:spLocks noGrp="1" noChangeArrowheads="1"/>
          </p:cNvSpPr>
          <p:nvPr>
            <p:ph type="sldNum" sz="quarter" idx="12"/>
          </p:nvPr>
        </p:nvSpPr>
        <p:spPr>
          <a:ln/>
        </p:spPr>
        <p:txBody>
          <a:bodyPr/>
          <a:lstStyle>
            <a:lvl1pPr>
              <a:defRPr/>
            </a:lvl1pPr>
          </a:lstStyle>
          <a:p>
            <a:fld id="{9C442FCC-14CF-4643-BA7F-6C3159128143}" type="slidenum">
              <a:rPr lang="en-US" altLang="ko-KR"/>
              <a:pPr/>
              <a:t>‹#›</a:t>
            </a:fld>
            <a:endParaRPr lang="en-US" altLang="ko-KR"/>
          </a:p>
        </p:txBody>
      </p:sp>
    </p:spTree>
    <p:extLst>
      <p:ext uri="{BB962C8B-B14F-4D97-AF65-F5344CB8AC3E}">
        <p14:creationId xmlns:p14="http://schemas.microsoft.com/office/powerpoint/2010/main" val="416518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7258" y="12677535"/>
            <a:ext cx="13915169" cy="26329644"/>
          </a:xfrm>
        </p:spPr>
        <p:txBody>
          <a:bodyPr/>
          <a:lstStyle>
            <a:lvl1pPr>
              <a:defRPr sz="2731"/>
            </a:lvl1pPr>
            <a:lvl2pPr>
              <a:defRPr sz="2340"/>
            </a:lvl2pPr>
            <a:lvl3pPr>
              <a:defRPr sz="1950"/>
            </a:lvl3pPr>
            <a:lvl4pPr>
              <a:defRPr sz="1755"/>
            </a:lvl4pPr>
            <a:lvl5pPr>
              <a:defRPr sz="1755"/>
            </a:lvl5pPr>
            <a:lvl6pPr>
              <a:defRPr sz="1755"/>
            </a:lvl6pPr>
            <a:lvl7pPr>
              <a:defRPr sz="1755"/>
            </a:lvl7pPr>
            <a:lvl8pPr>
              <a:defRPr sz="1755"/>
            </a:lvl8pPr>
            <a:lvl9pPr>
              <a:defRPr sz="17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9182" y="12677535"/>
            <a:ext cx="13915169" cy="26329644"/>
          </a:xfrm>
        </p:spPr>
        <p:txBody>
          <a:bodyPr/>
          <a:lstStyle>
            <a:lvl1pPr>
              <a:defRPr sz="2731"/>
            </a:lvl1pPr>
            <a:lvl2pPr>
              <a:defRPr sz="2340"/>
            </a:lvl2pPr>
            <a:lvl3pPr>
              <a:defRPr sz="1950"/>
            </a:lvl3pPr>
            <a:lvl4pPr>
              <a:defRPr sz="1755"/>
            </a:lvl4pPr>
            <a:lvl5pPr>
              <a:defRPr sz="1755"/>
            </a:lvl5pPr>
            <a:lvl6pPr>
              <a:defRPr sz="1755"/>
            </a:lvl6pPr>
            <a:lvl7pPr>
              <a:defRPr sz="1755"/>
            </a:lvl7pPr>
            <a:lvl8pPr>
              <a:defRPr sz="1755"/>
            </a:lvl8pPr>
            <a:lvl9pPr>
              <a:defRPr sz="17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7" name="Rectangle 6"/>
          <p:cNvSpPr>
            <a:spLocks noGrp="1" noChangeArrowheads="1"/>
          </p:cNvSpPr>
          <p:nvPr>
            <p:ph type="sldNum" sz="quarter" idx="12"/>
          </p:nvPr>
        </p:nvSpPr>
        <p:spPr>
          <a:ln/>
        </p:spPr>
        <p:txBody>
          <a:bodyPr/>
          <a:lstStyle>
            <a:lvl1pPr>
              <a:defRPr/>
            </a:lvl1pPr>
          </a:lstStyle>
          <a:p>
            <a:fld id="{A1A94D87-3B64-4107-994F-7451C10D35F9}" type="slidenum">
              <a:rPr lang="en-US" altLang="ko-KR"/>
              <a:pPr/>
              <a:t>‹#›</a:t>
            </a:fld>
            <a:endParaRPr lang="en-US" altLang="ko-KR"/>
          </a:p>
        </p:txBody>
      </p:sp>
    </p:spTree>
    <p:extLst>
      <p:ext uri="{BB962C8B-B14F-4D97-AF65-F5344CB8AC3E}">
        <p14:creationId xmlns:p14="http://schemas.microsoft.com/office/powerpoint/2010/main" val="41091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18" y="1757106"/>
            <a:ext cx="29629744" cy="731414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3617"/>
            <a:ext cx="14545452" cy="4093573"/>
          </a:xfrm>
        </p:spPr>
        <p:txBody>
          <a:bodyPr anchor="b"/>
          <a:lstStyle>
            <a:lvl1pPr marL="0" indent="0">
              <a:buNone/>
              <a:defRPr sz="2340" b="1"/>
            </a:lvl1pPr>
            <a:lvl2pPr marL="451605" indent="0">
              <a:buNone/>
              <a:defRPr sz="1950" b="1"/>
            </a:lvl2pPr>
            <a:lvl3pPr marL="903212" indent="0">
              <a:buNone/>
              <a:defRPr sz="1755" b="1"/>
            </a:lvl3pPr>
            <a:lvl4pPr marL="1354819" indent="0">
              <a:buNone/>
              <a:defRPr sz="1559" b="1"/>
            </a:lvl4pPr>
            <a:lvl5pPr marL="1806423" indent="0">
              <a:buNone/>
              <a:defRPr sz="1559" b="1"/>
            </a:lvl5pPr>
            <a:lvl6pPr marL="2258031" indent="0">
              <a:buNone/>
              <a:defRPr sz="1559" b="1"/>
            </a:lvl6pPr>
            <a:lvl7pPr marL="2709637" indent="0">
              <a:buNone/>
              <a:defRPr sz="1559" b="1"/>
            </a:lvl7pPr>
            <a:lvl8pPr marL="3161243" indent="0">
              <a:buNone/>
              <a:defRPr sz="1559" b="1"/>
            </a:lvl8pPr>
            <a:lvl9pPr marL="3612850" indent="0">
              <a:buNone/>
              <a:defRPr sz="1559" b="1"/>
            </a:lvl9pPr>
          </a:lstStyle>
          <a:p>
            <a:pPr lvl="0"/>
            <a:r>
              <a:rPr lang="en-US"/>
              <a:t>Click to edit Master text styles</a:t>
            </a:r>
          </a:p>
        </p:txBody>
      </p:sp>
      <p:sp>
        <p:nvSpPr>
          <p:cNvPr id="4" name="Content Placeholder 3"/>
          <p:cNvSpPr>
            <a:spLocks noGrp="1"/>
          </p:cNvSpPr>
          <p:nvPr>
            <p:ph sz="half" idx="2"/>
          </p:nvPr>
        </p:nvSpPr>
        <p:spPr>
          <a:xfrm>
            <a:off x="1645920" y="13917190"/>
            <a:ext cx="14545452" cy="25283626"/>
          </a:xfrm>
        </p:spPr>
        <p:txBody>
          <a:bodyPr/>
          <a:lstStyle>
            <a:lvl1pPr>
              <a:defRPr sz="2340"/>
            </a:lvl1pPr>
            <a:lvl2pPr>
              <a:defRPr sz="1950"/>
            </a:lvl2pPr>
            <a:lvl3pPr>
              <a:defRPr sz="1755"/>
            </a:lvl3pPr>
            <a:lvl4pPr>
              <a:defRPr sz="1559"/>
            </a:lvl4pPr>
            <a:lvl5pPr>
              <a:defRPr sz="1559"/>
            </a:lvl5pPr>
            <a:lvl6pPr>
              <a:defRPr sz="1559"/>
            </a:lvl6pPr>
            <a:lvl7pPr>
              <a:defRPr sz="1559"/>
            </a:lvl7pPr>
            <a:lvl8pPr>
              <a:defRPr sz="1559"/>
            </a:lvl8pPr>
            <a:lvl9pPr>
              <a:defRPr sz="15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3690" y="9823617"/>
            <a:ext cx="14551983" cy="4093573"/>
          </a:xfrm>
        </p:spPr>
        <p:txBody>
          <a:bodyPr anchor="b"/>
          <a:lstStyle>
            <a:lvl1pPr marL="0" indent="0">
              <a:buNone/>
              <a:defRPr sz="2340" b="1"/>
            </a:lvl1pPr>
            <a:lvl2pPr marL="451605" indent="0">
              <a:buNone/>
              <a:defRPr sz="1950" b="1"/>
            </a:lvl2pPr>
            <a:lvl3pPr marL="903212" indent="0">
              <a:buNone/>
              <a:defRPr sz="1755" b="1"/>
            </a:lvl3pPr>
            <a:lvl4pPr marL="1354819" indent="0">
              <a:buNone/>
              <a:defRPr sz="1559" b="1"/>
            </a:lvl4pPr>
            <a:lvl5pPr marL="1806423" indent="0">
              <a:buNone/>
              <a:defRPr sz="1559" b="1"/>
            </a:lvl5pPr>
            <a:lvl6pPr marL="2258031" indent="0">
              <a:buNone/>
              <a:defRPr sz="1559" b="1"/>
            </a:lvl6pPr>
            <a:lvl7pPr marL="2709637" indent="0">
              <a:buNone/>
              <a:defRPr sz="1559" b="1"/>
            </a:lvl7pPr>
            <a:lvl8pPr marL="3161243" indent="0">
              <a:buNone/>
              <a:defRPr sz="1559" b="1"/>
            </a:lvl8pPr>
            <a:lvl9pPr marL="3612850" indent="0">
              <a:buNone/>
              <a:defRPr sz="1559" b="1"/>
            </a:lvl9pPr>
          </a:lstStyle>
          <a:p>
            <a:pPr lvl="0"/>
            <a:r>
              <a:rPr lang="en-US"/>
              <a:t>Click to edit Master text styles</a:t>
            </a:r>
          </a:p>
        </p:txBody>
      </p:sp>
      <p:sp>
        <p:nvSpPr>
          <p:cNvPr id="6" name="Content Placeholder 5"/>
          <p:cNvSpPr>
            <a:spLocks noGrp="1"/>
          </p:cNvSpPr>
          <p:nvPr>
            <p:ph sz="quarter" idx="4"/>
          </p:nvPr>
        </p:nvSpPr>
        <p:spPr>
          <a:xfrm>
            <a:off x="16723690" y="13917190"/>
            <a:ext cx="14551983" cy="25283626"/>
          </a:xfrm>
        </p:spPr>
        <p:txBody>
          <a:bodyPr/>
          <a:lstStyle>
            <a:lvl1pPr>
              <a:defRPr sz="2340"/>
            </a:lvl1pPr>
            <a:lvl2pPr>
              <a:defRPr sz="1950"/>
            </a:lvl2pPr>
            <a:lvl3pPr>
              <a:defRPr sz="1755"/>
            </a:lvl3pPr>
            <a:lvl4pPr>
              <a:defRPr sz="1559"/>
            </a:lvl4pPr>
            <a:lvl5pPr>
              <a:defRPr sz="1559"/>
            </a:lvl5pPr>
            <a:lvl6pPr>
              <a:defRPr sz="1559"/>
            </a:lvl6pPr>
            <a:lvl7pPr>
              <a:defRPr sz="1559"/>
            </a:lvl7pPr>
            <a:lvl8pPr>
              <a:defRPr sz="1559"/>
            </a:lvl8pPr>
            <a:lvl9pPr>
              <a:defRPr sz="15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9" name="Rectangle 6"/>
          <p:cNvSpPr>
            <a:spLocks noGrp="1" noChangeArrowheads="1"/>
          </p:cNvSpPr>
          <p:nvPr>
            <p:ph type="sldNum" sz="quarter" idx="12"/>
          </p:nvPr>
        </p:nvSpPr>
        <p:spPr>
          <a:ln/>
        </p:spPr>
        <p:txBody>
          <a:bodyPr/>
          <a:lstStyle>
            <a:lvl1pPr>
              <a:defRPr/>
            </a:lvl1pPr>
          </a:lstStyle>
          <a:p>
            <a:fld id="{44E5F3EE-5509-4CBF-9CB6-7D63EEDDD7CD}" type="slidenum">
              <a:rPr lang="en-US" altLang="ko-KR"/>
              <a:pPr/>
              <a:t>‹#›</a:t>
            </a:fld>
            <a:endParaRPr lang="en-US" altLang="ko-KR"/>
          </a:p>
        </p:txBody>
      </p:sp>
    </p:spTree>
    <p:extLst>
      <p:ext uri="{BB962C8B-B14F-4D97-AF65-F5344CB8AC3E}">
        <p14:creationId xmlns:p14="http://schemas.microsoft.com/office/powerpoint/2010/main" val="345148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5" name="Rectangle 6"/>
          <p:cNvSpPr>
            <a:spLocks noGrp="1" noChangeArrowheads="1"/>
          </p:cNvSpPr>
          <p:nvPr>
            <p:ph type="sldNum" sz="quarter" idx="12"/>
          </p:nvPr>
        </p:nvSpPr>
        <p:spPr>
          <a:ln/>
        </p:spPr>
        <p:txBody>
          <a:bodyPr/>
          <a:lstStyle>
            <a:lvl1pPr>
              <a:defRPr/>
            </a:lvl1pPr>
          </a:lstStyle>
          <a:p>
            <a:fld id="{0DF89ED7-B1ED-4DBF-9991-A1D836FEED05}" type="slidenum">
              <a:rPr lang="en-US" altLang="ko-KR"/>
              <a:pPr/>
              <a:t>‹#›</a:t>
            </a:fld>
            <a:endParaRPr lang="en-US" altLang="ko-KR"/>
          </a:p>
        </p:txBody>
      </p:sp>
    </p:spTree>
    <p:extLst>
      <p:ext uri="{BB962C8B-B14F-4D97-AF65-F5344CB8AC3E}">
        <p14:creationId xmlns:p14="http://schemas.microsoft.com/office/powerpoint/2010/main" val="6063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4" name="Rectangle 6"/>
          <p:cNvSpPr>
            <a:spLocks noGrp="1" noChangeArrowheads="1"/>
          </p:cNvSpPr>
          <p:nvPr>
            <p:ph type="sldNum" sz="quarter" idx="12"/>
          </p:nvPr>
        </p:nvSpPr>
        <p:spPr>
          <a:ln/>
        </p:spPr>
        <p:txBody>
          <a:bodyPr/>
          <a:lstStyle>
            <a:lvl1pPr>
              <a:defRPr/>
            </a:lvl1pPr>
          </a:lstStyle>
          <a:p>
            <a:fld id="{E03799A9-CF67-4043-BA50-98DE5602A6BA}" type="slidenum">
              <a:rPr lang="en-US" altLang="ko-KR"/>
              <a:pPr/>
              <a:t>‹#›</a:t>
            </a:fld>
            <a:endParaRPr lang="en-US" altLang="ko-KR"/>
          </a:p>
        </p:txBody>
      </p:sp>
    </p:spTree>
    <p:extLst>
      <p:ext uri="{BB962C8B-B14F-4D97-AF65-F5344CB8AC3E}">
        <p14:creationId xmlns:p14="http://schemas.microsoft.com/office/powerpoint/2010/main" val="236329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18" y="1747586"/>
            <a:ext cx="10830712" cy="7434776"/>
          </a:xfrm>
        </p:spPr>
        <p:txBody>
          <a:bodyPr anchor="b"/>
          <a:lstStyle>
            <a:lvl1pPr algn="l">
              <a:defRPr sz="1950" b="1"/>
            </a:lvl1pPr>
          </a:lstStyle>
          <a:p>
            <a:r>
              <a:rPr lang="en-US"/>
              <a:t>Click to edit Master title style</a:t>
            </a:r>
          </a:p>
        </p:txBody>
      </p:sp>
      <p:sp>
        <p:nvSpPr>
          <p:cNvPr id="3" name="Content Placeholder 2"/>
          <p:cNvSpPr>
            <a:spLocks noGrp="1"/>
          </p:cNvSpPr>
          <p:nvPr>
            <p:ph idx="1"/>
          </p:nvPr>
        </p:nvSpPr>
        <p:spPr>
          <a:xfrm>
            <a:off x="12871779" y="1747590"/>
            <a:ext cx="18403882" cy="37453229"/>
          </a:xfrm>
        </p:spPr>
        <p:txBody>
          <a:bodyPr/>
          <a:lstStyle>
            <a:lvl1pPr>
              <a:defRPr sz="3122"/>
            </a:lvl1pPr>
            <a:lvl2pPr>
              <a:defRPr sz="2731"/>
            </a:lvl2pPr>
            <a:lvl3pPr>
              <a:defRPr sz="2340"/>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18" y="9182370"/>
            <a:ext cx="10830712" cy="30018453"/>
          </a:xfrm>
        </p:spPr>
        <p:txBody>
          <a:bodyPr/>
          <a:lstStyle>
            <a:lvl1pPr marL="0" indent="0">
              <a:buNone/>
              <a:defRPr sz="1365"/>
            </a:lvl1pPr>
            <a:lvl2pPr marL="451605" indent="0">
              <a:buNone/>
              <a:defRPr sz="1171"/>
            </a:lvl2pPr>
            <a:lvl3pPr marL="903212" indent="0">
              <a:buNone/>
              <a:defRPr sz="975"/>
            </a:lvl3pPr>
            <a:lvl4pPr marL="1354819" indent="0">
              <a:buNone/>
              <a:defRPr sz="878"/>
            </a:lvl4pPr>
            <a:lvl5pPr marL="1806423" indent="0">
              <a:buNone/>
              <a:defRPr sz="878"/>
            </a:lvl5pPr>
            <a:lvl6pPr marL="2258031" indent="0">
              <a:buNone/>
              <a:defRPr sz="878"/>
            </a:lvl6pPr>
            <a:lvl7pPr marL="2709637" indent="0">
              <a:buNone/>
              <a:defRPr sz="878"/>
            </a:lvl7pPr>
            <a:lvl8pPr marL="3161243" indent="0">
              <a:buNone/>
              <a:defRPr sz="878"/>
            </a:lvl8pPr>
            <a:lvl9pPr marL="3612850" indent="0">
              <a:buNone/>
              <a:defRPr sz="878"/>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7" name="Rectangle 6"/>
          <p:cNvSpPr>
            <a:spLocks noGrp="1" noChangeArrowheads="1"/>
          </p:cNvSpPr>
          <p:nvPr>
            <p:ph type="sldNum" sz="quarter" idx="12"/>
          </p:nvPr>
        </p:nvSpPr>
        <p:spPr>
          <a:ln/>
        </p:spPr>
        <p:txBody>
          <a:bodyPr/>
          <a:lstStyle>
            <a:lvl1pPr>
              <a:defRPr/>
            </a:lvl1pPr>
          </a:lstStyle>
          <a:p>
            <a:fld id="{BB47F313-A53E-4617-8785-87661601C745}" type="slidenum">
              <a:rPr lang="en-US" altLang="ko-KR"/>
              <a:pPr/>
              <a:t>‹#›</a:t>
            </a:fld>
            <a:endParaRPr lang="en-US" altLang="ko-KR"/>
          </a:p>
        </p:txBody>
      </p:sp>
    </p:spTree>
    <p:extLst>
      <p:ext uri="{BB962C8B-B14F-4D97-AF65-F5344CB8AC3E}">
        <p14:creationId xmlns:p14="http://schemas.microsoft.com/office/powerpoint/2010/main" val="2332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3042" y="30718456"/>
            <a:ext cx="19752618" cy="3626913"/>
          </a:xfrm>
        </p:spPr>
        <p:txBody>
          <a:bodyPr anchor="b"/>
          <a:lstStyle>
            <a:lvl1pPr algn="l">
              <a:defRPr sz="1950" b="1"/>
            </a:lvl1pPr>
          </a:lstStyle>
          <a:p>
            <a:r>
              <a:rPr lang="en-US"/>
              <a:t>Click to edit Master title style</a:t>
            </a:r>
          </a:p>
        </p:txBody>
      </p:sp>
      <p:sp>
        <p:nvSpPr>
          <p:cNvPr id="3" name="Picture Placeholder 2"/>
          <p:cNvSpPr>
            <a:spLocks noGrp="1"/>
          </p:cNvSpPr>
          <p:nvPr>
            <p:ph type="pic" idx="1"/>
          </p:nvPr>
        </p:nvSpPr>
        <p:spPr>
          <a:xfrm>
            <a:off x="6453042" y="3920562"/>
            <a:ext cx="19752618" cy="26331229"/>
          </a:xfrm>
        </p:spPr>
        <p:txBody>
          <a:bodyPr/>
          <a:lstStyle>
            <a:lvl1pPr marL="0" indent="0">
              <a:buNone/>
              <a:defRPr sz="3122"/>
            </a:lvl1pPr>
            <a:lvl2pPr marL="451605" indent="0">
              <a:buNone/>
              <a:defRPr sz="2731"/>
            </a:lvl2pPr>
            <a:lvl3pPr marL="903212" indent="0">
              <a:buNone/>
              <a:defRPr sz="2340"/>
            </a:lvl3pPr>
            <a:lvl4pPr marL="1354819" indent="0">
              <a:buNone/>
              <a:defRPr sz="1950"/>
            </a:lvl4pPr>
            <a:lvl5pPr marL="1806423" indent="0">
              <a:buNone/>
              <a:defRPr sz="1950"/>
            </a:lvl5pPr>
            <a:lvl6pPr marL="2258031" indent="0">
              <a:buNone/>
              <a:defRPr sz="1950"/>
            </a:lvl6pPr>
            <a:lvl7pPr marL="2709637" indent="0">
              <a:buNone/>
              <a:defRPr sz="1950"/>
            </a:lvl7pPr>
            <a:lvl8pPr marL="3161243" indent="0">
              <a:buNone/>
              <a:defRPr sz="1950"/>
            </a:lvl8pPr>
            <a:lvl9pPr marL="3612850" indent="0">
              <a:buNone/>
              <a:defRPr sz="1950"/>
            </a:lvl9pPr>
          </a:lstStyle>
          <a:p>
            <a:pPr lvl="0"/>
            <a:endParaRPr lang="en-US" noProof="0"/>
          </a:p>
        </p:txBody>
      </p:sp>
      <p:sp>
        <p:nvSpPr>
          <p:cNvPr id="4" name="Text Placeholder 3"/>
          <p:cNvSpPr>
            <a:spLocks noGrp="1"/>
          </p:cNvSpPr>
          <p:nvPr>
            <p:ph type="body" sz="half" idx="2"/>
          </p:nvPr>
        </p:nvSpPr>
        <p:spPr>
          <a:xfrm>
            <a:off x="6453042" y="34345365"/>
            <a:ext cx="19752618" cy="5149105"/>
          </a:xfrm>
        </p:spPr>
        <p:txBody>
          <a:bodyPr/>
          <a:lstStyle>
            <a:lvl1pPr marL="0" indent="0">
              <a:buNone/>
              <a:defRPr sz="1365"/>
            </a:lvl1pPr>
            <a:lvl2pPr marL="451605" indent="0">
              <a:buNone/>
              <a:defRPr sz="1171"/>
            </a:lvl2pPr>
            <a:lvl3pPr marL="903212" indent="0">
              <a:buNone/>
              <a:defRPr sz="975"/>
            </a:lvl3pPr>
            <a:lvl4pPr marL="1354819" indent="0">
              <a:buNone/>
              <a:defRPr sz="878"/>
            </a:lvl4pPr>
            <a:lvl5pPr marL="1806423" indent="0">
              <a:buNone/>
              <a:defRPr sz="878"/>
            </a:lvl5pPr>
            <a:lvl6pPr marL="2258031" indent="0">
              <a:buNone/>
              <a:defRPr sz="878"/>
            </a:lvl6pPr>
            <a:lvl7pPr marL="2709637" indent="0">
              <a:buNone/>
              <a:defRPr sz="878"/>
            </a:lvl7pPr>
            <a:lvl8pPr marL="3161243" indent="0">
              <a:buNone/>
              <a:defRPr sz="878"/>
            </a:lvl8pPr>
            <a:lvl9pPr marL="3612850" indent="0">
              <a:buNone/>
              <a:defRPr sz="878"/>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ko-KR" altLang="ko-KR"/>
          </a:p>
        </p:txBody>
      </p:sp>
      <p:sp>
        <p:nvSpPr>
          <p:cNvPr id="7" name="Rectangle 6"/>
          <p:cNvSpPr>
            <a:spLocks noGrp="1" noChangeArrowheads="1"/>
          </p:cNvSpPr>
          <p:nvPr>
            <p:ph type="sldNum" sz="quarter" idx="12"/>
          </p:nvPr>
        </p:nvSpPr>
        <p:spPr>
          <a:ln/>
        </p:spPr>
        <p:txBody>
          <a:bodyPr/>
          <a:lstStyle>
            <a:lvl1pPr>
              <a:defRPr/>
            </a:lvl1pPr>
          </a:lstStyle>
          <a:p>
            <a:fld id="{A2C43A5D-912F-4A3E-A0D9-FD71AE08B9FD}" type="slidenum">
              <a:rPr lang="en-US" altLang="ko-KR"/>
              <a:pPr/>
              <a:t>‹#›</a:t>
            </a:fld>
            <a:endParaRPr lang="en-US" altLang="ko-KR"/>
          </a:p>
        </p:txBody>
      </p:sp>
    </p:spTree>
    <p:extLst>
      <p:ext uri="{BB962C8B-B14F-4D97-AF65-F5344CB8AC3E}">
        <p14:creationId xmlns:p14="http://schemas.microsoft.com/office/powerpoint/2010/main" val="382148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7" y="3903673"/>
            <a:ext cx="27987626" cy="731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2230" tIns="191115" rIns="382230" bIns="191115"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2466977" y="12677613"/>
            <a:ext cx="27987626" cy="2632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2230" tIns="191115" rIns="382230" bIns="191115"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2466975" y="39979600"/>
            <a:ext cx="6859588" cy="2930287"/>
          </a:xfrm>
          <a:prstGeom prst="rect">
            <a:avLst/>
          </a:prstGeom>
          <a:noFill/>
          <a:ln w="9525">
            <a:noFill/>
            <a:miter lim="800000"/>
            <a:headEnd/>
            <a:tailEnd/>
          </a:ln>
          <a:effectLst/>
        </p:spPr>
        <p:txBody>
          <a:bodyPr vert="horz" wrap="square" lIns="382230" tIns="191115" rIns="382230" bIns="191115" numCol="1" anchor="t" anchorCtr="0" compatLnSpc="1">
            <a:prstTxWarp prst="textNoShape">
              <a:avLst/>
            </a:prstTxWarp>
          </a:bodyPr>
          <a:lstStyle>
            <a:lvl1pPr>
              <a:defRPr sz="5656">
                <a:latin typeface="Times New Roman" pitchFamily="-108" charset="0"/>
                <a:ea typeface="ＭＳ Ｐゴシック" pitchFamily="-108" charset="-128"/>
              </a:defRPr>
            </a:lvl1pPr>
          </a:lstStyle>
          <a:p>
            <a:pPr>
              <a:defRPr/>
            </a:pPr>
            <a:endParaRPr lang="ko-KR" altLang="ko-KR"/>
          </a:p>
        </p:txBody>
      </p:sp>
      <p:sp>
        <p:nvSpPr>
          <p:cNvPr id="1029" name="Rectangle 5"/>
          <p:cNvSpPr>
            <a:spLocks noGrp="1" noChangeArrowheads="1"/>
          </p:cNvSpPr>
          <p:nvPr>
            <p:ph type="ftr" sz="quarter" idx="3"/>
          </p:nvPr>
        </p:nvSpPr>
        <p:spPr bwMode="auto">
          <a:xfrm>
            <a:off x="11250615" y="39979600"/>
            <a:ext cx="10420350" cy="2930287"/>
          </a:xfrm>
          <a:prstGeom prst="rect">
            <a:avLst/>
          </a:prstGeom>
          <a:noFill/>
          <a:ln w="9525">
            <a:noFill/>
            <a:miter lim="800000"/>
            <a:headEnd/>
            <a:tailEnd/>
          </a:ln>
          <a:effectLst/>
        </p:spPr>
        <p:txBody>
          <a:bodyPr vert="horz" wrap="square" lIns="382230" tIns="191115" rIns="382230" bIns="191115" numCol="1" anchor="t" anchorCtr="0" compatLnSpc="1">
            <a:prstTxWarp prst="textNoShape">
              <a:avLst/>
            </a:prstTxWarp>
          </a:bodyPr>
          <a:lstStyle>
            <a:lvl1pPr algn="ctr">
              <a:defRPr sz="5656">
                <a:latin typeface="Times New Roman" pitchFamily="-108" charset="0"/>
                <a:ea typeface="ＭＳ Ｐゴシック" pitchFamily="-108" charset="-128"/>
              </a:defRPr>
            </a:lvl1pPr>
          </a:lstStyle>
          <a:p>
            <a:pPr>
              <a:defRPr/>
            </a:pPr>
            <a:endParaRPr lang="ko-KR" altLang="ko-KR"/>
          </a:p>
        </p:txBody>
      </p:sp>
      <p:sp>
        <p:nvSpPr>
          <p:cNvPr id="1030" name="Rectangle 6"/>
          <p:cNvSpPr>
            <a:spLocks noGrp="1" noChangeArrowheads="1"/>
          </p:cNvSpPr>
          <p:nvPr>
            <p:ph type="sldNum" sz="quarter" idx="4"/>
          </p:nvPr>
        </p:nvSpPr>
        <p:spPr bwMode="auto">
          <a:xfrm>
            <a:off x="23595016" y="39979600"/>
            <a:ext cx="6859588" cy="2930287"/>
          </a:xfrm>
          <a:prstGeom prst="rect">
            <a:avLst/>
          </a:prstGeom>
          <a:noFill/>
          <a:ln w="9525">
            <a:noFill/>
            <a:miter lim="800000"/>
            <a:headEnd/>
            <a:tailEnd/>
          </a:ln>
          <a:effectLst/>
        </p:spPr>
        <p:txBody>
          <a:bodyPr vert="horz" wrap="square" lIns="382230" tIns="191115" rIns="382230" bIns="191115" numCol="1" anchor="t" anchorCtr="0" compatLnSpc="1">
            <a:prstTxWarp prst="textNoShape">
              <a:avLst/>
            </a:prstTxWarp>
          </a:bodyPr>
          <a:lstStyle>
            <a:lvl1pPr algn="r">
              <a:defRPr sz="5656">
                <a:latin typeface="Times New Roman" panose="02020603050405020304" pitchFamily="18" charset="0"/>
              </a:defRPr>
            </a:lvl1pPr>
          </a:lstStyle>
          <a:p>
            <a:fld id="{332002FD-CC5C-4CB8-AA68-0A162D17B32E}"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6216" rtl="0" eaLnBrk="0" fontAlgn="base" hangingPunct="0">
        <a:spcBef>
          <a:spcPct val="0"/>
        </a:spcBef>
        <a:spcAft>
          <a:spcPct val="0"/>
        </a:spcAft>
        <a:defRPr sz="17945">
          <a:solidFill>
            <a:schemeClr val="tx2"/>
          </a:solidFill>
          <a:latin typeface="+mj-lt"/>
          <a:ea typeface="ＭＳ Ｐゴシック" pitchFamily="-108" charset="-128"/>
          <a:cs typeface="+mj-cs"/>
        </a:defRPr>
      </a:lvl1pPr>
      <a:lvl2pPr algn="ctr" defTabSz="3726216" rtl="0" eaLnBrk="0" fontAlgn="base" hangingPunct="0">
        <a:spcBef>
          <a:spcPct val="0"/>
        </a:spcBef>
        <a:spcAft>
          <a:spcPct val="0"/>
        </a:spcAft>
        <a:defRPr sz="17945">
          <a:solidFill>
            <a:schemeClr val="tx2"/>
          </a:solidFill>
          <a:latin typeface="Times New Roman" pitchFamily="-108" charset="0"/>
          <a:ea typeface="ＭＳ Ｐゴシック" pitchFamily="-108" charset="-128"/>
        </a:defRPr>
      </a:lvl2pPr>
      <a:lvl3pPr algn="ctr" defTabSz="3726216" rtl="0" eaLnBrk="0" fontAlgn="base" hangingPunct="0">
        <a:spcBef>
          <a:spcPct val="0"/>
        </a:spcBef>
        <a:spcAft>
          <a:spcPct val="0"/>
        </a:spcAft>
        <a:defRPr sz="17945">
          <a:solidFill>
            <a:schemeClr val="tx2"/>
          </a:solidFill>
          <a:latin typeface="Times New Roman" pitchFamily="-108" charset="0"/>
          <a:ea typeface="ＭＳ Ｐゴシック" pitchFamily="-108" charset="-128"/>
        </a:defRPr>
      </a:lvl3pPr>
      <a:lvl4pPr algn="ctr" defTabSz="3726216" rtl="0" eaLnBrk="0" fontAlgn="base" hangingPunct="0">
        <a:spcBef>
          <a:spcPct val="0"/>
        </a:spcBef>
        <a:spcAft>
          <a:spcPct val="0"/>
        </a:spcAft>
        <a:defRPr sz="17945">
          <a:solidFill>
            <a:schemeClr val="tx2"/>
          </a:solidFill>
          <a:latin typeface="Times New Roman" pitchFamily="-108" charset="0"/>
          <a:ea typeface="ＭＳ Ｐゴシック" pitchFamily="-108" charset="-128"/>
        </a:defRPr>
      </a:lvl4pPr>
      <a:lvl5pPr algn="ctr" defTabSz="3726216" rtl="0" eaLnBrk="0" fontAlgn="base" hangingPunct="0">
        <a:spcBef>
          <a:spcPct val="0"/>
        </a:spcBef>
        <a:spcAft>
          <a:spcPct val="0"/>
        </a:spcAft>
        <a:defRPr sz="17945">
          <a:solidFill>
            <a:schemeClr val="tx2"/>
          </a:solidFill>
          <a:latin typeface="Times New Roman" pitchFamily="-108" charset="0"/>
          <a:ea typeface="ＭＳ Ｐゴシック" pitchFamily="-108" charset="-128"/>
        </a:defRPr>
      </a:lvl5pPr>
      <a:lvl6pPr marL="451605" algn="ctr" defTabSz="3727318" rtl="0" eaLnBrk="0" fontAlgn="base" hangingPunct="0">
        <a:spcBef>
          <a:spcPct val="0"/>
        </a:spcBef>
        <a:spcAft>
          <a:spcPct val="0"/>
        </a:spcAft>
        <a:defRPr sz="17945">
          <a:solidFill>
            <a:schemeClr val="tx2"/>
          </a:solidFill>
          <a:latin typeface="Times New Roman" pitchFamily="-108" charset="0"/>
        </a:defRPr>
      </a:lvl6pPr>
      <a:lvl7pPr marL="903212" algn="ctr" defTabSz="3727318" rtl="0" eaLnBrk="0" fontAlgn="base" hangingPunct="0">
        <a:spcBef>
          <a:spcPct val="0"/>
        </a:spcBef>
        <a:spcAft>
          <a:spcPct val="0"/>
        </a:spcAft>
        <a:defRPr sz="17945">
          <a:solidFill>
            <a:schemeClr val="tx2"/>
          </a:solidFill>
          <a:latin typeface="Times New Roman" pitchFamily="-108" charset="0"/>
        </a:defRPr>
      </a:lvl7pPr>
      <a:lvl8pPr marL="1354819" algn="ctr" defTabSz="3727318" rtl="0" eaLnBrk="0" fontAlgn="base" hangingPunct="0">
        <a:spcBef>
          <a:spcPct val="0"/>
        </a:spcBef>
        <a:spcAft>
          <a:spcPct val="0"/>
        </a:spcAft>
        <a:defRPr sz="17945">
          <a:solidFill>
            <a:schemeClr val="tx2"/>
          </a:solidFill>
          <a:latin typeface="Times New Roman" pitchFamily="-108" charset="0"/>
        </a:defRPr>
      </a:lvl8pPr>
      <a:lvl9pPr marL="1806423" algn="ctr" defTabSz="3727318" rtl="0" eaLnBrk="0" fontAlgn="base" hangingPunct="0">
        <a:spcBef>
          <a:spcPct val="0"/>
        </a:spcBef>
        <a:spcAft>
          <a:spcPct val="0"/>
        </a:spcAft>
        <a:defRPr sz="17945">
          <a:solidFill>
            <a:schemeClr val="tx2"/>
          </a:solidFill>
          <a:latin typeface="Times New Roman" pitchFamily="-108" charset="0"/>
        </a:defRPr>
      </a:lvl9pPr>
    </p:titleStyle>
    <p:bodyStyle>
      <a:lvl1pPr marL="1394815" indent="-1394815" algn="l" defTabSz="3726216" rtl="0" eaLnBrk="0" fontAlgn="base" hangingPunct="0">
        <a:spcBef>
          <a:spcPct val="20000"/>
        </a:spcBef>
        <a:spcAft>
          <a:spcPct val="0"/>
        </a:spcAft>
        <a:buChar char="•"/>
        <a:defRPr sz="12970">
          <a:solidFill>
            <a:schemeClr val="tx1"/>
          </a:solidFill>
          <a:latin typeface="+mn-lt"/>
          <a:ea typeface="ＭＳ Ｐゴシック" pitchFamily="-108" charset="-128"/>
          <a:cs typeface="+mn-cs"/>
        </a:defRPr>
      </a:lvl1pPr>
      <a:lvl2pPr marL="3028033" indent="-1165700" algn="l" defTabSz="3726216" rtl="0" eaLnBrk="0" fontAlgn="base" hangingPunct="0">
        <a:spcBef>
          <a:spcPct val="20000"/>
        </a:spcBef>
        <a:spcAft>
          <a:spcPct val="0"/>
        </a:spcAft>
        <a:buChar char="–"/>
        <a:defRPr sz="11410">
          <a:solidFill>
            <a:schemeClr val="tx1"/>
          </a:solidFill>
          <a:latin typeface="+mn-lt"/>
          <a:ea typeface="ＭＳ Ｐゴシック" pitchFamily="-108" charset="-128"/>
        </a:defRPr>
      </a:lvl2pPr>
      <a:lvl3pPr marL="4656607" indent="-928844" algn="l" defTabSz="3726216" rtl="0" eaLnBrk="0" fontAlgn="base" hangingPunct="0">
        <a:spcBef>
          <a:spcPct val="20000"/>
        </a:spcBef>
        <a:spcAft>
          <a:spcPct val="0"/>
        </a:spcAft>
        <a:buChar char="•"/>
        <a:defRPr sz="9654">
          <a:solidFill>
            <a:schemeClr val="tx1"/>
          </a:solidFill>
          <a:latin typeface="+mn-lt"/>
          <a:ea typeface="ＭＳ Ｐゴシック" pitchFamily="-108" charset="-128"/>
        </a:defRPr>
      </a:lvl3pPr>
      <a:lvl4pPr marL="6522038" indent="-930393" algn="l" defTabSz="3726216" rtl="0" eaLnBrk="0" fontAlgn="base" hangingPunct="0">
        <a:spcBef>
          <a:spcPct val="20000"/>
        </a:spcBef>
        <a:spcAft>
          <a:spcPct val="0"/>
        </a:spcAft>
        <a:buChar char="–"/>
        <a:defRPr sz="8193">
          <a:solidFill>
            <a:schemeClr val="tx1"/>
          </a:solidFill>
          <a:latin typeface="+mn-lt"/>
          <a:ea typeface="ＭＳ Ｐゴシック" pitchFamily="-108" charset="-128"/>
        </a:defRPr>
      </a:lvl4pPr>
      <a:lvl5pPr marL="8385918" indent="-930393" algn="l" defTabSz="3726216" rtl="0" eaLnBrk="0" fontAlgn="base" hangingPunct="0">
        <a:spcBef>
          <a:spcPct val="20000"/>
        </a:spcBef>
        <a:spcAft>
          <a:spcPct val="0"/>
        </a:spcAft>
        <a:buChar char="»"/>
        <a:defRPr sz="8193">
          <a:solidFill>
            <a:schemeClr val="tx1"/>
          </a:solidFill>
          <a:latin typeface="+mn-lt"/>
          <a:ea typeface="ＭＳ Ｐゴシック" pitchFamily="-108" charset="-128"/>
        </a:defRPr>
      </a:lvl5pPr>
      <a:lvl6pPr marL="8837679" indent="-931438" algn="l" defTabSz="3727318" rtl="0" eaLnBrk="0" fontAlgn="base" hangingPunct="0">
        <a:spcBef>
          <a:spcPct val="20000"/>
        </a:spcBef>
        <a:spcAft>
          <a:spcPct val="0"/>
        </a:spcAft>
        <a:buChar char="»"/>
        <a:defRPr sz="8193">
          <a:solidFill>
            <a:schemeClr val="tx1"/>
          </a:solidFill>
          <a:latin typeface="+mn-lt"/>
          <a:ea typeface="ＭＳ Ｐゴシック" pitchFamily="-108" charset="-128"/>
        </a:defRPr>
      </a:lvl6pPr>
      <a:lvl7pPr marL="9289286" indent="-931438" algn="l" defTabSz="3727318" rtl="0" eaLnBrk="0" fontAlgn="base" hangingPunct="0">
        <a:spcBef>
          <a:spcPct val="20000"/>
        </a:spcBef>
        <a:spcAft>
          <a:spcPct val="0"/>
        </a:spcAft>
        <a:buChar char="»"/>
        <a:defRPr sz="8193">
          <a:solidFill>
            <a:schemeClr val="tx1"/>
          </a:solidFill>
          <a:latin typeface="+mn-lt"/>
          <a:ea typeface="ＭＳ Ｐゴシック" pitchFamily="-108" charset="-128"/>
        </a:defRPr>
      </a:lvl7pPr>
      <a:lvl8pPr marL="9740894" indent="-931438" algn="l" defTabSz="3727318" rtl="0" eaLnBrk="0" fontAlgn="base" hangingPunct="0">
        <a:spcBef>
          <a:spcPct val="20000"/>
        </a:spcBef>
        <a:spcAft>
          <a:spcPct val="0"/>
        </a:spcAft>
        <a:buChar char="»"/>
        <a:defRPr sz="8193">
          <a:solidFill>
            <a:schemeClr val="tx1"/>
          </a:solidFill>
          <a:latin typeface="+mn-lt"/>
          <a:ea typeface="ＭＳ Ｐゴシック" pitchFamily="-108" charset="-128"/>
        </a:defRPr>
      </a:lvl8pPr>
      <a:lvl9pPr marL="10192500" indent="-931438" algn="l" defTabSz="3727318" rtl="0" eaLnBrk="0" fontAlgn="base" hangingPunct="0">
        <a:spcBef>
          <a:spcPct val="20000"/>
        </a:spcBef>
        <a:spcAft>
          <a:spcPct val="0"/>
        </a:spcAft>
        <a:buChar char="»"/>
        <a:defRPr sz="8193">
          <a:solidFill>
            <a:schemeClr val="tx1"/>
          </a:solidFill>
          <a:latin typeface="+mn-lt"/>
          <a:ea typeface="ＭＳ Ｐゴシック" pitchFamily="-108" charset="-128"/>
        </a:defRPr>
      </a:lvl9pPr>
    </p:bodyStyle>
    <p:otherStyle>
      <a:defPPr>
        <a:defRPr lang="en-US"/>
      </a:defPPr>
      <a:lvl1pPr marL="0" algn="l" defTabSz="451605" rtl="0" eaLnBrk="1" latinLnBrk="0" hangingPunct="1">
        <a:defRPr sz="1755" kern="1200">
          <a:solidFill>
            <a:schemeClr val="tx1"/>
          </a:solidFill>
          <a:latin typeface="+mn-lt"/>
          <a:ea typeface="+mn-ea"/>
          <a:cs typeface="+mn-cs"/>
        </a:defRPr>
      </a:lvl1pPr>
      <a:lvl2pPr marL="451605" algn="l" defTabSz="451605" rtl="0" eaLnBrk="1" latinLnBrk="0" hangingPunct="1">
        <a:defRPr sz="1755" kern="1200">
          <a:solidFill>
            <a:schemeClr val="tx1"/>
          </a:solidFill>
          <a:latin typeface="+mn-lt"/>
          <a:ea typeface="+mn-ea"/>
          <a:cs typeface="+mn-cs"/>
        </a:defRPr>
      </a:lvl2pPr>
      <a:lvl3pPr marL="903212" algn="l" defTabSz="451605" rtl="0" eaLnBrk="1" latinLnBrk="0" hangingPunct="1">
        <a:defRPr sz="1755" kern="1200">
          <a:solidFill>
            <a:schemeClr val="tx1"/>
          </a:solidFill>
          <a:latin typeface="+mn-lt"/>
          <a:ea typeface="+mn-ea"/>
          <a:cs typeface="+mn-cs"/>
        </a:defRPr>
      </a:lvl3pPr>
      <a:lvl4pPr marL="1354819" algn="l" defTabSz="451605" rtl="0" eaLnBrk="1" latinLnBrk="0" hangingPunct="1">
        <a:defRPr sz="1755" kern="1200">
          <a:solidFill>
            <a:schemeClr val="tx1"/>
          </a:solidFill>
          <a:latin typeface="+mn-lt"/>
          <a:ea typeface="+mn-ea"/>
          <a:cs typeface="+mn-cs"/>
        </a:defRPr>
      </a:lvl4pPr>
      <a:lvl5pPr marL="1806423" algn="l" defTabSz="451605" rtl="0" eaLnBrk="1" latinLnBrk="0" hangingPunct="1">
        <a:defRPr sz="1755" kern="1200">
          <a:solidFill>
            <a:schemeClr val="tx1"/>
          </a:solidFill>
          <a:latin typeface="+mn-lt"/>
          <a:ea typeface="+mn-ea"/>
          <a:cs typeface="+mn-cs"/>
        </a:defRPr>
      </a:lvl5pPr>
      <a:lvl6pPr marL="2258031" algn="l" defTabSz="451605" rtl="0" eaLnBrk="1" latinLnBrk="0" hangingPunct="1">
        <a:defRPr sz="1755" kern="1200">
          <a:solidFill>
            <a:schemeClr val="tx1"/>
          </a:solidFill>
          <a:latin typeface="+mn-lt"/>
          <a:ea typeface="+mn-ea"/>
          <a:cs typeface="+mn-cs"/>
        </a:defRPr>
      </a:lvl6pPr>
      <a:lvl7pPr marL="2709637" algn="l" defTabSz="451605" rtl="0" eaLnBrk="1" latinLnBrk="0" hangingPunct="1">
        <a:defRPr sz="1755" kern="1200">
          <a:solidFill>
            <a:schemeClr val="tx1"/>
          </a:solidFill>
          <a:latin typeface="+mn-lt"/>
          <a:ea typeface="+mn-ea"/>
          <a:cs typeface="+mn-cs"/>
        </a:defRPr>
      </a:lvl7pPr>
      <a:lvl8pPr marL="3161243" algn="l" defTabSz="451605" rtl="0" eaLnBrk="1" latinLnBrk="0" hangingPunct="1">
        <a:defRPr sz="1755" kern="1200">
          <a:solidFill>
            <a:schemeClr val="tx1"/>
          </a:solidFill>
          <a:latin typeface="+mn-lt"/>
          <a:ea typeface="+mn-ea"/>
          <a:cs typeface="+mn-cs"/>
        </a:defRPr>
      </a:lvl8pPr>
      <a:lvl9pPr marL="3612850" algn="l" defTabSz="451605" rtl="0" eaLnBrk="1" latinLnBrk="0" hangingPunct="1">
        <a:defRPr sz="17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8000">
              <a:srgbClr val="E4ECF5">
                <a:lumMod val="0"/>
                <a:lumOff val="100000"/>
              </a:srgbClr>
            </a:gs>
            <a:gs pos="0">
              <a:schemeClr val="accent1">
                <a:lumMod val="0"/>
                <a:lumOff val="100000"/>
              </a:schemeClr>
            </a:gs>
            <a:gs pos="100000">
              <a:srgbClr val="CCECFF"/>
            </a:gs>
          </a:gsLst>
          <a:lin ang="16200000" scaled="1"/>
        </a:gradFill>
        <a:effectLst/>
      </p:bgPr>
    </p:bg>
    <p:spTree>
      <p:nvGrpSpPr>
        <p:cNvPr id="1" name=""/>
        <p:cNvGrpSpPr/>
        <p:nvPr/>
      </p:nvGrpSpPr>
      <p:grpSpPr>
        <a:xfrm>
          <a:off x="0" y="0"/>
          <a:ext cx="0" cy="0"/>
          <a:chOff x="0" y="0"/>
          <a:chExt cx="0" cy="0"/>
        </a:xfrm>
      </p:grpSpPr>
      <p:pic>
        <p:nvPicPr>
          <p:cNvPr id="8" name="Picture 8" descr="A close up of a logo&#10;&#10;Description generated with very high confidence">
            <a:extLst>
              <a:ext uri="{FF2B5EF4-FFF2-40B4-BE49-F238E27FC236}">
                <a16:creationId xmlns:a16="http://schemas.microsoft.com/office/drawing/2014/main" id="{DE0608B5-02F6-4148-91D2-D2145456BAEA}"/>
              </a:ext>
            </a:extLst>
          </p:cNvPr>
          <p:cNvPicPr>
            <a:picLocks noChangeAspect="1"/>
          </p:cNvPicPr>
          <p:nvPr/>
        </p:nvPicPr>
        <p:blipFill>
          <a:blip r:embed="rId2"/>
          <a:stretch>
            <a:fillRect/>
          </a:stretch>
        </p:blipFill>
        <p:spPr>
          <a:xfrm>
            <a:off x="23047902" y="17489930"/>
            <a:ext cx="9369685" cy="11140513"/>
          </a:xfrm>
          <a:prstGeom prst="rect">
            <a:avLst/>
          </a:prstGeom>
        </p:spPr>
      </p:pic>
      <p:pic>
        <p:nvPicPr>
          <p:cNvPr id="28" name="Picture 28" descr="A close up of a logo&#10;&#10;Description generated with high confidence">
            <a:extLst>
              <a:ext uri="{FF2B5EF4-FFF2-40B4-BE49-F238E27FC236}">
                <a16:creationId xmlns:a16="http://schemas.microsoft.com/office/drawing/2014/main" id="{031B478C-12B0-4595-B67B-F6A2C45EAE58}"/>
              </a:ext>
            </a:extLst>
          </p:cNvPr>
          <p:cNvPicPr>
            <a:picLocks noChangeAspect="1"/>
          </p:cNvPicPr>
          <p:nvPr/>
        </p:nvPicPr>
        <p:blipFill>
          <a:blip r:embed="rId3"/>
          <a:stretch>
            <a:fillRect/>
          </a:stretch>
        </p:blipFill>
        <p:spPr>
          <a:xfrm>
            <a:off x="8651079" y="16044083"/>
            <a:ext cx="7483193" cy="6712835"/>
          </a:xfrm>
          <a:prstGeom prst="rect">
            <a:avLst/>
          </a:prstGeom>
        </p:spPr>
      </p:pic>
      <p:sp>
        <p:nvSpPr>
          <p:cNvPr id="2060" name="Text Box 12"/>
          <p:cNvSpPr txBox="1">
            <a:spLocks noChangeArrowheads="1"/>
          </p:cNvSpPr>
          <p:nvPr/>
        </p:nvSpPr>
        <p:spPr bwMode="auto">
          <a:xfrm>
            <a:off x="2808936" y="872372"/>
            <a:ext cx="27305899" cy="1034971"/>
          </a:xfrm>
          <a:prstGeom prst="rect">
            <a:avLst/>
          </a:prstGeom>
          <a:noFill/>
          <a:ln w="9525">
            <a:noFill/>
            <a:miter lim="800000"/>
            <a:headEnd/>
            <a:tailEnd/>
          </a:ln>
          <a:effectLst/>
        </p:spPr>
        <p:txBody>
          <a:bodyPr wrap="square" lIns="110563" tIns="55281" rIns="110563" bIns="55281" anchor="t">
            <a:spAutoFit/>
          </a:bodyPr>
          <a:lstStyle>
            <a:lvl1pPr defTabSz="1117600">
              <a:defRPr sz="3500">
                <a:solidFill>
                  <a:schemeClr val="tx1"/>
                </a:solidFill>
                <a:latin typeface="Arial" charset="0"/>
                <a:ea typeface="ＭＳ Ｐゴシック" pitchFamily="-108" charset="-128"/>
              </a:defRPr>
            </a:lvl1pPr>
            <a:lvl2pPr marL="37931725" indent="-37474525" defTabSz="1117600">
              <a:defRPr sz="3500">
                <a:solidFill>
                  <a:schemeClr val="tx1"/>
                </a:solidFill>
                <a:latin typeface="Arial" charset="0"/>
                <a:ea typeface="ＭＳ Ｐゴシック" pitchFamily="-108" charset="-128"/>
              </a:defRPr>
            </a:lvl2pPr>
            <a:lvl3pPr>
              <a:defRPr sz="3500">
                <a:solidFill>
                  <a:schemeClr val="tx1"/>
                </a:solidFill>
                <a:latin typeface="Arial" charset="0"/>
                <a:ea typeface="ＭＳ Ｐゴシック" pitchFamily="-108" charset="-128"/>
              </a:defRPr>
            </a:lvl3pPr>
            <a:lvl4pPr>
              <a:defRPr sz="3500">
                <a:solidFill>
                  <a:schemeClr val="tx1"/>
                </a:solidFill>
                <a:latin typeface="Arial" charset="0"/>
                <a:ea typeface="ＭＳ Ｐゴシック" pitchFamily="-108" charset="-128"/>
              </a:defRPr>
            </a:lvl4pPr>
            <a:lvl5pPr>
              <a:defRPr sz="3500">
                <a:solidFill>
                  <a:schemeClr val="tx1"/>
                </a:solidFill>
                <a:latin typeface="Arial" charset="0"/>
                <a:ea typeface="ＭＳ Ｐゴシック" pitchFamily="-108" charset="-128"/>
              </a:defRPr>
            </a:lvl5pPr>
            <a:lvl6pPr marL="457200" eaLnBrk="0" fontAlgn="base" hangingPunct="0">
              <a:spcBef>
                <a:spcPct val="0"/>
              </a:spcBef>
              <a:spcAft>
                <a:spcPct val="0"/>
              </a:spcAft>
              <a:defRPr sz="3500">
                <a:solidFill>
                  <a:schemeClr val="tx1"/>
                </a:solidFill>
                <a:latin typeface="Arial" charset="0"/>
                <a:ea typeface="ＭＳ Ｐゴシック" pitchFamily="-108" charset="-128"/>
              </a:defRPr>
            </a:lvl6pPr>
            <a:lvl7pPr marL="914400" eaLnBrk="0" fontAlgn="base" hangingPunct="0">
              <a:spcBef>
                <a:spcPct val="0"/>
              </a:spcBef>
              <a:spcAft>
                <a:spcPct val="0"/>
              </a:spcAft>
              <a:defRPr sz="3500">
                <a:solidFill>
                  <a:schemeClr val="tx1"/>
                </a:solidFill>
                <a:latin typeface="Arial" charset="0"/>
                <a:ea typeface="ＭＳ Ｐゴシック" pitchFamily="-108" charset="-128"/>
              </a:defRPr>
            </a:lvl7pPr>
            <a:lvl8pPr marL="1371600" eaLnBrk="0" fontAlgn="base" hangingPunct="0">
              <a:spcBef>
                <a:spcPct val="0"/>
              </a:spcBef>
              <a:spcAft>
                <a:spcPct val="0"/>
              </a:spcAft>
              <a:defRPr sz="3500">
                <a:solidFill>
                  <a:schemeClr val="tx1"/>
                </a:solidFill>
                <a:latin typeface="Arial" charset="0"/>
                <a:ea typeface="ＭＳ Ｐゴシック" pitchFamily="-108" charset="-128"/>
              </a:defRPr>
            </a:lvl8pPr>
            <a:lvl9pPr marL="1828800" eaLnBrk="0" fontAlgn="base" hangingPunct="0">
              <a:spcBef>
                <a:spcPct val="0"/>
              </a:spcBef>
              <a:spcAft>
                <a:spcPct val="0"/>
              </a:spcAft>
              <a:defRPr sz="3500">
                <a:solidFill>
                  <a:schemeClr val="tx1"/>
                </a:solidFill>
                <a:latin typeface="Arial" charset="0"/>
                <a:ea typeface="ＭＳ Ｐゴシック" pitchFamily="-108" charset="-128"/>
              </a:defRPr>
            </a:lvl9pPr>
          </a:lstStyle>
          <a:p>
            <a:pPr algn="ctr">
              <a:spcBef>
                <a:spcPct val="50000"/>
              </a:spcBef>
              <a:defRPr/>
            </a:pPr>
            <a:r>
              <a:rPr lang="en-US" sz="6000" b="1">
                <a:effectLst>
                  <a:outerShdw blurRad="38100" dist="38100" dir="2700000" algn="tl">
                    <a:srgbClr val="FFFFFF"/>
                  </a:outerShdw>
                </a:effectLst>
                <a:latin typeface="Arial"/>
                <a:ea typeface="ＭＳ Ｐゴシック"/>
                <a:cs typeface="Arial"/>
              </a:rPr>
              <a:t>Malicious URL detection using Ensemble Methods</a:t>
            </a:r>
            <a:endParaRPr lang="en-US" b="1">
              <a:cs typeface="Arial"/>
            </a:endParaRPr>
          </a:p>
        </p:txBody>
      </p:sp>
      <p:sp>
        <p:nvSpPr>
          <p:cNvPr id="2053" name="Text Box 37"/>
          <p:cNvSpPr txBox="1">
            <a:spLocks noChangeArrowheads="1"/>
          </p:cNvSpPr>
          <p:nvPr/>
        </p:nvSpPr>
        <p:spPr bwMode="auto">
          <a:xfrm>
            <a:off x="13403060" y="42716749"/>
            <a:ext cx="6115491" cy="49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598" tIns="39300" rIns="78598" bIns="39300">
            <a:spAutoFit/>
          </a:bodyPr>
          <a:lstStyle>
            <a:lvl1pPr defTabSz="796925">
              <a:defRPr sz="3500">
                <a:solidFill>
                  <a:schemeClr val="tx1"/>
                </a:solidFill>
                <a:latin typeface="Arial" panose="020B0604020202020204" pitchFamily="34" charset="0"/>
                <a:ea typeface="ＭＳ Ｐゴシック" panose="020B0600070205080204" pitchFamily="34" charset="-128"/>
              </a:defRPr>
            </a:lvl1pPr>
            <a:lvl2pPr marL="742950" indent="-285750" defTabSz="796925">
              <a:defRPr sz="3500">
                <a:solidFill>
                  <a:schemeClr val="tx1"/>
                </a:solidFill>
                <a:latin typeface="Arial" panose="020B0604020202020204" pitchFamily="34" charset="0"/>
                <a:ea typeface="ＭＳ Ｐゴシック" panose="020B0600070205080204" pitchFamily="34" charset="-128"/>
              </a:defRPr>
            </a:lvl2pPr>
            <a:lvl3pPr marL="1143000" indent="-228600" defTabSz="796925">
              <a:defRPr sz="3500">
                <a:solidFill>
                  <a:schemeClr val="tx1"/>
                </a:solidFill>
                <a:latin typeface="Arial" panose="020B0604020202020204" pitchFamily="34" charset="0"/>
                <a:ea typeface="ＭＳ Ｐゴシック" panose="020B0600070205080204" pitchFamily="34" charset="-128"/>
              </a:defRPr>
            </a:lvl3pPr>
            <a:lvl4pPr marL="1600200" indent="-228600" defTabSz="796925">
              <a:defRPr sz="3500">
                <a:solidFill>
                  <a:schemeClr val="tx1"/>
                </a:solidFill>
                <a:latin typeface="Arial" panose="020B0604020202020204" pitchFamily="34" charset="0"/>
                <a:ea typeface="ＭＳ Ｐゴシック" panose="020B0600070205080204" pitchFamily="34" charset="-128"/>
              </a:defRPr>
            </a:lvl4pPr>
            <a:lvl5pPr marL="2057400" indent="-228600" defTabSz="796925">
              <a:defRPr sz="3500">
                <a:solidFill>
                  <a:schemeClr val="tx1"/>
                </a:solidFill>
                <a:latin typeface="Arial" panose="020B0604020202020204" pitchFamily="34" charset="0"/>
                <a:ea typeface="ＭＳ Ｐゴシック" panose="020B0600070205080204" pitchFamily="34" charset="-128"/>
              </a:defRPr>
            </a:lvl5pPr>
            <a:lvl6pPr marL="25146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6pPr>
            <a:lvl7pPr marL="29718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7pPr>
            <a:lvl8pPr marL="34290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8pPr>
            <a:lvl9pPr marL="38862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9pPr>
          </a:lstStyle>
          <a:p>
            <a:pPr algn="ctr"/>
            <a:r>
              <a:rPr lang="en-US" altLang="ko-KR" sz="2731" i="1" dirty="0"/>
              <a:t>Spring 2019, ECE 417 Poster Session</a:t>
            </a:r>
          </a:p>
        </p:txBody>
      </p:sp>
      <p:sp>
        <p:nvSpPr>
          <p:cNvPr id="2054" name="Line 126"/>
          <p:cNvSpPr>
            <a:spLocks noChangeShapeType="1"/>
          </p:cNvSpPr>
          <p:nvPr/>
        </p:nvSpPr>
        <p:spPr bwMode="auto">
          <a:xfrm flipH="1">
            <a:off x="16108373" y="6915537"/>
            <a:ext cx="11157" cy="32164133"/>
          </a:xfrm>
          <a:prstGeom prst="line">
            <a:avLst/>
          </a:prstGeom>
          <a:noFill/>
          <a:ln w="190500">
            <a:solidFill>
              <a:schemeClr val="tx1"/>
            </a:solidFill>
            <a:round/>
            <a:headEnd/>
            <a:tailEnd/>
          </a:ln>
          <a:extLst>
            <a:ext uri="{909E8E84-426E-40DD-AFC4-6F175D3DCCD1}">
              <a14:hiddenFill xmlns:a14="http://schemas.microsoft.com/office/drawing/2010/main">
                <a:noFill/>
              </a14:hiddenFill>
            </a:ext>
          </a:extLst>
        </p:spPr>
        <p:txBody>
          <a:bodyPr wrap="none" lIns="90326" tIns="45161" rIns="90326" bIns="45161" anchor="ctr"/>
          <a:lstStyle/>
          <a:p>
            <a:endParaRPr lang="ko-KR" altLang="en-US" sz="2198"/>
          </a:p>
        </p:txBody>
      </p:sp>
      <p:sp>
        <p:nvSpPr>
          <p:cNvPr id="2055" name="Text Box 164"/>
          <p:cNvSpPr txBox="1">
            <a:spLocks noChangeArrowheads="1"/>
          </p:cNvSpPr>
          <p:nvPr/>
        </p:nvSpPr>
        <p:spPr bwMode="auto">
          <a:xfrm>
            <a:off x="1253518" y="5751458"/>
            <a:ext cx="30414539" cy="51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598" tIns="39300" rIns="78598" bIns="39300" anchor="t">
            <a:spAutoFit/>
          </a:bodyPr>
          <a:lstStyle>
            <a:lvl1pPr defTabSz="796925">
              <a:defRPr sz="3500">
                <a:solidFill>
                  <a:schemeClr val="tx1"/>
                </a:solidFill>
                <a:latin typeface="Arial" panose="020B0604020202020204" pitchFamily="34" charset="0"/>
                <a:ea typeface="ＭＳ Ｐゴシック" panose="020B0600070205080204" pitchFamily="34" charset="-128"/>
              </a:defRPr>
            </a:lvl1pPr>
            <a:lvl2pPr marL="742950" indent="-285750" defTabSz="796925">
              <a:defRPr sz="3500">
                <a:solidFill>
                  <a:schemeClr val="tx1"/>
                </a:solidFill>
                <a:latin typeface="Arial" panose="020B0604020202020204" pitchFamily="34" charset="0"/>
                <a:ea typeface="ＭＳ Ｐゴシック" panose="020B0600070205080204" pitchFamily="34" charset="-128"/>
              </a:defRPr>
            </a:lvl2pPr>
            <a:lvl3pPr marL="1143000" indent="-228600" defTabSz="796925">
              <a:defRPr sz="3500">
                <a:solidFill>
                  <a:schemeClr val="tx1"/>
                </a:solidFill>
                <a:latin typeface="Arial" panose="020B0604020202020204" pitchFamily="34" charset="0"/>
                <a:ea typeface="ＭＳ Ｐゴシック" panose="020B0600070205080204" pitchFamily="34" charset="-128"/>
              </a:defRPr>
            </a:lvl3pPr>
            <a:lvl4pPr marL="1600200" indent="-228600" defTabSz="796925">
              <a:defRPr sz="3500">
                <a:solidFill>
                  <a:schemeClr val="tx1"/>
                </a:solidFill>
                <a:latin typeface="Arial" panose="020B0604020202020204" pitchFamily="34" charset="0"/>
                <a:ea typeface="ＭＳ Ｐゴシック" panose="020B0600070205080204" pitchFamily="34" charset="-128"/>
              </a:defRPr>
            </a:lvl4pPr>
            <a:lvl5pPr marL="2057400" indent="-228600" defTabSz="796925">
              <a:defRPr sz="3500">
                <a:solidFill>
                  <a:schemeClr val="tx1"/>
                </a:solidFill>
                <a:latin typeface="Arial" panose="020B0604020202020204" pitchFamily="34" charset="0"/>
                <a:ea typeface="ＭＳ Ｐゴシック" panose="020B0600070205080204" pitchFamily="34" charset="-128"/>
              </a:defRPr>
            </a:lvl5pPr>
            <a:lvl6pPr marL="25146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6pPr>
            <a:lvl7pPr marL="29718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7pPr>
            <a:lvl8pPr marL="34290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8pPr>
            <a:lvl9pPr marL="3886200" indent="-228600" defTabSz="796925" eaLnBrk="0" fontAlgn="base" hangingPunct="0">
              <a:spcBef>
                <a:spcPct val="0"/>
              </a:spcBef>
              <a:spcAft>
                <a:spcPct val="0"/>
              </a:spcAft>
              <a:defRPr sz="3500">
                <a:solidFill>
                  <a:schemeClr val="tx1"/>
                </a:solidFill>
                <a:latin typeface="Arial" panose="020B0604020202020204" pitchFamily="34" charset="0"/>
                <a:ea typeface="ＭＳ Ｐゴシック" panose="020B0600070205080204" pitchFamily="34" charset="-128"/>
              </a:defRPr>
            </a:lvl9pPr>
          </a:lstStyle>
          <a:p>
            <a:pPr algn="just"/>
            <a:endParaRPr lang="en-US" altLang="ko-KR" sz="2800" b="1" dirty="0">
              <a:cs typeface="Arial"/>
            </a:endParaRPr>
          </a:p>
        </p:txBody>
      </p:sp>
      <p:sp>
        <p:nvSpPr>
          <p:cNvPr id="3" name="Text Box 186"/>
          <p:cNvSpPr txBox="1">
            <a:spLocks noChangeArrowheads="1"/>
          </p:cNvSpPr>
          <p:nvPr/>
        </p:nvSpPr>
        <p:spPr bwMode="auto">
          <a:xfrm>
            <a:off x="1253524" y="8169486"/>
            <a:ext cx="14574086" cy="773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598" tIns="39300" rIns="78598" bIns="39300" anchor="t">
            <a:spAutoFit/>
          </a:bodyPr>
          <a:lstStyle>
            <a:lvl1pPr marL="384175" indent="-384175" defTabSz="796925">
              <a:defRPr sz="3500">
                <a:solidFill>
                  <a:schemeClr val="tx1"/>
                </a:solidFill>
                <a:latin typeface="Arial" charset="0"/>
                <a:ea typeface="ＭＳ Ｐゴシック" pitchFamily="-108" charset="-128"/>
              </a:defRPr>
            </a:lvl1pPr>
            <a:lvl2pPr marL="742950" indent="-285750" defTabSz="796925">
              <a:defRPr sz="3500">
                <a:solidFill>
                  <a:schemeClr val="tx1"/>
                </a:solidFill>
                <a:latin typeface="Arial" charset="0"/>
                <a:ea typeface="ＭＳ Ｐゴシック" pitchFamily="-108" charset="-128"/>
              </a:defRPr>
            </a:lvl2pPr>
            <a:lvl3pPr marL="1143000" indent="-228600" defTabSz="796925">
              <a:defRPr sz="3500">
                <a:solidFill>
                  <a:schemeClr val="tx1"/>
                </a:solidFill>
                <a:latin typeface="Arial" charset="0"/>
                <a:ea typeface="ＭＳ Ｐゴシック" pitchFamily="-108" charset="-128"/>
              </a:defRPr>
            </a:lvl3pPr>
            <a:lvl4pPr marL="1600200" indent="-228600" defTabSz="796925">
              <a:defRPr sz="3500">
                <a:solidFill>
                  <a:schemeClr val="tx1"/>
                </a:solidFill>
                <a:latin typeface="Arial" charset="0"/>
                <a:ea typeface="ＭＳ Ｐゴシック" pitchFamily="-108" charset="-128"/>
              </a:defRPr>
            </a:lvl4pPr>
            <a:lvl5pPr marL="2057400" indent="-228600" defTabSz="796925">
              <a:defRPr sz="3500">
                <a:solidFill>
                  <a:schemeClr val="tx1"/>
                </a:solidFill>
                <a:latin typeface="Arial" charset="0"/>
                <a:ea typeface="ＭＳ Ｐゴシック" pitchFamily="-108" charset="-128"/>
              </a:defRPr>
            </a:lvl5pPr>
            <a:lvl6pPr marL="25146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6pPr>
            <a:lvl7pPr marL="29718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7pPr>
            <a:lvl8pPr marL="34290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8pPr>
            <a:lvl9pPr marL="38862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9pPr>
          </a:lstStyle>
          <a:p>
            <a:pPr marL="0" indent="0" algn="ctr">
              <a:defRPr/>
            </a:pPr>
            <a:r>
              <a:rPr lang="en-US" altLang="ko-KR" sz="4750" b="1">
                <a:latin typeface="Arial"/>
                <a:ea typeface="ＭＳ Ｐゴシック"/>
                <a:cs typeface="Arial"/>
              </a:rPr>
              <a:t>Abstract</a:t>
            </a:r>
            <a:endParaRPr lang="en-US" sz="3000">
              <a:cs typeface="Arial"/>
            </a:endParaRPr>
          </a:p>
          <a:p>
            <a:pPr marL="0" indent="0">
              <a:defRPr/>
            </a:pPr>
            <a:r>
              <a:rPr lang="en-US" sz="3000" dirty="0">
                <a:latin typeface="Arial"/>
                <a:ea typeface="ＭＳ Ｐゴシック"/>
                <a:cs typeface="Arial"/>
              </a:rPr>
              <a:t>With the continuous expansion of the Internet and its users, more and more security issues come to light. As much as security measures increase to protect systems that make up the Internet, the user remains the most vulnerable part of it. Malicious URLs leading to malicious websites, are a common and serious threat to cybersecurity. Malicious URLs host unsolicited content (spam, phishing, drive-by exploits, etc.) and lure unsuspecting users to become victims of scams (monetary loss, theft of private </a:t>
            </a:r>
            <a:r>
              <a:rPr lang="en-US" sz="3000">
                <a:latin typeface="Arial"/>
                <a:ea typeface="ＭＳ Ｐゴシック"/>
                <a:cs typeface="Arial"/>
              </a:rPr>
              <a:t>information, and malware installation), causing losses of billions of dollars every year.</a:t>
            </a:r>
          </a:p>
          <a:p>
            <a:pPr marL="0" indent="0">
              <a:defRPr/>
            </a:pPr>
            <a:endParaRPr lang="en-US" sz="3000" dirty="0">
              <a:latin typeface="Arial"/>
              <a:ea typeface="ＭＳ Ｐゴシック"/>
              <a:cs typeface="Arial"/>
            </a:endParaRPr>
          </a:p>
          <a:p>
            <a:pPr marL="0" indent="0">
              <a:defRPr/>
            </a:pPr>
            <a:r>
              <a:rPr lang="en-US" sz="3000">
                <a:latin typeface="Arial"/>
                <a:ea typeface="ＭＳ Ｐゴシック"/>
                <a:cs typeface="Arial"/>
              </a:rPr>
              <a:t>The most classical way of dealing with this threat is the usage of blacklists. Blacklists tend to lack the scalability and the overall ability to to detect newly generated</a:t>
            </a:r>
            <a:endParaRPr lang="en-US">
              <a:cs typeface="Arial"/>
            </a:endParaRPr>
          </a:p>
          <a:p>
            <a:pPr marL="0" indent="0">
              <a:defRPr/>
            </a:pPr>
            <a:r>
              <a:rPr lang="en-US" sz="3000">
                <a:latin typeface="Arial"/>
                <a:ea typeface="ＭＳ Ｐゴシック"/>
                <a:cs typeface="Arial"/>
              </a:rPr>
              <a:t>malicious URLs. In this report, we examine the effectiveness of several Machine </a:t>
            </a:r>
            <a:r>
              <a:rPr lang="en-US" sz="3000" dirty="0">
                <a:latin typeface="Arial"/>
                <a:ea typeface="ＭＳ Ｐゴシック"/>
                <a:cs typeface="Arial"/>
              </a:rPr>
              <a:t>Learning algorithms on detecting such Malicious URLs taking training time into account as well. We also examine ensemble methods, in order to further improve our model’s accuracy.</a:t>
            </a:r>
            <a:endParaRPr lang="en-US"/>
          </a:p>
          <a:p>
            <a:pPr marL="0" indent="0">
              <a:defRPr/>
            </a:pPr>
            <a:endParaRPr lang="en-US" sz="3000" dirty="0">
              <a:cs typeface="Arial"/>
            </a:endParaRPr>
          </a:p>
        </p:txBody>
      </p:sp>
      <p:sp>
        <p:nvSpPr>
          <p:cNvPr id="2057" name="Text Box 188"/>
          <p:cNvSpPr txBox="1">
            <a:spLocks noChangeArrowheads="1"/>
          </p:cNvSpPr>
          <p:nvPr/>
        </p:nvSpPr>
        <p:spPr bwMode="auto">
          <a:xfrm>
            <a:off x="0" y="1918503"/>
            <a:ext cx="32921575" cy="142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600" tIns="39302" rIns="78600" bIns="39302" anchor="t">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9pPr>
          </a:lstStyle>
          <a:p>
            <a:pPr algn="ctr">
              <a:lnSpc>
                <a:spcPct val="93000"/>
              </a:lnSpc>
            </a:pPr>
            <a:r>
              <a:rPr lang="en-GB" altLang="ko-KR" sz="4350" dirty="0" err="1">
                <a:solidFill>
                  <a:srgbClr val="000000"/>
                </a:solidFill>
                <a:latin typeface="Arial"/>
                <a:ea typeface="ＭＳ Ｐゴシック"/>
                <a:cs typeface="Arial"/>
              </a:rPr>
              <a:t>Chouliaras</a:t>
            </a:r>
            <a:r>
              <a:rPr lang="en-GB" altLang="ko-KR" sz="4350" dirty="0">
                <a:solidFill>
                  <a:srgbClr val="000000"/>
                </a:solidFill>
                <a:latin typeface="Arial"/>
                <a:ea typeface="ＭＳ Ｐゴシック"/>
                <a:cs typeface="Arial"/>
              </a:rPr>
              <a:t> Andreas and Pappas Apostolos</a:t>
            </a:r>
            <a:endParaRPr lang="en-GB" altLang="ko-KR" sz="4350" baseline="30000" dirty="0">
              <a:solidFill>
                <a:srgbClr val="000000"/>
              </a:solidFill>
              <a:cs typeface="Arial"/>
            </a:endParaRPr>
          </a:p>
          <a:p>
            <a:pPr algn="ctr"/>
            <a:r>
              <a:rPr lang="en-GB" altLang="ko-KR" sz="2800" dirty="0">
                <a:solidFill>
                  <a:srgbClr val="000000"/>
                </a:solidFill>
                <a:latin typeface="Arial"/>
                <a:ea typeface="ＭＳ Ｐゴシック"/>
                <a:cs typeface="Arial"/>
              </a:rPr>
              <a:t>Department of Electrical and </a:t>
            </a:r>
            <a:r>
              <a:rPr lang="en-GB" altLang="ko-KR" sz="2800" baseline="30000" dirty="0">
                <a:solidFill>
                  <a:srgbClr val="000000"/>
                </a:solidFill>
                <a:latin typeface="Arial"/>
                <a:ea typeface="ＭＳ Ｐゴシック"/>
                <a:cs typeface="Arial"/>
              </a:rPr>
              <a:t> </a:t>
            </a:r>
            <a:r>
              <a:rPr lang="en-GB" altLang="ko-KR" sz="2800" dirty="0">
                <a:solidFill>
                  <a:srgbClr val="000000"/>
                </a:solidFill>
                <a:latin typeface="Arial"/>
                <a:ea typeface="ＭＳ Ｐゴシック"/>
                <a:cs typeface="Arial"/>
              </a:rPr>
              <a:t>Computer Engineering, University of Thessaly, Greece</a:t>
            </a:r>
          </a:p>
          <a:p>
            <a:pPr algn="ctr"/>
            <a:endParaRPr lang="en-GB" altLang="ko-KR" sz="2800" baseline="30000" dirty="0">
              <a:solidFill>
                <a:srgbClr val="000000"/>
              </a:solidFill>
            </a:endParaRPr>
          </a:p>
        </p:txBody>
      </p:sp>
      <p:sp>
        <p:nvSpPr>
          <p:cNvPr id="2" name="Text Box 238"/>
          <p:cNvSpPr txBox="1">
            <a:spLocks noChangeArrowheads="1"/>
          </p:cNvSpPr>
          <p:nvPr/>
        </p:nvSpPr>
        <p:spPr bwMode="auto">
          <a:xfrm>
            <a:off x="17089170" y="8039371"/>
            <a:ext cx="14572989" cy="20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598" tIns="39300" rIns="78598" bIns="39300" anchor="t">
            <a:spAutoFit/>
          </a:bodyPr>
          <a:lstStyle>
            <a:lvl1pPr marL="279400" indent="-279400" defTabSz="796925">
              <a:defRPr sz="3500">
                <a:solidFill>
                  <a:schemeClr val="tx1"/>
                </a:solidFill>
                <a:latin typeface="Arial" charset="0"/>
                <a:ea typeface="ＭＳ Ｐゴシック" pitchFamily="-108" charset="-128"/>
              </a:defRPr>
            </a:lvl1pPr>
            <a:lvl2pPr marL="742950" indent="-285750" defTabSz="796925">
              <a:defRPr sz="3500">
                <a:solidFill>
                  <a:schemeClr val="tx1"/>
                </a:solidFill>
                <a:latin typeface="Arial" charset="0"/>
                <a:ea typeface="ＭＳ Ｐゴシック" pitchFamily="-108" charset="-128"/>
              </a:defRPr>
            </a:lvl2pPr>
            <a:lvl3pPr marL="1143000" indent="-228600" defTabSz="796925">
              <a:defRPr sz="3500">
                <a:solidFill>
                  <a:schemeClr val="tx1"/>
                </a:solidFill>
                <a:latin typeface="Arial" charset="0"/>
                <a:ea typeface="ＭＳ Ｐゴシック" pitchFamily="-108" charset="-128"/>
              </a:defRPr>
            </a:lvl3pPr>
            <a:lvl4pPr marL="1600200" indent="-228600" defTabSz="796925">
              <a:defRPr sz="3500">
                <a:solidFill>
                  <a:schemeClr val="tx1"/>
                </a:solidFill>
                <a:latin typeface="Arial" charset="0"/>
                <a:ea typeface="ＭＳ Ｐゴシック" pitchFamily="-108" charset="-128"/>
              </a:defRPr>
            </a:lvl4pPr>
            <a:lvl5pPr marL="2057400" indent="-228600" defTabSz="796925">
              <a:defRPr sz="3500">
                <a:solidFill>
                  <a:schemeClr val="tx1"/>
                </a:solidFill>
                <a:latin typeface="Arial" charset="0"/>
                <a:ea typeface="ＭＳ Ｐゴシック" pitchFamily="-108" charset="-128"/>
              </a:defRPr>
            </a:lvl5pPr>
            <a:lvl6pPr marL="25146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6pPr>
            <a:lvl7pPr marL="29718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7pPr>
            <a:lvl8pPr marL="34290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8pPr>
            <a:lvl9pPr marL="38862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9pPr>
          </a:lstStyle>
          <a:p>
            <a:pPr marL="0" indent="0" algn="ctr">
              <a:defRPr/>
            </a:pPr>
            <a:r>
              <a:rPr lang="en-US" altLang="ko-KR" sz="4750" b="1">
                <a:latin typeface="Arial"/>
                <a:ea typeface="ＭＳ Ｐゴシック"/>
                <a:cs typeface="Arial"/>
              </a:rPr>
              <a:t>Experimental Results</a:t>
            </a:r>
            <a:endParaRPr lang="en-US" altLang="ko-KR" sz="4750" b="1">
              <a:cs typeface="Arial"/>
            </a:endParaRPr>
          </a:p>
          <a:p>
            <a:pPr marL="0" indent="0" algn="ctr">
              <a:defRPr/>
            </a:pPr>
            <a:endParaRPr lang="en-US" altLang="ko-KR" sz="4750" b="1" dirty="0">
              <a:latin typeface="Arial"/>
              <a:ea typeface="ＭＳ Ｐゴシック"/>
              <a:cs typeface="Arial"/>
            </a:endParaRPr>
          </a:p>
          <a:p>
            <a:pPr marL="0" indent="0">
              <a:defRPr/>
            </a:pPr>
            <a:endParaRPr lang="en-US" altLang="ko-KR" sz="3600" dirty="0">
              <a:cs typeface="Arial"/>
            </a:endParaRPr>
          </a:p>
        </p:txBody>
      </p:sp>
      <p:sp>
        <p:nvSpPr>
          <p:cNvPr id="2297" name="Text Box 249"/>
          <p:cNvSpPr txBox="1">
            <a:spLocks noChangeArrowheads="1"/>
          </p:cNvSpPr>
          <p:nvPr/>
        </p:nvSpPr>
        <p:spPr bwMode="auto">
          <a:xfrm>
            <a:off x="1253523" y="34331220"/>
            <a:ext cx="14574087" cy="4688322"/>
          </a:xfrm>
          <a:prstGeom prst="rect">
            <a:avLst/>
          </a:prstGeom>
          <a:noFill/>
          <a:ln w="9525">
            <a:noFill/>
            <a:miter lim="800000"/>
            <a:headEnd/>
            <a:tailEnd/>
          </a:ln>
          <a:effectLst/>
        </p:spPr>
        <p:txBody>
          <a:bodyPr wrap="square" lIns="78598" tIns="39300" rIns="78598" bIns="39300" anchor="t">
            <a:spAutoFit/>
          </a:bodyPr>
          <a:lstStyle/>
          <a:p>
            <a:pPr algn="ctr" defTabSz="787175">
              <a:defRPr/>
            </a:pPr>
            <a:r>
              <a:rPr lang="en-US" altLang="ko-KR" sz="4750" b="1" dirty="0">
                <a:latin typeface="Arial"/>
                <a:ea typeface="ＭＳ Ｐゴシック"/>
                <a:cs typeface="Arial"/>
              </a:rPr>
              <a:t>Evaluation Methods</a:t>
            </a:r>
            <a:endParaRPr lang="en-US" altLang="ko-KR" sz="3608" dirty="0">
              <a:latin typeface="Arial" charset="0"/>
              <a:ea typeface="ＭＳ Ｐゴシック" pitchFamily="-108" charset="-128"/>
            </a:endParaRPr>
          </a:p>
          <a:p>
            <a:pPr>
              <a:defRPr/>
            </a:pPr>
            <a:r>
              <a:rPr lang="en-US" altLang="ko-KR" sz="3000" dirty="0">
                <a:latin typeface="Arial"/>
                <a:ea typeface="ＭＳ Ｐゴシック"/>
                <a:cs typeface="Arial"/>
              </a:rPr>
              <a:t>In this report, we evaluated our models using the following metrics:</a:t>
            </a:r>
          </a:p>
          <a:p>
            <a:pPr>
              <a:buFontTx/>
              <a:buChar char="•"/>
              <a:defRPr/>
            </a:pPr>
            <a:r>
              <a:rPr lang="en-US" altLang="ko-KR" sz="3000" dirty="0">
                <a:latin typeface="Arial"/>
                <a:ea typeface="ＭＳ Ｐゴシック"/>
                <a:cs typeface="Arial"/>
              </a:rPr>
              <a:t>Accuracy </a:t>
            </a:r>
            <a:endParaRPr lang="en-US" sz="3000" dirty="0">
              <a:cs typeface="Arial"/>
            </a:endParaRPr>
          </a:p>
          <a:p>
            <a:pPr>
              <a:buFontTx/>
              <a:buChar char="•"/>
              <a:defRPr/>
            </a:pPr>
            <a:r>
              <a:rPr lang="en-US" altLang="ko-KR" sz="3000" dirty="0">
                <a:latin typeface="Arial"/>
                <a:ea typeface="ＭＳ Ｐゴシック"/>
                <a:cs typeface="Arial"/>
              </a:rPr>
              <a:t>Precision</a:t>
            </a:r>
            <a:endParaRPr lang="en-US" altLang="ko-KR" sz="3000" dirty="0">
              <a:cs typeface="Arial"/>
            </a:endParaRPr>
          </a:p>
          <a:p>
            <a:pPr>
              <a:buFontTx/>
              <a:buChar char="•"/>
              <a:defRPr/>
            </a:pPr>
            <a:r>
              <a:rPr lang="en-US" altLang="ko-KR" sz="3000" dirty="0">
                <a:latin typeface="Arial"/>
                <a:ea typeface="ＭＳ Ｐゴシック"/>
                <a:cs typeface="Arial"/>
              </a:rPr>
              <a:t>Recall</a:t>
            </a:r>
          </a:p>
          <a:p>
            <a:pPr>
              <a:buFontTx/>
              <a:buChar char="•"/>
              <a:defRPr/>
            </a:pPr>
            <a:r>
              <a:rPr lang="en-US" altLang="ko-KR" sz="3000" dirty="0">
                <a:latin typeface="Arial"/>
                <a:ea typeface="ＭＳ Ｐゴシック"/>
                <a:cs typeface="Arial"/>
              </a:rPr>
              <a:t>F1 score and</a:t>
            </a:r>
          </a:p>
          <a:p>
            <a:pPr>
              <a:buFontTx/>
              <a:buChar char="•"/>
              <a:defRPr/>
            </a:pPr>
            <a:r>
              <a:rPr lang="en-US" altLang="ko-KR" sz="3000" dirty="0">
                <a:latin typeface="Arial"/>
                <a:ea typeface="ＭＳ Ｐゴシック"/>
                <a:cs typeface="Arial"/>
              </a:rPr>
              <a:t>Area Under Curve (known as AUC</a:t>
            </a:r>
            <a:r>
              <a:rPr lang="en-US" altLang="ko-KR" sz="3600" dirty="0">
                <a:latin typeface="Arial"/>
                <a:ea typeface="ＭＳ Ｐゴシック"/>
                <a:cs typeface="Arial"/>
              </a:rPr>
              <a:t>)</a:t>
            </a:r>
          </a:p>
          <a:p>
            <a:pPr>
              <a:defRPr/>
            </a:pPr>
            <a:endParaRPr lang="en-US" altLang="ko-KR" sz="3600" dirty="0">
              <a:latin typeface="Arial"/>
              <a:ea typeface="ＭＳ Ｐゴシック"/>
              <a:cs typeface="Arial"/>
            </a:endParaRPr>
          </a:p>
          <a:p>
            <a:pPr>
              <a:defRPr/>
            </a:pPr>
            <a:r>
              <a:rPr lang="en-US" altLang="ko-KR" sz="3000" dirty="0" smtClean="0">
                <a:latin typeface="Arial"/>
                <a:ea typeface="ＭＳ Ｐゴシック"/>
                <a:cs typeface="Arial"/>
              </a:rPr>
              <a:t>In </a:t>
            </a:r>
            <a:r>
              <a:rPr lang="en-US" altLang="ko-KR" sz="3000" dirty="0">
                <a:latin typeface="Arial"/>
                <a:ea typeface="ＭＳ Ｐゴシック"/>
                <a:cs typeface="Arial"/>
              </a:rPr>
              <a:t>the </a:t>
            </a:r>
            <a:r>
              <a:rPr lang="en-US" altLang="ko-KR" sz="3000" dirty="0" smtClean="0">
                <a:latin typeface="Arial"/>
                <a:ea typeface="ＭＳ Ｐゴシック"/>
                <a:cs typeface="Arial"/>
              </a:rPr>
              <a:t>Report the </a:t>
            </a:r>
            <a:r>
              <a:rPr lang="en-US" altLang="ko-KR" sz="3000" dirty="0">
                <a:latin typeface="Arial"/>
                <a:ea typeface="ＭＳ Ｐゴシック"/>
                <a:cs typeface="Arial"/>
              </a:rPr>
              <a:t>Receiver Operating Characteristic curve is provided for each </a:t>
            </a:r>
            <a:r>
              <a:rPr lang="en-US" altLang="ko-KR" sz="3000" dirty="0" smtClean="0">
                <a:latin typeface="Arial"/>
                <a:ea typeface="ＭＳ Ｐゴシック"/>
                <a:cs typeface="Arial"/>
              </a:rPr>
              <a:t>model.</a:t>
            </a:r>
            <a:endParaRPr lang="en-US" altLang="ko-KR" sz="3000" dirty="0">
              <a:latin typeface="Arial"/>
              <a:ea typeface="ＭＳ Ｐゴシック"/>
              <a:cs typeface="Arial"/>
            </a:endParaRPr>
          </a:p>
        </p:txBody>
      </p:sp>
      <p:sp>
        <p:nvSpPr>
          <p:cNvPr id="2061" name="Text Box 2"/>
          <p:cNvSpPr txBox="1">
            <a:spLocks noChangeArrowheads="1"/>
          </p:cNvSpPr>
          <p:nvPr/>
        </p:nvSpPr>
        <p:spPr bwMode="auto">
          <a:xfrm>
            <a:off x="1254114" y="39332019"/>
            <a:ext cx="30413346" cy="314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590" tIns="39470" rIns="78590" bIns="39470" anchor="t">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3500">
                <a:solidFill>
                  <a:schemeClr val="tx1"/>
                </a:solidFill>
                <a:latin typeface="Arial" panose="020B0604020202020204" pitchFamily="34" charset="0"/>
                <a:ea typeface="ＭＳ Ｐゴシック" panose="020B0600070205080204" pitchFamily="34" charset="-128"/>
              </a:defRPr>
            </a:lvl9pPr>
          </a:lstStyle>
          <a:p>
            <a:pPr>
              <a:buFont typeface="Times New Roman" panose="02020603050405020304" pitchFamily="18" charset="0"/>
              <a:buNone/>
            </a:pPr>
            <a:r>
              <a:rPr lang="en-GB" altLang="ko-KR" sz="3000" dirty="0">
                <a:solidFill>
                  <a:srgbClr val="000000"/>
                </a:solidFill>
                <a:latin typeface="Arial"/>
                <a:ea typeface="ＭＳ Ｐゴシック"/>
                <a:cs typeface="Arial"/>
              </a:rPr>
              <a:t>References</a:t>
            </a:r>
            <a:r>
              <a:rPr lang="en-GB" altLang="ko-KR" sz="3100" dirty="0">
                <a:solidFill>
                  <a:srgbClr val="000000"/>
                </a:solidFill>
                <a:latin typeface="Arial"/>
                <a:ea typeface="ＭＳ Ｐゴシック"/>
                <a:cs typeface="Arial"/>
              </a:rPr>
              <a:t>:</a:t>
            </a:r>
          </a:p>
          <a:p>
            <a:pPr marL="514350" indent="-514350">
              <a:buAutoNum type="arabicPeriod"/>
            </a:pPr>
            <a:r>
              <a:rPr lang="en-GB" sz="2400" dirty="0">
                <a:latin typeface="Arial"/>
                <a:ea typeface="ＭＳ Ｐゴシック"/>
                <a:cs typeface="Arial"/>
              </a:rPr>
              <a:t>A. </a:t>
            </a:r>
            <a:r>
              <a:rPr lang="en-GB" sz="2400" dirty="0" err="1">
                <a:latin typeface="Arial"/>
                <a:ea typeface="ＭＳ Ｐゴシック"/>
                <a:cs typeface="Arial"/>
              </a:rPr>
              <a:t>Defazio</a:t>
            </a:r>
            <a:r>
              <a:rPr lang="en-GB" sz="2400" dirty="0">
                <a:latin typeface="Arial"/>
                <a:ea typeface="ＭＳ Ｐゴシック"/>
                <a:cs typeface="Arial"/>
              </a:rPr>
              <a:t>, F. Bach, and S. Lacoste-Julien. Saga: A fast incremental gradient method with support for non-strongly convex composite objectives. Advances in Neural Information Processing Systems, 2, 07 2014.</a:t>
            </a:r>
          </a:p>
          <a:p>
            <a:pPr marL="514350" indent="-514350">
              <a:buAutoNum type="arabicPeriod"/>
            </a:pPr>
            <a:r>
              <a:rPr lang="en-GB" sz="2400" dirty="0">
                <a:latin typeface="Arial"/>
                <a:ea typeface="ＭＳ Ｐゴシック"/>
                <a:cs typeface="Arial"/>
              </a:rPr>
              <a:t>J. Hong. The state of phishing attacks. </a:t>
            </a:r>
            <a:r>
              <a:rPr lang="en-GB" sz="2400" dirty="0" err="1">
                <a:latin typeface="Arial"/>
                <a:ea typeface="ＭＳ Ｐゴシック"/>
                <a:cs typeface="Arial"/>
              </a:rPr>
              <a:t>Commun</a:t>
            </a:r>
            <a:r>
              <a:rPr lang="en-GB" sz="2400" dirty="0">
                <a:latin typeface="Arial"/>
                <a:ea typeface="ＭＳ Ｐゴシック"/>
                <a:cs typeface="Arial"/>
              </a:rPr>
              <a:t>. ACM, 55: 74–81, 01 2012. </a:t>
            </a:r>
            <a:r>
              <a:rPr lang="en-GB" sz="2400" dirty="0" err="1">
                <a:latin typeface="Arial"/>
                <a:ea typeface="ＭＳ Ｐゴシック"/>
                <a:cs typeface="Arial"/>
              </a:rPr>
              <a:t>doi</a:t>
            </a:r>
            <a:r>
              <a:rPr lang="en-GB" sz="2400" dirty="0">
                <a:latin typeface="Arial"/>
                <a:ea typeface="ＭＳ Ｐゴシック"/>
                <a:cs typeface="Arial"/>
              </a:rPr>
              <a:t>: 10.1145/2063176.2063197</a:t>
            </a:r>
          </a:p>
          <a:p>
            <a:pPr marL="514350" indent="-514350">
              <a:buAutoNum type="arabicPeriod"/>
            </a:pPr>
            <a:r>
              <a:rPr lang="en-GB" sz="2400" dirty="0">
                <a:latin typeface="Arial"/>
                <a:ea typeface="ＭＳ Ｐゴシック"/>
                <a:cs typeface="Arial"/>
              </a:rPr>
              <a:t>M. E. </a:t>
            </a:r>
            <a:r>
              <a:rPr lang="en-GB" sz="2400" dirty="0" err="1">
                <a:latin typeface="Arial"/>
                <a:ea typeface="ＭＳ Ｐゴシック"/>
                <a:cs typeface="Arial"/>
              </a:rPr>
              <a:t>Maron</a:t>
            </a:r>
            <a:r>
              <a:rPr lang="en-GB" sz="2400" dirty="0">
                <a:latin typeface="Arial"/>
                <a:ea typeface="ＭＳ Ｐゴシック"/>
                <a:cs typeface="Arial"/>
              </a:rPr>
              <a:t>. Automatic indexing: an experimental inquiry. Journal of the ACM (JACM), 8(3):404–417, 1961.</a:t>
            </a:r>
          </a:p>
          <a:p>
            <a:pPr marL="514350" indent="-514350">
              <a:buAutoNum type="arabicPeriod"/>
            </a:pPr>
            <a:r>
              <a:rPr lang="en-GB" sz="2400" dirty="0">
                <a:latin typeface="Arial"/>
                <a:ea typeface="ＭＳ Ｐゴシック"/>
                <a:cs typeface="Arial"/>
              </a:rPr>
              <a:t>D. </a:t>
            </a:r>
            <a:r>
              <a:rPr lang="en-GB" sz="2400" dirty="0" err="1">
                <a:latin typeface="Arial"/>
                <a:ea typeface="ＭＳ Ｐゴシック"/>
                <a:cs typeface="Arial"/>
              </a:rPr>
              <a:t>Sahoo</a:t>
            </a:r>
            <a:r>
              <a:rPr lang="en-GB" sz="2400" dirty="0">
                <a:latin typeface="Arial"/>
                <a:ea typeface="ＭＳ Ｐゴシック"/>
                <a:cs typeface="Arial"/>
              </a:rPr>
              <a:t>, C. Liu, and S. C. Hoi. Malicious </a:t>
            </a:r>
            <a:r>
              <a:rPr lang="en-GB" sz="2400" dirty="0" err="1">
                <a:latin typeface="Arial"/>
                <a:ea typeface="ＭＳ Ｐゴシック"/>
                <a:cs typeface="Arial"/>
              </a:rPr>
              <a:t>url</a:t>
            </a:r>
            <a:r>
              <a:rPr lang="en-GB" sz="2400" dirty="0">
                <a:latin typeface="Arial"/>
                <a:ea typeface="ＭＳ Ｐゴシック"/>
                <a:cs typeface="Arial"/>
              </a:rPr>
              <a:t> detection using machine learning: a survey. </a:t>
            </a:r>
            <a:r>
              <a:rPr lang="en-GB" sz="2400" dirty="0" err="1">
                <a:latin typeface="Arial"/>
                <a:ea typeface="ＭＳ Ｐゴシック"/>
                <a:cs typeface="Arial"/>
              </a:rPr>
              <a:t>arXiv</a:t>
            </a:r>
            <a:r>
              <a:rPr lang="en-GB" sz="2400" dirty="0">
                <a:latin typeface="Arial"/>
                <a:ea typeface="ＭＳ Ｐゴシック"/>
                <a:cs typeface="Arial"/>
              </a:rPr>
              <a:t> preprint arXiv:1701.07179, 2017.</a:t>
            </a:r>
          </a:p>
          <a:p>
            <a:pPr marL="514350" indent="-514350">
              <a:buAutoNum type="arabicPeriod"/>
            </a:pPr>
            <a:r>
              <a:rPr lang="en-GB" sz="2400" dirty="0">
                <a:latin typeface="Arial"/>
                <a:ea typeface="ＭＳ Ｐゴシック"/>
                <a:cs typeface="Arial"/>
              </a:rPr>
              <a:t>S. Sinha, M. Bailey, and F. </a:t>
            </a:r>
            <a:r>
              <a:rPr lang="en-GB" sz="2400" dirty="0" err="1">
                <a:latin typeface="Arial"/>
                <a:ea typeface="ＭＳ Ｐゴシック"/>
                <a:cs typeface="Arial"/>
              </a:rPr>
              <a:t>Jahanian</a:t>
            </a:r>
            <a:r>
              <a:rPr lang="en-GB" sz="2400" dirty="0">
                <a:latin typeface="Arial"/>
                <a:ea typeface="ＭＳ Ｐゴシック"/>
                <a:cs typeface="Arial"/>
              </a:rPr>
              <a:t>. Shades of grey: On the effectiveness of reputation-based blacklists. In 2008 3rd International Conference on Malicious and Unwanted Software (MALWARE), pages 57–64, Oct 2008. </a:t>
            </a:r>
            <a:r>
              <a:rPr lang="en-GB" sz="2400" dirty="0" err="1">
                <a:latin typeface="Arial"/>
                <a:ea typeface="ＭＳ Ｐゴシック"/>
                <a:cs typeface="Arial"/>
              </a:rPr>
              <a:t>doi</a:t>
            </a:r>
            <a:r>
              <a:rPr lang="en-GB" sz="2400" dirty="0">
                <a:latin typeface="Arial"/>
                <a:ea typeface="ＭＳ Ｐゴシック"/>
                <a:cs typeface="Arial"/>
              </a:rPr>
              <a:t>: 10.1109/MALWARE.2008.4690858.</a:t>
            </a:r>
          </a:p>
          <a:p>
            <a:pPr marL="514350" indent="-514350">
              <a:buAutoNum type="arabicPeriod"/>
            </a:pPr>
            <a:r>
              <a:rPr lang="en-GB" sz="2400" dirty="0">
                <a:latin typeface="Arial"/>
                <a:ea typeface="ＭＳ Ｐゴシック"/>
                <a:cs typeface="Arial"/>
              </a:rPr>
              <a:t>S. Yang and A. Browne. Neural network ensembles: Combining multiple models for enhanced performance using a multistage approach. Expert Systems, 21:279 – 288, 11 2004. </a:t>
            </a:r>
            <a:r>
              <a:rPr lang="en-GB" sz="2400" dirty="0" err="1">
                <a:latin typeface="Arial"/>
                <a:ea typeface="ＭＳ Ｐゴシック"/>
                <a:cs typeface="Arial"/>
              </a:rPr>
              <a:t>doi</a:t>
            </a:r>
            <a:r>
              <a:rPr lang="en-GB" sz="2400" dirty="0">
                <a:latin typeface="Arial"/>
                <a:ea typeface="ＭＳ Ｐゴシック"/>
                <a:cs typeface="Arial"/>
              </a:rPr>
              <a:t>: 10.1111/j.1468-0394.2004.00285.x.</a:t>
            </a:r>
          </a:p>
        </p:txBody>
      </p:sp>
      <p:sp>
        <p:nvSpPr>
          <p:cNvPr id="59" name="Text Box 238"/>
          <p:cNvSpPr txBox="1">
            <a:spLocks noChangeArrowheads="1"/>
          </p:cNvSpPr>
          <p:nvPr/>
        </p:nvSpPr>
        <p:spPr bwMode="auto">
          <a:xfrm>
            <a:off x="16583038" y="33979425"/>
            <a:ext cx="16045371" cy="496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598" tIns="39300" rIns="78598" bIns="39300" anchor="b">
            <a:spAutoFit/>
          </a:bodyPr>
          <a:lstStyle>
            <a:lvl1pPr marL="279400" indent="-279400" defTabSz="796925">
              <a:defRPr sz="3500">
                <a:solidFill>
                  <a:schemeClr val="tx1"/>
                </a:solidFill>
                <a:latin typeface="Arial" charset="0"/>
                <a:ea typeface="ＭＳ Ｐゴシック" pitchFamily="-108" charset="-128"/>
              </a:defRPr>
            </a:lvl1pPr>
            <a:lvl2pPr marL="742950" indent="-285750" defTabSz="796925">
              <a:defRPr sz="3500">
                <a:solidFill>
                  <a:schemeClr val="tx1"/>
                </a:solidFill>
                <a:latin typeface="Arial" charset="0"/>
                <a:ea typeface="ＭＳ Ｐゴシック" pitchFamily="-108" charset="-128"/>
              </a:defRPr>
            </a:lvl2pPr>
            <a:lvl3pPr marL="1143000" indent="-228600" defTabSz="796925">
              <a:defRPr sz="3500">
                <a:solidFill>
                  <a:schemeClr val="tx1"/>
                </a:solidFill>
                <a:latin typeface="Arial" charset="0"/>
                <a:ea typeface="ＭＳ Ｐゴシック" pitchFamily="-108" charset="-128"/>
              </a:defRPr>
            </a:lvl3pPr>
            <a:lvl4pPr marL="1600200" indent="-228600" defTabSz="796925">
              <a:defRPr sz="3500">
                <a:solidFill>
                  <a:schemeClr val="tx1"/>
                </a:solidFill>
                <a:latin typeface="Arial" charset="0"/>
                <a:ea typeface="ＭＳ Ｐゴシック" pitchFamily="-108" charset="-128"/>
              </a:defRPr>
            </a:lvl4pPr>
            <a:lvl5pPr marL="2057400" indent="-228600" defTabSz="796925">
              <a:defRPr sz="3500">
                <a:solidFill>
                  <a:schemeClr val="tx1"/>
                </a:solidFill>
                <a:latin typeface="Arial" charset="0"/>
                <a:ea typeface="ＭＳ Ｐゴシック" pitchFamily="-108" charset="-128"/>
              </a:defRPr>
            </a:lvl5pPr>
            <a:lvl6pPr marL="25146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6pPr>
            <a:lvl7pPr marL="29718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7pPr>
            <a:lvl8pPr marL="34290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8pPr>
            <a:lvl9pPr marL="38862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9pPr>
          </a:lstStyle>
          <a:p>
            <a:pPr marL="0" indent="0" algn="ctr">
              <a:defRPr/>
            </a:pPr>
            <a:r>
              <a:rPr lang="en-US" altLang="ko-KR" sz="4778" b="1" dirty="0"/>
              <a:t>Conclusions</a:t>
            </a:r>
          </a:p>
          <a:p>
            <a:pPr marL="0" indent="0">
              <a:defRPr/>
            </a:pPr>
            <a:r>
              <a:rPr lang="en-US" sz="3000" dirty="0">
                <a:latin typeface="Arial"/>
                <a:ea typeface="ＭＳ Ｐゴシック"/>
                <a:cs typeface="Arial"/>
              </a:rPr>
              <a:t>Malicious URLs are a serious threat to cybersecurity. The detection of such URLs plays a critical role for many cybersecurity applications, and clearly machine learning approaches are a promising direction. We tested a lot of machine learning algorithms, more than the included, like SVM which we excluded because it was so slow that we never actually managed to finish the training. We saw how interesting and effective ensemble methods can be and even a custom-made ensemble model that consists of fast and diverse models can produce impressive results</a:t>
            </a:r>
            <a:r>
              <a:rPr lang="en-US" sz="3000" dirty="0" smtClean="0">
                <a:latin typeface="Arial"/>
                <a:ea typeface="ＭＳ Ｐゴシック"/>
                <a:cs typeface="Arial"/>
              </a:rPr>
              <a:t>.</a:t>
            </a:r>
          </a:p>
          <a:p>
            <a:pPr marL="0" indent="0">
              <a:defRPr/>
            </a:pPr>
            <a:endParaRPr lang="en-US" sz="3000" dirty="0" smtClean="0">
              <a:ea typeface="ＭＳ Ｐゴシック"/>
              <a:cs typeface="Arial"/>
            </a:endParaRPr>
          </a:p>
          <a:p>
            <a:pPr marL="0" indent="0">
              <a:defRPr/>
            </a:pPr>
            <a:r>
              <a:rPr lang="en-US" sz="3000" dirty="0" smtClean="0">
                <a:ea typeface="ＭＳ Ｐゴシック"/>
                <a:cs typeface="Arial"/>
              </a:rPr>
              <a:t>Refer to the written report for more information.</a:t>
            </a:r>
            <a:endParaRPr lang="en-US" sz="3000" dirty="0">
              <a:ea typeface="ＭＳ Ｐゴシック"/>
              <a:cs typeface="Arial"/>
            </a:endParaRPr>
          </a:p>
        </p:txBody>
      </p:sp>
      <p:sp>
        <p:nvSpPr>
          <p:cNvPr id="37" name="Text Box 186"/>
          <p:cNvSpPr txBox="1">
            <a:spLocks noChangeArrowheads="1"/>
          </p:cNvSpPr>
          <p:nvPr/>
        </p:nvSpPr>
        <p:spPr bwMode="auto">
          <a:xfrm>
            <a:off x="1346324" y="15341407"/>
            <a:ext cx="13998936" cy="1493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598" tIns="39300" rIns="78598" bIns="39300" anchor="t">
            <a:spAutoFit/>
          </a:bodyPr>
          <a:lstStyle>
            <a:lvl1pPr marL="384175" indent="-384175" defTabSz="796925">
              <a:defRPr sz="3500">
                <a:solidFill>
                  <a:schemeClr val="tx1"/>
                </a:solidFill>
                <a:latin typeface="Arial" charset="0"/>
                <a:ea typeface="ＭＳ Ｐゴシック" pitchFamily="-108" charset="-128"/>
              </a:defRPr>
            </a:lvl1pPr>
            <a:lvl2pPr marL="742950" indent="-285750" defTabSz="796925">
              <a:defRPr sz="3500">
                <a:solidFill>
                  <a:schemeClr val="tx1"/>
                </a:solidFill>
                <a:latin typeface="Arial" charset="0"/>
                <a:ea typeface="ＭＳ Ｐゴシック" pitchFamily="-108" charset="-128"/>
              </a:defRPr>
            </a:lvl2pPr>
            <a:lvl3pPr marL="1143000" indent="-228600" defTabSz="796925">
              <a:defRPr sz="3500">
                <a:solidFill>
                  <a:schemeClr val="tx1"/>
                </a:solidFill>
                <a:latin typeface="Arial" charset="0"/>
                <a:ea typeface="ＭＳ Ｐゴシック" pitchFamily="-108" charset="-128"/>
              </a:defRPr>
            </a:lvl3pPr>
            <a:lvl4pPr marL="1600200" indent="-228600" defTabSz="796925">
              <a:defRPr sz="3500">
                <a:solidFill>
                  <a:schemeClr val="tx1"/>
                </a:solidFill>
                <a:latin typeface="Arial" charset="0"/>
                <a:ea typeface="ＭＳ Ｐゴシック" pitchFamily="-108" charset="-128"/>
              </a:defRPr>
            </a:lvl4pPr>
            <a:lvl5pPr marL="2057400" indent="-228600" defTabSz="796925">
              <a:defRPr sz="3500">
                <a:solidFill>
                  <a:schemeClr val="tx1"/>
                </a:solidFill>
                <a:latin typeface="Arial" charset="0"/>
                <a:ea typeface="ＭＳ Ｐゴシック" pitchFamily="-108" charset="-128"/>
              </a:defRPr>
            </a:lvl5pPr>
            <a:lvl6pPr marL="25146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6pPr>
            <a:lvl7pPr marL="29718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7pPr>
            <a:lvl8pPr marL="34290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8pPr>
            <a:lvl9pPr marL="38862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9pPr>
          </a:lstStyle>
          <a:p>
            <a:pPr marL="0" indent="0" algn="ctr">
              <a:defRPr/>
            </a:pPr>
            <a:r>
              <a:rPr lang="en-US" altLang="ko-KR" sz="4778" b="1" dirty="0"/>
              <a:t>Introduction</a:t>
            </a:r>
            <a:endParaRPr lang="en-US" altLang="ko-KR" sz="4778" dirty="0"/>
          </a:p>
          <a:p>
            <a:pPr marL="0" indent="0" algn="ctr">
              <a:defRPr/>
            </a:pPr>
            <a:endParaRPr lang="en-US" altLang="ko-KR" sz="4750" b="1" dirty="0">
              <a:latin typeface="Arial"/>
              <a:ea typeface="ＭＳ Ｐゴシック"/>
              <a:cs typeface="Arial"/>
            </a:endParaRPr>
          </a:p>
          <a:p>
            <a:pPr>
              <a:buFontTx/>
              <a:buChar char="•"/>
              <a:defRPr/>
            </a:pPr>
            <a:r>
              <a:rPr lang="en-US" altLang="ko-KR" sz="4000" b="1">
                <a:latin typeface="Arial"/>
                <a:ea typeface="ＭＳ Ｐゴシック"/>
                <a:cs typeface="Arial"/>
              </a:rPr>
              <a:t>Dataset and Preprocessing</a:t>
            </a:r>
            <a:endParaRPr lang="en-US" altLang="ko-KR" sz="4000" b="1">
              <a:cs typeface="Arial"/>
            </a:endParaRPr>
          </a:p>
          <a:p>
            <a:pPr marL="914400" lvl="2" indent="0">
              <a:defRPr/>
            </a:pPr>
            <a:r>
              <a:rPr lang="en-US" sz="3000">
                <a:latin typeface="Arial"/>
                <a:ea typeface="ＭＳ Ｐゴシック"/>
                <a:cs typeface="Arial"/>
              </a:rPr>
              <a:t>Our dataset contains a total of 420,464 URLs, </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75,643 of which are malicious and 344,821 </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that are safe. Each URL contains only </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the host name and the path, excluding </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the HTTP Protocol at the beginning.</a:t>
            </a:r>
            <a:endParaRPr lang="en-US" sz="3000" dirty="0">
              <a:latin typeface="Arial"/>
              <a:ea typeface="ＭＳ Ｐゴシック"/>
              <a:cs typeface="Arial"/>
            </a:endParaRPr>
          </a:p>
          <a:p>
            <a:pPr marL="914400" lvl="2" indent="0">
              <a:defRPr/>
            </a:pPr>
            <a:endParaRPr lang="en-US" sz="3000" dirty="0">
              <a:latin typeface="Arial"/>
              <a:ea typeface="ＭＳ Ｐゴシック"/>
              <a:cs typeface="Arial"/>
            </a:endParaRPr>
          </a:p>
          <a:p>
            <a:pPr marL="914400" lvl="2" indent="0">
              <a:defRPr/>
            </a:pPr>
            <a:r>
              <a:rPr lang="en-US" sz="3000">
                <a:latin typeface="Arial"/>
                <a:ea typeface="ＭＳ Ｐゴシック"/>
                <a:cs typeface="Arial"/>
              </a:rPr>
              <a:t>The algorithm we used for preprocessing</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the data is tf-idf, short for ”term frequency-</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Inverse document frequency”. It is a numerical </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statistic that is intended to reflect how important </a:t>
            </a:r>
            <a:endParaRPr lang="en-US" sz="3000" dirty="0">
              <a:latin typeface="Arial"/>
              <a:ea typeface="ＭＳ Ｐゴシック"/>
              <a:cs typeface="Arial"/>
            </a:endParaRPr>
          </a:p>
          <a:p>
            <a:pPr marL="914400" lvl="2" indent="0">
              <a:defRPr/>
            </a:pPr>
            <a:r>
              <a:rPr lang="en-US" sz="3000">
                <a:latin typeface="Arial"/>
                <a:ea typeface="ＭＳ Ｐゴシック"/>
                <a:cs typeface="Arial"/>
              </a:rPr>
              <a:t>a word is to a document in a collection or corpus. </a:t>
            </a:r>
            <a:endParaRPr lang="en-US" sz="3000" dirty="0">
              <a:latin typeface="Arial"/>
              <a:ea typeface="ＭＳ Ｐゴシック"/>
              <a:cs typeface="Arial"/>
            </a:endParaRPr>
          </a:p>
          <a:p>
            <a:pPr marL="914400" lvl="2" indent="0">
              <a:defRPr/>
            </a:pPr>
            <a:endParaRPr lang="en-US" altLang="ko-KR" sz="4000" b="1" dirty="0">
              <a:latin typeface="Arial"/>
              <a:ea typeface="ＭＳ Ｐゴシック"/>
              <a:cs typeface="Arial"/>
            </a:endParaRPr>
          </a:p>
          <a:p>
            <a:pPr>
              <a:buChar char="•"/>
              <a:defRPr/>
            </a:pPr>
            <a:r>
              <a:rPr lang="en-US" altLang="ko-KR" sz="4000" b="1">
                <a:latin typeface="Arial"/>
                <a:ea typeface="ＭＳ Ｐゴシック"/>
                <a:cs typeface="Arial"/>
              </a:rPr>
              <a:t>Models Evaluated</a:t>
            </a:r>
            <a:endParaRPr lang="en-US" altLang="ko-KR" sz="4000" b="1" dirty="0">
              <a:latin typeface="Arial"/>
              <a:ea typeface="ＭＳ Ｐゴシック"/>
              <a:cs typeface="Arial"/>
            </a:endParaRPr>
          </a:p>
          <a:p>
            <a:pPr marL="914400" lvl="2" indent="0">
              <a:defRPr/>
            </a:pPr>
            <a:r>
              <a:rPr lang="en-US" altLang="ko-KR" sz="3000">
                <a:latin typeface="Arial"/>
                <a:ea typeface="ＭＳ Ｐゴシック"/>
                <a:cs typeface="Arial"/>
              </a:rPr>
              <a:t>We applied several ensemble and non-ensemble algorithms for our experiments. These were:</a:t>
            </a:r>
          </a:p>
          <a:p>
            <a:pPr marL="1828800" lvl="3" indent="-457200">
              <a:buFont typeface="Arial"/>
              <a:buChar char="•"/>
              <a:defRPr/>
            </a:pPr>
            <a:r>
              <a:rPr lang="en-US" altLang="ko-KR" sz="3000">
                <a:latin typeface="Arial"/>
                <a:ea typeface="ＭＳ Ｐゴシック"/>
                <a:cs typeface="Arial"/>
              </a:rPr>
              <a:t>Logistic Regression</a:t>
            </a:r>
            <a:endParaRPr lang="en-US" altLang="ko-KR" sz="3000" dirty="0">
              <a:latin typeface="Arial"/>
              <a:ea typeface="ＭＳ Ｐゴシック"/>
              <a:cs typeface="Arial"/>
            </a:endParaRPr>
          </a:p>
          <a:p>
            <a:pPr marL="1828800" lvl="3" indent="-457200">
              <a:buFont typeface="Arial"/>
              <a:buChar char="•"/>
              <a:defRPr/>
            </a:pPr>
            <a:r>
              <a:rPr lang="en-US" altLang="ko-KR" sz="3000">
                <a:latin typeface="Arial"/>
                <a:ea typeface="ＭＳ Ｐゴシック"/>
                <a:cs typeface="Arial"/>
              </a:rPr>
              <a:t>Naïve Bayes (Bernoulli)</a:t>
            </a:r>
            <a:endParaRPr lang="en-US" altLang="ko-KR" sz="3000" dirty="0">
              <a:latin typeface="Arial"/>
              <a:ea typeface="ＭＳ Ｐゴシック"/>
              <a:cs typeface="Arial"/>
            </a:endParaRPr>
          </a:p>
          <a:p>
            <a:pPr marL="1828800" lvl="3" indent="-457200">
              <a:buFont typeface="Arial"/>
              <a:buChar char="•"/>
              <a:defRPr/>
            </a:pPr>
            <a:r>
              <a:rPr lang="en-US" altLang="ko-KR" sz="3000">
                <a:latin typeface="Arial"/>
                <a:ea typeface="ＭＳ Ｐゴシック"/>
                <a:cs typeface="Arial"/>
              </a:rPr>
              <a:t>Naïve Bayes (Multinomial)</a:t>
            </a:r>
            <a:endParaRPr lang="en-US" altLang="ko-KR" sz="3000" dirty="0">
              <a:latin typeface="Arial"/>
              <a:ea typeface="ＭＳ Ｐゴシック"/>
              <a:cs typeface="Arial"/>
            </a:endParaRPr>
          </a:p>
          <a:p>
            <a:pPr marL="1828800" lvl="3" indent="-457200">
              <a:buFont typeface="Arial"/>
              <a:buChar char="•"/>
              <a:defRPr/>
            </a:pPr>
            <a:r>
              <a:rPr lang="en-US" altLang="ko-KR" sz="3000">
                <a:latin typeface="Arial"/>
                <a:ea typeface="ＭＳ Ｐゴシック"/>
                <a:cs typeface="Arial"/>
              </a:rPr>
              <a:t>K-Nearest-Neighbors</a:t>
            </a:r>
            <a:endParaRPr lang="en-US" altLang="ko-KR" sz="3000" dirty="0">
              <a:latin typeface="Arial"/>
              <a:ea typeface="ＭＳ Ｐゴシック"/>
              <a:cs typeface="Arial"/>
            </a:endParaRPr>
          </a:p>
          <a:p>
            <a:pPr marL="1828800" lvl="3" indent="-457200">
              <a:buFont typeface="Arial"/>
              <a:buChar char="•"/>
              <a:defRPr/>
            </a:pPr>
            <a:r>
              <a:rPr lang="en-US" altLang="ko-KR" sz="3000">
                <a:latin typeface="Arial"/>
                <a:ea typeface="ＭＳ Ｐゴシック"/>
                <a:cs typeface="Arial"/>
              </a:rPr>
              <a:t>Multilayer Perceptron Classifier (MLP)</a:t>
            </a:r>
            <a:endParaRPr lang="en-US" altLang="ko-KR" sz="3000" dirty="0">
              <a:latin typeface="Arial"/>
              <a:ea typeface="ＭＳ Ｐゴシック"/>
              <a:cs typeface="Arial"/>
            </a:endParaRPr>
          </a:p>
          <a:p>
            <a:pPr marL="1828800" lvl="3" indent="-457200">
              <a:buFont typeface="Arial"/>
              <a:buChar char="•"/>
              <a:defRPr/>
            </a:pPr>
            <a:r>
              <a:rPr lang="en-US" altLang="ko-KR" sz="3000">
                <a:latin typeface="Arial"/>
                <a:ea typeface="ＭＳ Ｐゴシック"/>
                <a:cs typeface="Arial"/>
              </a:rPr>
              <a:t>Random Forest</a:t>
            </a:r>
          </a:p>
          <a:p>
            <a:pPr marL="914400" lvl="2" indent="0">
              <a:defRPr/>
            </a:pPr>
            <a:endParaRPr lang="en-US" altLang="ko-KR" sz="3000" dirty="0">
              <a:latin typeface="Arial"/>
              <a:ea typeface="ＭＳ Ｐゴシック"/>
              <a:cs typeface="Arial"/>
            </a:endParaRPr>
          </a:p>
          <a:p>
            <a:pPr marL="914400" lvl="2" indent="0">
              <a:buFont typeface="Arial"/>
              <a:defRPr/>
            </a:pPr>
            <a:r>
              <a:rPr lang="en-US" altLang="ko-KR" sz="3000" dirty="0">
                <a:latin typeface="Arial"/>
                <a:ea typeface="ＭＳ Ｐゴシック"/>
                <a:cs typeface="Arial"/>
              </a:rPr>
              <a:t>For the models that had a very slow training procedure, we applied feature </a:t>
            </a:r>
            <a:r>
              <a:rPr lang="en-US" altLang="ko-KR" sz="3000">
                <a:latin typeface="Arial"/>
                <a:ea typeface="ＭＳ Ｐゴシック"/>
                <a:cs typeface="Arial"/>
              </a:rPr>
              <a:t>reduction using the TruncatedSVD algorirthm. We provide the results of both versions</a:t>
            </a:r>
          </a:p>
          <a:p>
            <a:pPr marL="914400" lvl="2" indent="0">
              <a:buFont typeface="Arial"/>
              <a:defRPr/>
            </a:pPr>
            <a:endParaRPr lang="en-US" altLang="ko-KR" sz="3000" dirty="0">
              <a:latin typeface="Arial"/>
              <a:ea typeface="ＭＳ Ｐゴシック"/>
              <a:cs typeface="Arial"/>
            </a:endParaRPr>
          </a:p>
          <a:p>
            <a:pPr marL="514350" lvl="1">
              <a:buFont typeface="Arial"/>
              <a:defRPr/>
            </a:pPr>
            <a:endParaRPr lang="en-US" altLang="ko-KR" sz="3000" dirty="0">
              <a:latin typeface="Arial"/>
              <a:ea typeface="ＭＳ Ｐゴシック"/>
              <a:cs typeface="Arial"/>
            </a:endParaRPr>
          </a:p>
        </p:txBody>
      </p:sp>
      <p:sp>
        <p:nvSpPr>
          <p:cNvPr id="38" name="Text Box 238">
            <a:extLst>
              <a:ext uri="{FF2B5EF4-FFF2-40B4-BE49-F238E27FC236}">
                <a16:creationId xmlns:a16="http://schemas.microsoft.com/office/drawing/2014/main" id="{40D7C87D-2381-47B7-BFA4-47C5ED2575FD}"/>
              </a:ext>
            </a:extLst>
          </p:cNvPr>
          <p:cNvSpPr txBox="1">
            <a:spLocks noChangeArrowheads="1"/>
          </p:cNvSpPr>
          <p:nvPr/>
        </p:nvSpPr>
        <p:spPr bwMode="auto">
          <a:xfrm>
            <a:off x="16583038" y="15433312"/>
            <a:ext cx="15079121" cy="206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598" tIns="39300" rIns="78598" bIns="39300" anchor="t">
            <a:spAutoFit/>
          </a:bodyPr>
          <a:lstStyle>
            <a:lvl1pPr marL="279400" indent="-279400" defTabSz="796925">
              <a:defRPr sz="3500">
                <a:solidFill>
                  <a:schemeClr val="tx1"/>
                </a:solidFill>
                <a:latin typeface="Arial" charset="0"/>
                <a:ea typeface="ＭＳ Ｐゴシック" pitchFamily="-108" charset="-128"/>
              </a:defRPr>
            </a:lvl1pPr>
            <a:lvl2pPr marL="742950" indent="-285750" defTabSz="796925">
              <a:defRPr sz="3500">
                <a:solidFill>
                  <a:schemeClr val="tx1"/>
                </a:solidFill>
                <a:latin typeface="Arial" charset="0"/>
                <a:ea typeface="ＭＳ Ｐゴシック" pitchFamily="-108" charset="-128"/>
              </a:defRPr>
            </a:lvl2pPr>
            <a:lvl3pPr marL="1143000" indent="-228600" defTabSz="796925">
              <a:defRPr sz="3500">
                <a:solidFill>
                  <a:schemeClr val="tx1"/>
                </a:solidFill>
                <a:latin typeface="Arial" charset="0"/>
                <a:ea typeface="ＭＳ Ｐゴシック" pitchFamily="-108" charset="-128"/>
              </a:defRPr>
            </a:lvl3pPr>
            <a:lvl4pPr marL="1600200" indent="-228600" defTabSz="796925">
              <a:defRPr sz="3500">
                <a:solidFill>
                  <a:schemeClr val="tx1"/>
                </a:solidFill>
                <a:latin typeface="Arial" charset="0"/>
                <a:ea typeface="ＭＳ Ｐゴシック" pitchFamily="-108" charset="-128"/>
              </a:defRPr>
            </a:lvl4pPr>
            <a:lvl5pPr marL="2057400" indent="-228600" defTabSz="796925">
              <a:defRPr sz="3500">
                <a:solidFill>
                  <a:schemeClr val="tx1"/>
                </a:solidFill>
                <a:latin typeface="Arial" charset="0"/>
                <a:ea typeface="ＭＳ Ｐゴシック" pitchFamily="-108" charset="-128"/>
              </a:defRPr>
            </a:lvl5pPr>
            <a:lvl6pPr marL="25146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6pPr>
            <a:lvl7pPr marL="29718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7pPr>
            <a:lvl8pPr marL="34290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8pPr>
            <a:lvl9pPr marL="3886200" indent="-228600" defTabSz="796925" eaLnBrk="0" fontAlgn="base" hangingPunct="0">
              <a:spcBef>
                <a:spcPct val="0"/>
              </a:spcBef>
              <a:spcAft>
                <a:spcPct val="0"/>
              </a:spcAft>
              <a:defRPr sz="3500">
                <a:solidFill>
                  <a:schemeClr val="tx1"/>
                </a:solidFill>
                <a:latin typeface="Arial" charset="0"/>
                <a:ea typeface="ＭＳ Ｐゴシック" pitchFamily="-108" charset="-128"/>
              </a:defRPr>
            </a:lvl9pPr>
          </a:lstStyle>
          <a:p>
            <a:pPr marL="0" indent="0" algn="ctr">
              <a:defRPr/>
            </a:pPr>
            <a:r>
              <a:rPr lang="en-US" altLang="ko-KR" sz="4750" b="1" dirty="0">
                <a:latin typeface="Arial"/>
                <a:ea typeface="ＭＳ Ｐゴシック"/>
                <a:cs typeface="Arial"/>
              </a:rPr>
              <a:t>Custom Ensemble Model</a:t>
            </a:r>
            <a:endParaRPr lang="en-US" dirty="0"/>
          </a:p>
          <a:p>
            <a:pPr marL="0" indent="0">
              <a:defRPr/>
            </a:pPr>
            <a:endParaRPr lang="en-US" sz="3000" dirty="0">
              <a:latin typeface="Arial"/>
              <a:ea typeface="ＭＳ Ｐゴシック"/>
              <a:cs typeface="Arial"/>
            </a:endParaRPr>
          </a:p>
          <a:p>
            <a:pPr marL="0" indent="0">
              <a:defRPr/>
            </a:pPr>
            <a:r>
              <a:rPr lang="en-US" sz="3000" dirty="0">
                <a:latin typeface="Arial"/>
                <a:ea typeface="ＭＳ Ｐゴシック"/>
                <a:cs typeface="Arial"/>
              </a:rPr>
              <a:t>The idea here is to exploit the best of our models and use their predictions to further improve the results. </a:t>
            </a:r>
          </a:p>
          <a:p>
            <a:pPr marL="0" indent="0">
              <a:defRPr/>
            </a:pPr>
            <a:endParaRPr lang="en-US" sz="3000" dirty="0">
              <a:cs typeface="Arial"/>
            </a:endParaRPr>
          </a:p>
          <a:p>
            <a:pPr marL="0" indent="0">
              <a:defRPr/>
            </a:pPr>
            <a:r>
              <a:rPr lang="en-US" sz="3000" dirty="0">
                <a:latin typeface="Arial"/>
                <a:ea typeface="ＭＳ Ｐゴシック"/>
                <a:cs typeface="Arial"/>
              </a:rPr>
              <a:t>The four models we chose to participate in the</a:t>
            </a:r>
            <a:endParaRPr lang="en-US" sz="3000" dirty="0">
              <a:cs typeface="Arial"/>
            </a:endParaRPr>
          </a:p>
          <a:p>
            <a:pPr marL="0" indent="0">
              <a:defRPr/>
            </a:pPr>
            <a:r>
              <a:rPr lang="en-US" sz="3000" dirty="0">
                <a:latin typeface="Arial"/>
                <a:ea typeface="ＭＳ Ｐゴシック"/>
                <a:cs typeface="Arial"/>
              </a:rPr>
              <a:t>ensemble model were:</a:t>
            </a:r>
          </a:p>
          <a:p>
            <a:pPr marL="920750" lvl="1" indent="-457200">
              <a:buFont typeface="Arial"/>
              <a:buChar char="•"/>
              <a:defRPr/>
            </a:pPr>
            <a:r>
              <a:rPr lang="en-US" sz="3000" dirty="0">
                <a:latin typeface="Arial"/>
                <a:ea typeface="ＭＳ Ｐゴシック"/>
                <a:cs typeface="Arial"/>
              </a:rPr>
              <a:t>Logistic Regression</a:t>
            </a:r>
          </a:p>
          <a:p>
            <a:pPr marL="920750" lvl="1" indent="-457200">
              <a:buFont typeface="Arial"/>
              <a:buChar char="•"/>
              <a:defRPr/>
            </a:pPr>
            <a:r>
              <a:rPr lang="en-US" sz="3000" dirty="0">
                <a:latin typeface="Arial"/>
                <a:ea typeface="ＭＳ Ｐゴシック"/>
                <a:cs typeface="Arial"/>
              </a:rPr>
              <a:t>Naïve Bayes (Multinomial)</a:t>
            </a:r>
          </a:p>
          <a:p>
            <a:pPr marL="920750" lvl="1" indent="-457200">
              <a:buFont typeface="Arial"/>
              <a:buChar char="•"/>
              <a:defRPr/>
            </a:pPr>
            <a:r>
              <a:rPr lang="en-US" sz="3000" dirty="0">
                <a:latin typeface="Arial"/>
                <a:ea typeface="ＭＳ Ｐゴシック"/>
                <a:cs typeface="Arial"/>
              </a:rPr>
              <a:t>Naïve Bayes (Bernoulli)</a:t>
            </a:r>
          </a:p>
          <a:p>
            <a:pPr marL="920750" lvl="1" indent="-457200">
              <a:buFont typeface="Arial"/>
              <a:buChar char="•"/>
              <a:defRPr/>
            </a:pPr>
            <a:r>
              <a:rPr lang="en-US" sz="3000" dirty="0">
                <a:latin typeface="Arial"/>
                <a:ea typeface="ＭＳ Ｐゴシック"/>
                <a:cs typeface="Arial"/>
              </a:rPr>
              <a:t>Random Forest after SVD</a:t>
            </a:r>
          </a:p>
          <a:p>
            <a:pPr marL="920750" lvl="1" indent="-457200">
              <a:buFont typeface="Arial"/>
              <a:buChar char="•"/>
              <a:defRPr/>
            </a:pPr>
            <a:endParaRPr lang="en-US" sz="3000" dirty="0">
              <a:cs typeface="Arial"/>
            </a:endParaRPr>
          </a:p>
          <a:p>
            <a:pPr marL="0" indent="0">
              <a:defRPr/>
            </a:pPr>
            <a:r>
              <a:rPr lang="en-US" sz="3000" dirty="0">
                <a:latin typeface="Arial"/>
                <a:ea typeface="ＭＳ Ｐゴシック"/>
                <a:cs typeface="Arial"/>
              </a:rPr>
              <a:t>We based our choice on the training time </a:t>
            </a:r>
            <a:endParaRPr lang="en-US" sz="3000" dirty="0">
              <a:cs typeface="Arial"/>
            </a:endParaRPr>
          </a:p>
          <a:p>
            <a:pPr marL="0" indent="0">
              <a:defRPr/>
            </a:pPr>
            <a:r>
              <a:rPr lang="en-US" sz="3000" dirty="0">
                <a:latin typeface="Arial"/>
                <a:ea typeface="ＭＳ Ｐゴシック"/>
                <a:cs typeface="Arial"/>
              </a:rPr>
              <a:t>performance. The input of the Multi Layer</a:t>
            </a:r>
          </a:p>
          <a:p>
            <a:pPr marL="0" indent="0">
              <a:defRPr/>
            </a:pPr>
            <a:r>
              <a:rPr lang="en-US" sz="3000" dirty="0">
                <a:latin typeface="Arial"/>
                <a:ea typeface="ＭＳ Ｐゴシック"/>
                <a:cs typeface="Arial"/>
              </a:rPr>
              <a:t>perceptron consists of the prediction </a:t>
            </a:r>
          </a:p>
          <a:p>
            <a:pPr marL="0" indent="0">
              <a:defRPr/>
            </a:pPr>
            <a:r>
              <a:rPr lang="en-US" sz="3000" dirty="0">
                <a:latin typeface="Arial"/>
                <a:ea typeface="ＭＳ Ｐゴシック"/>
                <a:cs typeface="Arial"/>
              </a:rPr>
              <a:t>vectors of each algorithm stacked </a:t>
            </a:r>
          </a:p>
          <a:p>
            <a:pPr marL="0" indent="0">
              <a:defRPr/>
            </a:pPr>
            <a:r>
              <a:rPr lang="en-US" sz="3000" dirty="0">
                <a:latin typeface="Arial"/>
                <a:ea typeface="ＭＳ Ｐゴシック"/>
                <a:cs typeface="Arial"/>
              </a:rPr>
              <a:t>together forming a matrix.</a:t>
            </a:r>
          </a:p>
          <a:p>
            <a:pPr marL="0" indent="0">
              <a:defRPr/>
            </a:pPr>
            <a:endParaRPr lang="en-US" sz="3000" dirty="0">
              <a:latin typeface="Arial"/>
              <a:ea typeface="ＭＳ Ｐゴシック"/>
              <a:cs typeface="Arial"/>
            </a:endParaRPr>
          </a:p>
          <a:p>
            <a:pPr marL="0" indent="0">
              <a:defRPr/>
            </a:pPr>
            <a:r>
              <a:rPr lang="en-US" sz="3000" dirty="0" smtClean="0">
                <a:latin typeface="Arial"/>
                <a:ea typeface="ＭＳ Ｐゴシック"/>
                <a:cs typeface="Arial"/>
              </a:rPr>
              <a:t>Even though Naïve Bayes models</a:t>
            </a:r>
          </a:p>
          <a:p>
            <a:pPr marL="0" indent="0">
              <a:defRPr/>
            </a:pPr>
            <a:r>
              <a:rPr lang="en-US" sz="3000" dirty="0" smtClean="0">
                <a:latin typeface="Arial"/>
                <a:ea typeface="ＭＳ Ｐゴシック"/>
                <a:cs typeface="Arial"/>
              </a:rPr>
              <a:t>weren’t very efficient to reduce FN,</a:t>
            </a:r>
            <a:endParaRPr lang="en-US" sz="3000" dirty="0">
              <a:latin typeface="Arial"/>
              <a:ea typeface="ＭＳ Ｐゴシック"/>
              <a:cs typeface="Arial"/>
            </a:endParaRPr>
          </a:p>
          <a:p>
            <a:pPr marL="0" indent="0">
              <a:defRPr/>
            </a:pPr>
            <a:r>
              <a:rPr lang="en-US" sz="3000" dirty="0">
                <a:latin typeface="Arial"/>
                <a:ea typeface="ＭＳ Ｐゴシック"/>
                <a:cs typeface="Arial"/>
              </a:rPr>
              <a:t>t</a:t>
            </a:r>
            <a:r>
              <a:rPr lang="en-US" sz="3000" dirty="0" smtClean="0">
                <a:latin typeface="Arial"/>
                <a:ea typeface="ＭＳ Ｐゴシック"/>
                <a:cs typeface="Arial"/>
              </a:rPr>
              <a:t>he model was effected into making</a:t>
            </a:r>
            <a:endParaRPr lang="en-US" sz="3000" dirty="0" smtClean="0">
              <a:latin typeface="Arial"/>
              <a:ea typeface="ＭＳ Ｐゴシック"/>
              <a:cs typeface="Arial"/>
            </a:endParaRPr>
          </a:p>
          <a:p>
            <a:pPr marL="0" indent="0">
              <a:defRPr/>
            </a:pPr>
            <a:r>
              <a:rPr lang="en-US" sz="3000" dirty="0" smtClean="0">
                <a:latin typeface="Arial"/>
                <a:ea typeface="ＭＳ Ｐゴシック"/>
                <a:cs typeface="Arial"/>
              </a:rPr>
              <a:t>opposite predictions to theirs when needed.</a:t>
            </a: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smtClean="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r>
              <a:rPr lang="en-US" sz="3000" dirty="0">
                <a:latin typeface="Arial"/>
                <a:ea typeface="ＭＳ Ｐゴシック"/>
                <a:cs typeface="Arial"/>
              </a:rPr>
              <a:t>The results were better than initially expected. We achieved the best accuracy among the constituent models at 97.61% falling short behind the </a:t>
            </a:r>
            <a:r>
              <a:rPr lang="en-US" sz="3000" dirty="0" err="1">
                <a:latin typeface="Arial"/>
                <a:ea typeface="ＭＳ Ｐゴシック"/>
                <a:cs typeface="Arial"/>
              </a:rPr>
              <a:t>sklearn</a:t>
            </a:r>
            <a:r>
              <a:rPr lang="en-US" sz="3000" dirty="0">
                <a:latin typeface="Arial"/>
                <a:ea typeface="ＭＳ Ｐゴシック"/>
                <a:cs typeface="Arial"/>
              </a:rPr>
              <a:t> MLP model. It has lower precision than the constituent models at 94.3% but has by far the best recall at 92.2% and the best F1 score at 93.3&amp;. Finally it has the best AUC at 0.955.</a:t>
            </a:r>
            <a:endParaRPr lang="en-US" dirty="0">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a:p>
            <a:pPr marL="0" indent="0">
              <a:defRPr/>
            </a:pPr>
            <a:endParaRPr lang="en-US" sz="3000" dirty="0">
              <a:latin typeface="Arial"/>
              <a:ea typeface="ＭＳ Ｐゴシック"/>
              <a:cs typeface="Arial"/>
            </a:endParaRPr>
          </a:p>
        </p:txBody>
      </p:sp>
      <p:pic>
        <p:nvPicPr>
          <p:cNvPr id="31" name="Graphic 30">
            <a:extLst>
              <a:ext uri="{FF2B5EF4-FFF2-40B4-BE49-F238E27FC236}">
                <a16:creationId xmlns:a16="http://schemas.microsoft.com/office/drawing/2014/main" id="{532F1B57-00F1-4691-B403-92FB15D151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0159853" y="4217891"/>
            <a:ext cx="10953750" cy="1428750"/>
          </a:xfrm>
          <a:prstGeom prst="rect">
            <a:avLst/>
          </a:prstGeom>
        </p:spPr>
      </p:pic>
      <p:pic>
        <p:nvPicPr>
          <p:cNvPr id="32" name="Picture 31" descr="A black sign with white text&#10;&#10;Description automatically generated">
            <a:extLst>
              <a:ext uri="{FF2B5EF4-FFF2-40B4-BE49-F238E27FC236}">
                <a16:creationId xmlns:a16="http://schemas.microsoft.com/office/drawing/2014/main" id="{04935E64-52F8-4ED8-AEFC-85C9F07E63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0862" y="4108721"/>
            <a:ext cx="5294715" cy="1535462"/>
          </a:xfrm>
          <a:prstGeom prst="rect">
            <a:avLst/>
          </a:prstGeom>
        </p:spPr>
      </p:pic>
      <p:pic>
        <p:nvPicPr>
          <p:cNvPr id="30" name="Picture 32" descr="A picture containing screenshot&#10;&#10;Description generated with very high confidence">
            <a:extLst>
              <a:ext uri="{FF2B5EF4-FFF2-40B4-BE49-F238E27FC236}">
                <a16:creationId xmlns:a16="http://schemas.microsoft.com/office/drawing/2014/main" id="{70CEA3D3-556A-4D69-A532-121D6EBC49BB}"/>
              </a:ext>
            </a:extLst>
          </p:cNvPr>
          <p:cNvPicPr>
            <a:picLocks noChangeAspect="1"/>
          </p:cNvPicPr>
          <p:nvPr/>
        </p:nvPicPr>
        <p:blipFill>
          <a:blip r:embed="rId7"/>
          <a:stretch>
            <a:fillRect/>
          </a:stretch>
        </p:blipFill>
        <p:spPr>
          <a:xfrm>
            <a:off x="1544387" y="29399148"/>
            <a:ext cx="13970884" cy="4445189"/>
          </a:xfrm>
          <a:prstGeom prst="rect">
            <a:avLst/>
          </a:prstGeom>
        </p:spPr>
      </p:pic>
      <p:sp>
        <p:nvSpPr>
          <p:cNvPr id="19" name="Text Box 238">
            <a:extLst>
              <a:ext uri="{FF2B5EF4-FFF2-40B4-BE49-F238E27FC236}">
                <a16:creationId xmlns:a16="http://schemas.microsoft.com/office/drawing/2014/main" id="{7CCC0DBB-310F-44DA-B0F3-A6A1470C5593}"/>
              </a:ext>
            </a:extLst>
          </p:cNvPr>
          <p:cNvSpPr txBox="1">
            <a:spLocks noChangeArrowheads="1"/>
          </p:cNvSpPr>
          <p:nvPr/>
        </p:nvSpPr>
        <p:spPr bwMode="auto">
          <a:xfrm>
            <a:off x="16808479" y="7234606"/>
            <a:ext cx="14572989" cy="81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598" tIns="39300" rIns="78598" bIns="39300" anchor="t">
            <a:spAutoFit/>
          </a:bodyPr>
          <a:lstStyle>
            <a:defPPr>
              <a:defRPr lang="en-US"/>
            </a:defPPr>
            <a:lvl1pPr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1pPr>
            <a:lvl2pPr marL="461874" indent="-4762"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2pPr>
            <a:lvl3pPr marL="925335" indent="-11112"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3pPr>
            <a:lvl4pPr marL="1388796" indent="-17460"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4pPr>
            <a:lvl5pPr marL="1850669" indent="-22221" algn="l" rtl="0" eaLnBrk="0" fontAlgn="base" hangingPunct="0">
              <a:spcBef>
                <a:spcPct val="0"/>
              </a:spcBef>
              <a:spcAft>
                <a:spcPct val="0"/>
              </a:spcAft>
              <a:defRPr sz="3500" kern="1200">
                <a:solidFill>
                  <a:schemeClr val="tx1"/>
                </a:solidFill>
                <a:latin typeface="Arial" panose="020B0604020202020204" pitchFamily="34" charset="0"/>
                <a:ea typeface="ＭＳ Ｐゴシック" panose="020B0600070205080204" pitchFamily="34" charset="-128"/>
                <a:cs typeface="+mn-cs"/>
              </a:defRPr>
            </a:lvl5pPr>
            <a:lvl6pPr marL="2285562"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6pPr>
            <a:lvl7pPr marL="2742673"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7pPr>
            <a:lvl8pPr marL="3199785"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8pPr>
            <a:lvl9pPr marL="3656898" algn="l" defTabSz="914223" rtl="0" eaLnBrk="1" latinLnBrk="1" hangingPunct="1">
              <a:defRPr sz="3500" kern="1200">
                <a:solidFill>
                  <a:schemeClr val="tx1"/>
                </a:solidFill>
                <a:latin typeface="Arial" panose="020B0604020202020204" pitchFamily="34" charset="0"/>
                <a:ea typeface="ＭＳ Ｐゴシック" panose="020B0600070205080204" pitchFamily="34" charset="-128"/>
                <a:cs typeface="+mn-cs"/>
              </a:defRPr>
            </a:lvl9pPr>
          </a:lstStyle>
          <a:p>
            <a:pPr marL="0" indent="0" algn="ctr">
              <a:defRPr/>
            </a:pPr>
            <a:endParaRPr lang="en-US" altLang="ko-KR" sz="4750" b="1" dirty="0">
              <a:cs typeface="Arial"/>
            </a:endParaRPr>
          </a:p>
        </p:txBody>
      </p:sp>
      <p:pic>
        <p:nvPicPr>
          <p:cNvPr id="6" name="Picture 6" descr="A screenshot of a cell phone&#10;&#10;Description generated with very high confidence">
            <a:extLst>
              <a:ext uri="{FF2B5EF4-FFF2-40B4-BE49-F238E27FC236}">
                <a16:creationId xmlns:a16="http://schemas.microsoft.com/office/drawing/2014/main" id="{24F53E1D-D1A0-4A7E-BE09-B33DFDF161B4}"/>
              </a:ext>
            </a:extLst>
          </p:cNvPr>
          <p:cNvPicPr>
            <a:picLocks noChangeAspect="1"/>
          </p:cNvPicPr>
          <p:nvPr/>
        </p:nvPicPr>
        <p:blipFill>
          <a:blip r:embed="rId8"/>
          <a:stretch>
            <a:fillRect/>
          </a:stretch>
        </p:blipFill>
        <p:spPr>
          <a:xfrm>
            <a:off x="16540815" y="8936048"/>
            <a:ext cx="15788358" cy="5729991"/>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6B37F82B-9046-44A0-88D8-101C5422D5AF}"/>
              </a:ext>
            </a:extLst>
          </p:cNvPr>
          <p:cNvPicPr>
            <a:picLocks noChangeAspect="1"/>
          </p:cNvPicPr>
          <p:nvPr/>
        </p:nvPicPr>
        <p:blipFill>
          <a:blip r:embed="rId9"/>
          <a:stretch>
            <a:fillRect/>
          </a:stretch>
        </p:blipFill>
        <p:spPr>
          <a:xfrm>
            <a:off x="16808479" y="26046197"/>
            <a:ext cx="7484989" cy="5269181"/>
          </a:xfrm>
          <a:prstGeom prst="rect">
            <a:avLst/>
          </a:prstGeom>
        </p:spPr>
      </p:pic>
    </p:spTree>
  </p:cSld>
  <p:clrMapOvr>
    <a:masterClrMapping/>
  </p:clrMapOvr>
</p:sld>
</file>

<file path=ppt/theme/theme1.xml><?xml version="1.0" encoding="utf-8"?>
<a:theme xmlns:a="http://schemas.openxmlformats.org/drawingml/2006/main" name="poster_template_35X4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oster_template_35X48">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796925" rtl="0" eaLnBrk="0" fontAlgn="base" latinLnBrk="0" hangingPunct="0">
          <a:lnSpc>
            <a:spcPct val="100000"/>
          </a:lnSpc>
          <a:spcBef>
            <a:spcPct val="0"/>
          </a:spcBef>
          <a:spcAft>
            <a:spcPct val="0"/>
          </a:spcAft>
          <a:buClrTx/>
          <a:buSzTx/>
          <a:buFontTx/>
          <a:buNone/>
          <a:tabLst/>
          <a:defRPr kumimoji="0" lang="en-US" sz="3500" b="0" i="0" u="none" strike="noStrike" cap="none" normalizeH="0" baseline="0">
            <a:ln>
              <a:noFill/>
            </a:ln>
            <a:solidFill>
              <a:schemeClr val="tx1"/>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796925" rtl="0" eaLnBrk="0" fontAlgn="base" latinLnBrk="0" hangingPunct="0">
          <a:lnSpc>
            <a:spcPct val="100000"/>
          </a:lnSpc>
          <a:spcBef>
            <a:spcPct val="0"/>
          </a:spcBef>
          <a:spcAft>
            <a:spcPct val="0"/>
          </a:spcAft>
          <a:buClrTx/>
          <a:buSzTx/>
          <a:buFontTx/>
          <a:buNone/>
          <a:tabLst/>
          <a:defRPr kumimoji="0" lang="en-US" sz="3500" b="0" i="0" u="none" strike="noStrike" cap="none" normalizeH="0" baseline="0">
            <a:ln>
              <a:noFill/>
            </a:ln>
            <a:solidFill>
              <a:schemeClr val="tx1"/>
            </a:solidFill>
            <a:effectLst/>
            <a:latin typeface="Arial" pitchFamily="-108" charset="0"/>
          </a:defRPr>
        </a:defPPr>
      </a:lstStyle>
    </a:lnDef>
  </a:objectDefaults>
  <a:extraClrSchemeLst>
    <a:extraClrScheme>
      <a:clrScheme name="poster_template_35X4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_template_35X4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_template_35X4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_template_35X4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_template_35X4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_template_35X4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_template_35X4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4766</TotalTime>
  <Words>421</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Times New Roman</vt:lpstr>
      <vt:lpstr>poster_template_35X48</vt:lpstr>
      <vt:lpstr>PowerPoint Presentation</vt:lpstr>
    </vt:vector>
  </TitlesOfParts>
  <Company>University of North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921</cp:revision>
  <cp:lastPrinted>2017-08-26T23:19:14Z</cp:lastPrinted>
  <dcterms:created xsi:type="dcterms:W3CDTF">2010-02-08T16:48:32Z</dcterms:created>
  <dcterms:modified xsi:type="dcterms:W3CDTF">2019-05-23T21:02:46Z</dcterms:modified>
</cp:coreProperties>
</file>