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BDDE16-7CBF-4EA6-83CB-28D2D069CD7E}">
          <p14:sldIdLst>
            <p14:sldId id="256"/>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373" autoAdjust="0"/>
  </p:normalViewPr>
  <p:slideViewPr>
    <p:cSldViewPr snapToGrid="0">
      <p:cViewPr varScale="1">
        <p:scale>
          <a:sx n="42" d="100"/>
          <a:sy n="42" d="100"/>
        </p:scale>
        <p:origin x="7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3C568-A1FD-4EC9-8C87-CF75377548C0}" type="datetimeFigureOut">
              <a:rPr lang="en-GB" smtClean="0"/>
              <a:t>16/04/2019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CFDC0-72C6-45E1-BCE6-0EAA09649C1A}" type="slidenum">
              <a:rPr lang="en-GB" smtClean="0"/>
              <a:t>‹#›</a:t>
            </a:fld>
            <a:endParaRPr lang="en-GB"/>
          </a:p>
        </p:txBody>
      </p:sp>
    </p:spTree>
    <p:extLst>
      <p:ext uri="{BB962C8B-B14F-4D97-AF65-F5344CB8AC3E}">
        <p14:creationId xmlns:p14="http://schemas.microsoft.com/office/powerpoint/2010/main" val="96336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&gt;&gt; </a:t>
            </a:r>
            <a:r>
              <a:rPr lang="en-GB" i="1" dirty="0"/>
              <a:t>The increase in functionality is also true for an update as well just is much less pronounced as they are changing one or two things, albeit a generational update is more pronounced like Word 2012 to Word 2013 where they had a massive re-design to go along with the Win10 Aesthetic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2 &gt;&gt; its better to talk about Windows &amp; Intel and the constant security updates like Spectre which allows the hacker to see the thread stack of ‘</a:t>
            </a:r>
            <a:r>
              <a:rPr lang="en-GB" i="1" dirty="0" err="1"/>
              <a:t>HyperThreaded</a:t>
            </a:r>
            <a:r>
              <a:rPr lang="en-GB" i="1" dirty="0"/>
              <a:t> Cores’ that are logically linked. (</a:t>
            </a:r>
            <a:r>
              <a:rPr lang="en-GB" i="1" dirty="0" err="1"/>
              <a:t>HyperThreading</a:t>
            </a:r>
            <a:r>
              <a:rPr lang="en-GB" i="1" dirty="0"/>
              <a:t> One Physical CPU = Two Logical Cores). Because of the way these are created the hacker can see the data in each core using this exploit.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3 &gt;&gt; An example of this is a game called ‘No Mans Sky’ this had the problem that at launch it was not very efficient and that the game was boring which caused negative reviews and refunds from most sellers. But recently they have released an update to the game which added: Better Performance (Everywhere Flying in Space and on planets) (The reason why it was </a:t>
            </a:r>
            <a:r>
              <a:rPr lang="en-GB" i="1" dirty="0" err="1"/>
              <a:t>laggy</a:t>
            </a:r>
            <a:r>
              <a:rPr lang="en-GB" i="1" dirty="0"/>
              <a:t> was due to its 18 quintillion procedurally generated universe and it had to generate a solar system as you explored each one) &amp; lots of new functionality like Settlement Building &amp; Cars which were not possible in the poor optimised state at launch.</a:t>
            </a:r>
          </a:p>
          <a:p>
            <a:endParaRPr lang="en-GB" dirty="0"/>
          </a:p>
        </p:txBody>
      </p:sp>
      <p:sp>
        <p:nvSpPr>
          <p:cNvPr id="4" name="Slide Number Placeholder 3"/>
          <p:cNvSpPr>
            <a:spLocks noGrp="1"/>
          </p:cNvSpPr>
          <p:nvPr>
            <p:ph type="sldNum" sz="quarter" idx="5"/>
          </p:nvPr>
        </p:nvSpPr>
        <p:spPr/>
        <p:txBody>
          <a:bodyPr/>
          <a:lstStyle/>
          <a:p>
            <a:fld id="{D45CFDC0-72C6-45E1-BCE6-0EAA09649C1A}" type="slidenum">
              <a:rPr lang="en-GB" smtClean="0"/>
              <a:t>5</a:t>
            </a:fld>
            <a:endParaRPr lang="en-GB"/>
          </a:p>
        </p:txBody>
      </p:sp>
    </p:spTree>
    <p:extLst>
      <p:ext uri="{BB962C8B-B14F-4D97-AF65-F5344CB8AC3E}">
        <p14:creationId xmlns:p14="http://schemas.microsoft.com/office/powerpoint/2010/main" val="2777887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50BD-27F5-4E94-824E-DE54D3CE1868}"/>
              </a:ext>
            </a:extLst>
          </p:cNvPr>
          <p:cNvSpPr>
            <a:spLocks noGrp="1"/>
          </p:cNvSpPr>
          <p:nvPr>
            <p:ph type="ctrTitle"/>
          </p:nvPr>
        </p:nvSpPr>
        <p:spPr/>
        <p:txBody>
          <a:bodyPr/>
          <a:lstStyle/>
          <a:p>
            <a:r>
              <a:rPr lang="en-GB" dirty="0"/>
              <a:t>29.1</a:t>
            </a:r>
          </a:p>
        </p:txBody>
      </p:sp>
      <p:sp>
        <p:nvSpPr>
          <p:cNvPr id="3" name="Subtitle 2">
            <a:extLst>
              <a:ext uri="{FF2B5EF4-FFF2-40B4-BE49-F238E27FC236}">
                <a16:creationId xmlns:a16="http://schemas.microsoft.com/office/drawing/2014/main" id="{43047A77-D1D1-40F0-8F51-AB13E7AB5270}"/>
              </a:ext>
            </a:extLst>
          </p:cNvPr>
          <p:cNvSpPr>
            <a:spLocks noGrp="1"/>
          </p:cNvSpPr>
          <p:nvPr>
            <p:ph type="subTitle" idx="1"/>
          </p:nvPr>
        </p:nvSpPr>
        <p:spPr/>
        <p:txBody>
          <a:bodyPr/>
          <a:lstStyle/>
          <a:p>
            <a:r>
              <a:rPr lang="en-GB" dirty="0"/>
              <a:t>Installing Software</a:t>
            </a:r>
          </a:p>
          <a:p>
            <a:r>
              <a:rPr lang="en-GB" dirty="0"/>
              <a:t>By Adam Chu</a:t>
            </a:r>
          </a:p>
        </p:txBody>
      </p:sp>
    </p:spTree>
    <p:extLst>
      <p:ext uri="{BB962C8B-B14F-4D97-AF65-F5344CB8AC3E}">
        <p14:creationId xmlns:p14="http://schemas.microsoft.com/office/powerpoint/2010/main" val="328156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F4F5-D57D-44C7-9CEC-00B2B96B4BA4}"/>
              </a:ext>
            </a:extLst>
          </p:cNvPr>
          <p:cNvSpPr>
            <a:spLocks noGrp="1"/>
          </p:cNvSpPr>
          <p:nvPr>
            <p:ph type="title"/>
          </p:nvPr>
        </p:nvSpPr>
        <p:spPr/>
        <p:txBody>
          <a:bodyPr/>
          <a:lstStyle/>
          <a:p>
            <a:r>
              <a:rPr lang="en-GB" dirty="0"/>
              <a:t>UPDATE Prompt 1</a:t>
            </a:r>
          </a:p>
        </p:txBody>
      </p:sp>
      <p:sp>
        <p:nvSpPr>
          <p:cNvPr id="3" name="Content Placeholder 2">
            <a:extLst>
              <a:ext uri="{FF2B5EF4-FFF2-40B4-BE49-F238E27FC236}">
                <a16:creationId xmlns:a16="http://schemas.microsoft.com/office/drawing/2014/main" id="{71B5D3A1-CEB9-4061-B1BF-D5328D3EBADD}"/>
              </a:ext>
            </a:extLst>
          </p:cNvPr>
          <p:cNvSpPr>
            <a:spLocks noGrp="1"/>
          </p:cNvSpPr>
          <p:nvPr>
            <p:ph idx="1"/>
          </p:nvPr>
        </p:nvSpPr>
        <p:spPr>
          <a:xfrm>
            <a:off x="473528" y="2065867"/>
            <a:ext cx="11718472" cy="4405690"/>
          </a:xfrm>
        </p:spPr>
        <p:txBody>
          <a:bodyPr>
            <a:normAutofit fontScale="92500" lnSpcReduction="10000"/>
          </a:bodyPr>
          <a:lstStyle/>
          <a:p>
            <a:pPr marL="0" indent="0">
              <a:buNone/>
            </a:pPr>
            <a:r>
              <a:rPr lang="en-GB" dirty="0"/>
              <a:t>This is a prompt that Microsoft send to Windows</a:t>
            </a:r>
          </a:p>
          <a:p>
            <a:pPr marL="0" indent="0">
              <a:buNone/>
            </a:pPr>
            <a:r>
              <a:rPr lang="en-GB" dirty="0"/>
              <a:t>Users when there is a new Update for the OS of a</a:t>
            </a:r>
          </a:p>
          <a:p>
            <a:pPr marL="0" indent="0">
              <a:buNone/>
            </a:pPr>
            <a:r>
              <a:rPr lang="en-GB" dirty="0"/>
              <a:t>particular device. The idea behind this Prompt</a:t>
            </a:r>
          </a:p>
          <a:p>
            <a:pPr marL="0" indent="0">
              <a:buNone/>
            </a:pPr>
            <a:r>
              <a:rPr lang="en-GB" dirty="0"/>
              <a:t>is that it overwrites your current Screen and Puts </a:t>
            </a:r>
          </a:p>
          <a:p>
            <a:pPr marL="0" indent="0">
              <a:buNone/>
            </a:pPr>
            <a:r>
              <a:rPr lang="en-GB" dirty="0"/>
              <a:t>itself on the top of the display stack.</a:t>
            </a:r>
          </a:p>
          <a:p>
            <a:pPr marL="0" indent="0">
              <a:buNone/>
            </a:pPr>
            <a:endParaRPr lang="en-GB" dirty="0"/>
          </a:p>
          <a:p>
            <a:pPr marL="0" indent="0">
              <a:buNone/>
            </a:pPr>
            <a:r>
              <a:rPr lang="en-GB" dirty="0"/>
              <a:t>You Can:</a:t>
            </a:r>
          </a:p>
          <a:p>
            <a:r>
              <a:rPr lang="en-GB" dirty="0"/>
              <a:t>Restart now (which will Close Open Applications &amp; Do The Update)</a:t>
            </a:r>
          </a:p>
          <a:p>
            <a:r>
              <a:rPr lang="en-GB" dirty="0"/>
              <a:t>Pick a time (which allows you to select a time, good for when your not going to be using the PC)</a:t>
            </a:r>
          </a:p>
          <a:p>
            <a:r>
              <a:rPr lang="en-GB" dirty="0"/>
              <a:t>Snooze which will just re-ping this prompt at a later time</a:t>
            </a:r>
          </a:p>
          <a:p>
            <a:endParaRPr lang="en-GB" dirty="0"/>
          </a:p>
          <a:p>
            <a:pPr marL="0" indent="0">
              <a:buNone/>
            </a:pPr>
            <a:r>
              <a:rPr lang="en-GB" dirty="0"/>
              <a:t>Note Any Unsaved Work during an update could be lost or deleted &amp; needing restoring from a back-up</a:t>
            </a:r>
          </a:p>
        </p:txBody>
      </p:sp>
      <p:pic>
        <p:nvPicPr>
          <p:cNvPr id="1026" name="Picture 2" descr="Image result for windows 10 update prompt">
            <a:extLst>
              <a:ext uri="{FF2B5EF4-FFF2-40B4-BE49-F238E27FC236}">
                <a16:creationId xmlns:a16="http://schemas.microsoft.com/office/drawing/2014/main" id="{DC8DBA37-D44B-496B-9648-9504D5BD4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043" y="2458021"/>
            <a:ext cx="4253948" cy="127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1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6383-A936-4358-B51A-DD095403CF50}"/>
              </a:ext>
            </a:extLst>
          </p:cNvPr>
          <p:cNvSpPr>
            <a:spLocks noGrp="1"/>
          </p:cNvSpPr>
          <p:nvPr>
            <p:ph type="title"/>
          </p:nvPr>
        </p:nvSpPr>
        <p:spPr/>
        <p:txBody>
          <a:bodyPr/>
          <a:lstStyle/>
          <a:p>
            <a:r>
              <a:rPr lang="en-GB" dirty="0"/>
              <a:t>Update Prompt 2</a:t>
            </a:r>
          </a:p>
        </p:txBody>
      </p:sp>
      <p:sp>
        <p:nvSpPr>
          <p:cNvPr id="3" name="Content Placeholder 2">
            <a:extLst>
              <a:ext uri="{FF2B5EF4-FFF2-40B4-BE49-F238E27FC236}">
                <a16:creationId xmlns:a16="http://schemas.microsoft.com/office/drawing/2014/main" id="{7BED1C60-31EE-4AFB-AF08-5464921A47D7}"/>
              </a:ext>
            </a:extLst>
          </p:cNvPr>
          <p:cNvSpPr>
            <a:spLocks noGrp="1"/>
          </p:cNvSpPr>
          <p:nvPr>
            <p:ph idx="1"/>
          </p:nvPr>
        </p:nvSpPr>
        <p:spPr/>
        <p:txBody>
          <a:bodyPr/>
          <a:lstStyle/>
          <a:p>
            <a:pPr marL="0" indent="0">
              <a:buNone/>
            </a:pPr>
            <a:r>
              <a:rPr lang="en-GB" dirty="0"/>
              <a:t>This Update prompt is different as this is designed so that Program and Game Developers have everyone using the same ‘Patch’. This is done by Game </a:t>
            </a:r>
            <a:r>
              <a:rPr lang="en-GB" dirty="0" err="1"/>
              <a:t>Devs</a:t>
            </a:r>
            <a:r>
              <a:rPr lang="en-GB" dirty="0"/>
              <a:t> as if they change something important on an update, you do not want people using the older system.</a:t>
            </a:r>
          </a:p>
          <a:p>
            <a:pPr marL="0" indent="0">
              <a:buNone/>
            </a:pPr>
            <a:endParaRPr lang="en-GB" dirty="0"/>
          </a:p>
          <a:p>
            <a:pPr marL="0" indent="0">
              <a:buNone/>
            </a:pPr>
            <a:r>
              <a:rPr lang="en-GB" dirty="0"/>
              <a:t>This Application called Steam Micro-Manages the games you play by assigning Update periods when the Computer is not likely to be used, also it shows Update prompts if the variant you are using is older than the latest one. And Install Prompts if you have a new file to be installed</a:t>
            </a:r>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54F164C4-6924-4BBF-91F3-CF3CEC7CFF43}"/>
              </a:ext>
            </a:extLst>
          </p:cNvPr>
          <p:cNvPicPr>
            <a:picLocks noChangeAspect="1"/>
          </p:cNvPicPr>
          <p:nvPr/>
        </p:nvPicPr>
        <p:blipFill>
          <a:blip r:embed="rId2"/>
          <a:stretch>
            <a:fillRect/>
          </a:stretch>
        </p:blipFill>
        <p:spPr>
          <a:xfrm>
            <a:off x="685800" y="4792134"/>
            <a:ext cx="10131425" cy="1923025"/>
          </a:xfrm>
          <a:prstGeom prst="rect">
            <a:avLst/>
          </a:prstGeom>
        </p:spPr>
      </p:pic>
    </p:spTree>
    <p:extLst>
      <p:ext uri="{BB962C8B-B14F-4D97-AF65-F5344CB8AC3E}">
        <p14:creationId xmlns:p14="http://schemas.microsoft.com/office/powerpoint/2010/main" val="179169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563E-3B5B-454A-8802-F468E2E30D7C}"/>
              </a:ext>
            </a:extLst>
          </p:cNvPr>
          <p:cNvSpPr>
            <a:spLocks noGrp="1"/>
          </p:cNvSpPr>
          <p:nvPr>
            <p:ph type="title"/>
          </p:nvPr>
        </p:nvSpPr>
        <p:spPr/>
        <p:txBody>
          <a:bodyPr/>
          <a:lstStyle/>
          <a:p>
            <a:r>
              <a:rPr lang="en-GB" dirty="0"/>
              <a:t>Installing prompt 1 </a:t>
            </a:r>
          </a:p>
        </p:txBody>
      </p:sp>
      <p:pic>
        <p:nvPicPr>
          <p:cNvPr id="2050" name="Picture 2" descr="Image result for install">
            <a:extLst>
              <a:ext uri="{FF2B5EF4-FFF2-40B4-BE49-F238E27FC236}">
                <a16:creationId xmlns:a16="http://schemas.microsoft.com/office/drawing/2014/main" id="{E80FE924-18DD-47B5-BB63-4986828485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49885" y="2402795"/>
            <a:ext cx="4505438" cy="3504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4BA440-2385-4730-BC5B-FCB54F22150F}"/>
              </a:ext>
            </a:extLst>
          </p:cNvPr>
          <p:cNvSpPr txBox="1"/>
          <p:nvPr/>
        </p:nvSpPr>
        <p:spPr>
          <a:xfrm>
            <a:off x="685800" y="2402795"/>
            <a:ext cx="6564085" cy="3693319"/>
          </a:xfrm>
          <a:prstGeom prst="rect">
            <a:avLst/>
          </a:prstGeom>
          <a:noFill/>
        </p:spPr>
        <p:txBody>
          <a:bodyPr wrap="square" rtlCol="0">
            <a:spAutoFit/>
          </a:bodyPr>
          <a:lstStyle/>
          <a:p>
            <a:r>
              <a:rPr lang="en-GB" dirty="0"/>
              <a:t>When you open an executable file on your computer, usually a customised prompt will appear using one of the style of a windows alert.</a:t>
            </a:r>
          </a:p>
          <a:p>
            <a:endParaRPr lang="en-GB" dirty="0"/>
          </a:p>
          <a:p>
            <a:r>
              <a:rPr lang="en-GB" dirty="0"/>
              <a:t>This is designed to help streamline and speed up installation of new software. </a:t>
            </a:r>
          </a:p>
          <a:p>
            <a:endParaRPr lang="en-GB" dirty="0"/>
          </a:p>
          <a:p>
            <a:r>
              <a:rPr lang="en-GB" dirty="0"/>
              <a:t>You might be asked:</a:t>
            </a:r>
          </a:p>
          <a:p>
            <a:pPr marL="285750" indent="-285750">
              <a:buFont typeface="Arial" panose="020B0604020202020204" pitchFamily="34" charset="0"/>
              <a:buChar char="•"/>
            </a:pPr>
            <a:r>
              <a:rPr lang="en-GB" dirty="0"/>
              <a:t>Where do you want to save your new program?</a:t>
            </a:r>
          </a:p>
          <a:p>
            <a:pPr marL="285750" indent="-285750">
              <a:buFont typeface="Arial" panose="020B0604020202020204" pitchFamily="34" charset="0"/>
              <a:buChar char="•"/>
            </a:pPr>
            <a:r>
              <a:rPr lang="en-GB" dirty="0"/>
              <a:t>Do you want a shortcut on the Desktop &amp; Start Menu?</a:t>
            </a:r>
          </a:p>
          <a:p>
            <a:pPr marL="285750" indent="-285750">
              <a:buFont typeface="Arial" panose="020B0604020202020204" pitchFamily="34" charset="0"/>
              <a:buChar char="•"/>
            </a:pPr>
            <a:r>
              <a:rPr lang="en-GB" dirty="0"/>
              <a:t>Do you want to Install Some Affiliated Software?</a:t>
            </a:r>
          </a:p>
          <a:p>
            <a:pPr marL="285750" indent="-285750">
              <a:buFont typeface="Arial" panose="020B0604020202020204" pitchFamily="34" charset="0"/>
              <a:buChar char="•"/>
            </a:pPr>
            <a:r>
              <a:rPr lang="en-GB" dirty="0"/>
              <a:t>And its possible that it might need to Reboot the system before an application is updated</a:t>
            </a:r>
          </a:p>
        </p:txBody>
      </p:sp>
    </p:spTree>
    <p:extLst>
      <p:ext uri="{BB962C8B-B14F-4D97-AF65-F5344CB8AC3E}">
        <p14:creationId xmlns:p14="http://schemas.microsoft.com/office/powerpoint/2010/main" val="316069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23C7-CD48-47F9-AD19-EF39564D2ADB}"/>
              </a:ext>
            </a:extLst>
          </p:cNvPr>
          <p:cNvSpPr>
            <a:spLocks noGrp="1"/>
          </p:cNvSpPr>
          <p:nvPr>
            <p:ph type="title"/>
          </p:nvPr>
        </p:nvSpPr>
        <p:spPr/>
        <p:txBody>
          <a:bodyPr/>
          <a:lstStyle/>
          <a:p>
            <a:r>
              <a:rPr lang="en-GB" dirty="0"/>
              <a:t>Pros of Updating &amp; Installing Software</a:t>
            </a:r>
          </a:p>
        </p:txBody>
      </p:sp>
      <p:sp>
        <p:nvSpPr>
          <p:cNvPr id="3" name="Content Placeholder 2">
            <a:extLst>
              <a:ext uri="{FF2B5EF4-FFF2-40B4-BE49-F238E27FC236}">
                <a16:creationId xmlns:a16="http://schemas.microsoft.com/office/drawing/2014/main" id="{8FD33645-FAC5-4D93-902A-E66A967DC854}"/>
              </a:ext>
            </a:extLst>
          </p:cNvPr>
          <p:cNvSpPr>
            <a:spLocks noGrp="1"/>
          </p:cNvSpPr>
          <p:nvPr>
            <p:ph idx="1"/>
          </p:nvPr>
        </p:nvSpPr>
        <p:spPr>
          <a:xfrm>
            <a:off x="391887" y="1517347"/>
            <a:ext cx="10131425" cy="6283476"/>
          </a:xfrm>
        </p:spPr>
        <p:txBody>
          <a:bodyPr/>
          <a:lstStyle/>
          <a:p>
            <a:pPr marL="342900" indent="-342900">
              <a:buFont typeface="+mj-lt"/>
              <a:buAutoNum type="arabicPeriod"/>
            </a:pPr>
            <a:r>
              <a:rPr lang="en-GB" b="1" u="sng" dirty="0"/>
              <a:t>Better Functionality: </a:t>
            </a:r>
            <a:r>
              <a:rPr lang="en-GB" b="1" dirty="0"/>
              <a:t>Usually a Software Update or New Software is going to work more cleanly and have: a better UI, new Macros, better Stability, etc.                                      </a:t>
            </a:r>
            <a:r>
              <a:rPr lang="en-GB" i="1" dirty="0"/>
              <a:t>For example Moving from GIMP to Photoshop, which has a much better UI with easier to access or more innovated and tested features like Industry leading Macros &amp; procedures. Also as GIMP is open source it is prone to bugs compared to the full price program. </a:t>
            </a:r>
          </a:p>
          <a:p>
            <a:pPr marL="342900" indent="-342900">
              <a:buFont typeface="+mj-lt"/>
              <a:buAutoNum type="arabicPeriod"/>
            </a:pPr>
            <a:r>
              <a:rPr lang="en-GB" b="1" u="sng" dirty="0"/>
              <a:t>Better Security: </a:t>
            </a:r>
            <a:r>
              <a:rPr lang="en-GB" b="1" dirty="0"/>
              <a:t> (Firewall, Anti-Virus Rules, New Security measures in the OS).                   </a:t>
            </a:r>
            <a:r>
              <a:rPr lang="en-GB" i="1" dirty="0"/>
              <a:t>It usually has fixed a flaw in the security system exposed by White-Hat hackers. These updates help to protect and ensure that your device is protected and that none of your data is unsafe.</a:t>
            </a:r>
          </a:p>
          <a:p>
            <a:pPr marL="342900" indent="-342900">
              <a:buFont typeface="+mj-lt"/>
              <a:buAutoNum type="arabicPeriod"/>
            </a:pPr>
            <a:r>
              <a:rPr lang="en-GB" b="1" u="sng" dirty="0"/>
              <a:t>Better Performance: </a:t>
            </a:r>
            <a:r>
              <a:rPr lang="en-GB" b="1" dirty="0"/>
              <a:t>(Program runs more efficiently and smoother) </a:t>
            </a:r>
            <a:r>
              <a:rPr lang="en-GB" i="1" dirty="0"/>
              <a:t>                                Due to bad Optimisation and less efficient programming when a product is first released this could lead to: Poor User Response, Polarizing products, etc. If a company creates an Update for this program that helps to improve performance significantly improve customer feedback and usability.                           </a:t>
            </a:r>
            <a:endParaRPr lang="en-GB" b="1" u="sng" dirty="0"/>
          </a:p>
          <a:p>
            <a:pPr marL="342900" indent="-342900">
              <a:buFont typeface="+mj-lt"/>
              <a:buAutoNum type="arabicPeriod"/>
            </a:pPr>
            <a:endParaRPr lang="en-GB" i="1" dirty="0"/>
          </a:p>
          <a:p>
            <a:pPr marL="342900" indent="-342900">
              <a:buFont typeface="+mj-lt"/>
              <a:buAutoNum type="arabicPeriod"/>
            </a:pPr>
            <a:endParaRPr lang="en-GB" i="1" dirty="0"/>
          </a:p>
        </p:txBody>
      </p:sp>
    </p:spTree>
    <p:extLst>
      <p:ext uri="{BB962C8B-B14F-4D97-AF65-F5344CB8AC3E}">
        <p14:creationId xmlns:p14="http://schemas.microsoft.com/office/powerpoint/2010/main" val="146447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51E8-BD5F-4122-A91F-B44BED7CB6C2}"/>
              </a:ext>
            </a:extLst>
          </p:cNvPr>
          <p:cNvSpPr>
            <a:spLocks noGrp="1"/>
          </p:cNvSpPr>
          <p:nvPr>
            <p:ph type="title"/>
          </p:nvPr>
        </p:nvSpPr>
        <p:spPr/>
        <p:txBody>
          <a:bodyPr/>
          <a:lstStyle/>
          <a:p>
            <a:r>
              <a:rPr lang="en-GB" dirty="0"/>
              <a:t>cons of updating software</a:t>
            </a:r>
          </a:p>
        </p:txBody>
      </p:sp>
      <p:sp>
        <p:nvSpPr>
          <p:cNvPr id="3" name="Content Placeholder 2">
            <a:extLst>
              <a:ext uri="{FF2B5EF4-FFF2-40B4-BE49-F238E27FC236}">
                <a16:creationId xmlns:a16="http://schemas.microsoft.com/office/drawing/2014/main" id="{C0A1C7A7-CF10-485C-8DBB-0631175072CA}"/>
              </a:ext>
            </a:extLst>
          </p:cNvPr>
          <p:cNvSpPr>
            <a:spLocks noGrp="1"/>
          </p:cNvSpPr>
          <p:nvPr>
            <p:ph idx="1"/>
          </p:nvPr>
        </p:nvSpPr>
        <p:spPr>
          <a:xfrm>
            <a:off x="685801" y="1631576"/>
            <a:ext cx="10820398" cy="4948518"/>
          </a:xfrm>
        </p:spPr>
        <p:txBody>
          <a:bodyPr>
            <a:normAutofit lnSpcReduction="10000"/>
          </a:bodyPr>
          <a:lstStyle/>
          <a:p>
            <a:pPr marL="0" indent="0">
              <a:buNone/>
            </a:pPr>
            <a:r>
              <a:rPr lang="en-GB" b="1" u="sng" dirty="0"/>
              <a:t>Interruption of Work Flow: </a:t>
            </a:r>
            <a:r>
              <a:rPr lang="en-GB" b="1" dirty="0"/>
              <a:t>Time Taken for An Update, Cost of replacing damaged or Unsupported hardware                                                                                                                                      </a:t>
            </a:r>
            <a:r>
              <a:rPr lang="en-GB" b="1" i="1" dirty="0"/>
              <a:t>               </a:t>
            </a:r>
            <a:r>
              <a:rPr lang="en-GB" i="1" dirty="0"/>
              <a:t>When an update is on a large size (file or WS count) it removes the selected workstations whilst the updates are in progress.                                                                                                               </a:t>
            </a:r>
            <a:r>
              <a:rPr lang="en-GB" b="1" dirty="0"/>
              <a:t>Changed Functionality (Methods &amp; Macros)                                                                                          </a:t>
            </a:r>
            <a:r>
              <a:rPr lang="en-GB" i="1" dirty="0"/>
              <a:t>If an update has changed significant points within a program (GUI Wise or Feature Wise) this can force users to relearn the new systems.                                                                                        </a:t>
            </a:r>
            <a:r>
              <a:rPr lang="en-GB" b="1" dirty="0"/>
              <a:t>Cost of replacing damaged or Unsupported hardware                                                                       </a:t>
            </a:r>
            <a:r>
              <a:rPr lang="en-GB" i="1" dirty="0"/>
              <a:t>Which can cost money for Teachers And Time If a update fails midway and damages or corrupted a hard drive the business then has to pay to replace and re-set up the items damaged like WS and Servers. This can also occur when a Update or Install of software cannot be used due to a hardware incompatibility and then the systems need to be replaced whilst the other issues can still occur</a:t>
            </a:r>
          </a:p>
          <a:p>
            <a:pPr marL="0" indent="0">
              <a:buNone/>
            </a:pPr>
            <a:endParaRPr lang="en-GB" i="1" dirty="0"/>
          </a:p>
          <a:p>
            <a:pPr marL="0" indent="0">
              <a:buNone/>
            </a:pPr>
            <a:r>
              <a:rPr lang="en-GB" i="1" dirty="0"/>
              <a:t>These flaws cause a business to expend time and resources to replace what is lost or damaged this in turn makes updating a program something that should be planned and with risks assessed and prepared for</a:t>
            </a:r>
          </a:p>
        </p:txBody>
      </p:sp>
    </p:spTree>
    <p:extLst>
      <p:ext uri="{BB962C8B-B14F-4D97-AF65-F5344CB8AC3E}">
        <p14:creationId xmlns:p14="http://schemas.microsoft.com/office/powerpoint/2010/main" val="848139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ustom 1">
      <a:majorFont>
        <a:latin typeface="David"/>
        <a:ea typeface=""/>
        <a:cs typeface=""/>
      </a:majorFont>
      <a:minorFont>
        <a:latin typeface="Century Gothic"/>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6926</TotalTime>
  <Words>961</Words>
  <Application>Microsoft Office PowerPoint</Application>
  <PresentationFormat>Widescreen</PresentationFormat>
  <Paragraphs>43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David</vt:lpstr>
      <vt:lpstr>Celestial</vt:lpstr>
      <vt:lpstr>29.1</vt:lpstr>
      <vt:lpstr>UPDATE Prompt 1</vt:lpstr>
      <vt:lpstr>Update Prompt 2</vt:lpstr>
      <vt:lpstr>Installing prompt 1 </vt:lpstr>
      <vt:lpstr>Pros of Updating &amp; Installing Software</vt:lpstr>
      <vt:lpstr>cons of updating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29.1</dc:title>
  <dc:creator>Adam Chu</dc:creator>
  <cp:lastModifiedBy>Adam Chu</cp:lastModifiedBy>
  <cp:revision>19</cp:revision>
  <dcterms:created xsi:type="dcterms:W3CDTF">2019-04-03T20:38:07Z</dcterms:created>
  <dcterms:modified xsi:type="dcterms:W3CDTF">2019-04-19T11:19:25Z</dcterms:modified>
</cp:coreProperties>
</file>