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1707" r:id="rId3"/>
    <p:sldId id="262" r:id="rId4"/>
    <p:sldId id="1734" r:id="rId5"/>
    <p:sldId id="1735" r:id="rId6"/>
    <p:sldId id="1736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-60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4/19/19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90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4/19/19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4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Seq2Seq, Attention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1624267"/>
            <a:chOff x="669926" y="1169733"/>
            <a:chExt cx="10850559" cy="1624267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828576" y="1309551"/>
              <a:ext cx="56" cy="148444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zh-CN" sz="2400" dirty="0" smtClean="0"/>
                <a:t>S</a:t>
              </a:r>
              <a:r>
                <a:rPr lang="en-US" altLang="zh-CN" sz="2400" dirty="0" smtClean="0"/>
                <a:t>eq2Seq + Attention</a:t>
              </a:r>
              <a:endParaRPr lang="en-US" altLang="zh-CN" sz="2400" dirty="0"/>
            </a:p>
          </p:txBody>
        </p: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 + Attention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Encoder Decoder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458" y="543426"/>
            <a:ext cx="5600700" cy="565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63" y="1737895"/>
            <a:ext cx="4959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Encoder </a:t>
            </a:r>
            <a:r>
              <a:rPr lang="zh-CN" altLang="en-US" sz="2400" dirty="0" smtClean="0"/>
              <a:t>是一个 </a:t>
            </a:r>
            <a:r>
              <a:rPr lang="en-US" altLang="zh-CN" sz="2400" dirty="0" smtClean="0"/>
              <a:t>GRU</a:t>
            </a:r>
          </a:p>
          <a:p>
            <a:pPr marL="285750" indent="-285750">
              <a:buFontTx/>
              <a:buChar char="-"/>
            </a:pPr>
            <a:r>
              <a:rPr lang="zh-CN" altLang="zh-CN" sz="2400" dirty="0" smtClean="0"/>
              <a:t>D</a:t>
            </a:r>
            <a:r>
              <a:rPr lang="en-US" altLang="zh-CN" sz="2400" dirty="0" err="1" smtClean="0"/>
              <a:t>ecoder</a:t>
            </a:r>
            <a:r>
              <a:rPr lang="zh-CN" altLang="en-US" sz="2400" dirty="0" smtClean="0"/>
              <a:t> 也是一个</a:t>
            </a:r>
            <a:r>
              <a:rPr lang="en-US" altLang="zh-CN" sz="2400" dirty="0" smtClean="0"/>
              <a:t>GRU</a:t>
            </a:r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训练采用</a:t>
            </a:r>
            <a:r>
              <a:rPr lang="en-US" altLang="zh-CN" sz="2400" dirty="0" smtClean="0"/>
              <a:t>cross entropy loss</a:t>
            </a:r>
            <a:r>
              <a:rPr lang="zh-CN" altLang="en-US" sz="2400" dirty="0" smtClean="0"/>
              <a:t>，与语言模型类似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图片来自</a:t>
            </a:r>
            <a:r>
              <a:rPr lang="en-US" altLang="zh-CN" sz="2400" dirty="0" smtClean="0"/>
              <a:t>Cho et. </a:t>
            </a:r>
            <a:r>
              <a:rPr lang="en-US" altLang="zh-CN" sz="2400" dirty="0"/>
              <a:t>al, Learning Phrase Representations using RNN Encoder-Decoder for Statistical Machine Translation</a:t>
            </a:r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87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</a:t>
            </a:r>
            <a:r>
              <a:rPr lang="zh-CN" altLang="zh-CN" dirty="0" smtClean="0"/>
              <a:t>h</a:t>
            </a:r>
            <a:r>
              <a:rPr lang="en-US" altLang="zh-CN" dirty="0" err="1" smtClean="0"/>
              <a:t>danau</a:t>
            </a:r>
            <a:r>
              <a:rPr lang="en-US" altLang="zh-CN" dirty="0" smtClean="0"/>
              <a:t> Attention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963" y="1016001"/>
            <a:ext cx="3771900" cy="482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63" y="1483895"/>
            <a:ext cx="49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Encoder</a:t>
            </a:r>
            <a:r>
              <a:rPr lang="zh-CN" altLang="en-US" sz="2400" dirty="0" smtClean="0"/>
              <a:t>是一个双向</a:t>
            </a:r>
            <a:r>
              <a:rPr lang="zh-CN" altLang="zh-CN" sz="2400" dirty="0" smtClean="0"/>
              <a:t>R</a:t>
            </a:r>
            <a:r>
              <a:rPr lang="en-US" altLang="zh-CN" sz="2400" dirty="0" smtClean="0"/>
              <a:t>NN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Attention Function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57" y="2319421"/>
            <a:ext cx="20828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11" y="3540626"/>
            <a:ext cx="3390900" cy="168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421" y="5427580"/>
            <a:ext cx="554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图片来自</a:t>
            </a:r>
            <a:r>
              <a:rPr lang="en-US" dirty="0"/>
              <a:t>Ba</a:t>
            </a:r>
            <a:r>
              <a:rPr lang="zh-CN" altLang="zh-CN" dirty="0"/>
              <a:t>h</a:t>
            </a:r>
            <a:r>
              <a:rPr lang="en-US" altLang="zh-CN" dirty="0" err="1"/>
              <a:t>danau</a:t>
            </a:r>
            <a:r>
              <a:rPr lang="en-US" altLang="zh-CN" dirty="0"/>
              <a:t> </a:t>
            </a:r>
            <a:r>
              <a:rPr lang="en-US" altLang="zh-CN" dirty="0" smtClean="0"/>
              <a:t>et. al,</a:t>
            </a:r>
            <a:r>
              <a:rPr lang="zh-CN" altLang="en-US" dirty="0" smtClean="0"/>
              <a:t> </a:t>
            </a:r>
            <a:r>
              <a:rPr lang="en-US" dirty="0" smtClean="0"/>
              <a:t>Neural </a:t>
            </a:r>
            <a:r>
              <a:rPr lang="en-US" dirty="0"/>
              <a:t>Machine Translation by Jointly Learning to Align and Translate</a:t>
            </a:r>
          </a:p>
        </p:txBody>
      </p:sp>
    </p:spTree>
    <p:extLst>
      <p:ext uri="{BB962C8B-B14F-4D97-AF65-F5344CB8AC3E}">
        <p14:creationId xmlns:p14="http://schemas.microsoft.com/office/powerpoint/2010/main" val="136201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Luong</a:t>
            </a:r>
            <a:r>
              <a:rPr lang="en-US" dirty="0" smtClean="0"/>
              <a:t> Attention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16" y="1095542"/>
            <a:ext cx="5676900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3" y="1472532"/>
            <a:ext cx="596900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47" y="3116847"/>
            <a:ext cx="4165600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174" y="4795252"/>
            <a:ext cx="276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5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</a:t>
            </a:r>
            <a:r>
              <a:rPr lang="en-US" altLang="zh-CN" err="1" smtClean="0"/>
              <a:t>@</a:t>
            </a:r>
            <a:r>
              <a:rPr lang="en-US" altLang="zh-CN" smtClean="0"/>
              <a:t>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14</TotalTime>
  <Words>142</Words>
  <Application>Microsoft Macintosh PowerPoint</Application>
  <PresentationFormat>Custom</PresentationFormat>
  <Paragraphs>37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主题5</vt:lpstr>
      <vt:lpstr>Seq2Seq, Attention</vt:lpstr>
      <vt:lpstr>PowerPoint Presentation</vt:lpstr>
      <vt:lpstr>Seq2Seq + Attention</vt:lpstr>
      <vt:lpstr>Encoder Decoder模型</vt:lpstr>
      <vt:lpstr>Bahdanau Attention</vt:lpstr>
      <vt:lpstr>Luong Attention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41</cp:revision>
  <cp:lastPrinted>2017-09-04T16:00:00Z</cp:lastPrinted>
  <dcterms:created xsi:type="dcterms:W3CDTF">2017-09-04T16:00:00Z</dcterms:created>
  <dcterms:modified xsi:type="dcterms:W3CDTF">2019-04-20T03:10:32Z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