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707" r:id="rId3"/>
    <p:sldId id="1743" r:id="rId4"/>
    <p:sldId id="1745" r:id="rId5"/>
    <p:sldId id="1746" r:id="rId6"/>
    <p:sldId id="1747" r:id="rId7"/>
    <p:sldId id="262" r:id="rId8"/>
    <p:sldId id="1748" r:id="rId9"/>
    <p:sldId id="1734" r:id="rId10"/>
    <p:sldId id="1735" r:id="rId11"/>
    <p:sldId id="1736" r:id="rId12"/>
    <p:sldId id="1738" r:id="rId13"/>
    <p:sldId id="1740" r:id="rId14"/>
    <p:sldId id="1741" r:id="rId15"/>
    <p:sldId id="1742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8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3/30/19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3/30/19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2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12252" y="2320538"/>
            <a:ext cx="6108236" cy="1308152"/>
          </a:xfrm>
        </p:spPr>
        <p:txBody>
          <a:bodyPr/>
          <a:lstStyle/>
          <a:p>
            <a:r>
              <a:rPr lang="zh-CN" altLang="en-US" dirty="0" smtClean="0"/>
              <a:t>卷积神经网络与图像识别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90182"/>
            <a:ext cx="10795000" cy="307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116" y="4770139"/>
            <a:ext cx="9332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Alex </a:t>
            </a:r>
            <a:r>
              <a:rPr lang="en-US" altLang="zh-CN" dirty="0" err="1" smtClean="0"/>
              <a:t>Krizhevsky</a:t>
            </a:r>
            <a:r>
              <a:rPr lang="en-US" altLang="zh-CN" dirty="0" smtClean="0"/>
              <a:t> et al., 2012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err="1"/>
              <a:t>ImageNet</a:t>
            </a:r>
            <a:r>
              <a:rPr lang="en-US" altLang="zh-CN" dirty="0"/>
              <a:t> Classification with Deep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www.nvidia.cn</a:t>
            </a:r>
            <a:r>
              <a:rPr lang="en-US" dirty="0"/>
              <a:t>/content/tesla/</a:t>
            </a:r>
            <a:r>
              <a:rPr lang="en-US" dirty="0" err="1"/>
              <a:t>pdf</a:t>
            </a:r>
            <a:r>
              <a:rPr lang="en-US" dirty="0"/>
              <a:t>/machine-learning/</a:t>
            </a:r>
            <a:r>
              <a:rPr lang="en-US" dirty="0" err="1"/>
              <a:t>imagenet</a:t>
            </a:r>
            <a:r>
              <a:rPr lang="en-US" dirty="0"/>
              <a:t>-classification-with-deep-convolutional-</a:t>
            </a:r>
            <a:r>
              <a:rPr lang="en-US" dirty="0" err="1"/>
              <a:t>nn.pdf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5" y="1223015"/>
            <a:ext cx="8101555" cy="474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2848" y="1491592"/>
            <a:ext cx="1831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Simonyan</a:t>
            </a:r>
            <a:r>
              <a:rPr lang="en-US" dirty="0" smtClean="0"/>
              <a:t> and </a:t>
            </a:r>
            <a:r>
              <a:rPr lang="en-US" dirty="0" err="1" smtClean="0"/>
              <a:t>Zisserman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Deep Convolutional Networks for Large-Scale Image </a:t>
            </a:r>
            <a:r>
              <a:rPr lang="en-US" dirty="0" smtClean="0"/>
              <a:t>Recognition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/abs/1409.1556</a:t>
            </a:r>
          </a:p>
        </p:txBody>
      </p:sp>
    </p:spTree>
    <p:extLst>
      <p:ext uri="{BB962C8B-B14F-4D97-AF65-F5344CB8AC3E}">
        <p14:creationId xmlns:p14="http://schemas.microsoft.com/office/powerpoint/2010/main" val="16818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77546" y="1816493"/>
            <a:ext cx="3352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He, et al., </a:t>
            </a:r>
            <a:r>
              <a:rPr lang="en-US" dirty="0" smtClean="0"/>
              <a:t>Deep </a:t>
            </a:r>
            <a:r>
              <a:rPr lang="en-US" dirty="0"/>
              <a:t>Residual Learning for Image Recognition</a:t>
            </a:r>
            <a:endParaRPr lang="en-US" dirty="0" smtClean="0"/>
          </a:p>
          <a:p>
            <a:endParaRPr lang="en-US" dirty="0"/>
          </a:p>
          <a:p>
            <a:r>
              <a:rPr lang="mr-IN" dirty="0"/>
              <a:t>https://arxiv.org/abs/1512.03385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8" y="1207655"/>
            <a:ext cx="6176450" cy="48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" y="1201783"/>
            <a:ext cx="12115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9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20" y="1313003"/>
            <a:ext cx="6526128" cy="47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8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951"/>
            <a:ext cx="12192000" cy="2159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486" y="3898815"/>
            <a:ext cx="63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Huang et al., Densely Connected Convolutional Networks</a:t>
            </a:r>
          </a:p>
          <a:p>
            <a:r>
              <a:rPr lang="mr-IN" dirty="0"/>
              <a:t>https://arxiv.org/abs/1608.06993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2351260"/>
            <a:chOff x="669926" y="1169733"/>
            <a:chExt cx="10850559" cy="2351260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816367" y="1309551"/>
              <a:ext cx="12209" cy="221144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200" dirty="0" smtClean="0"/>
                <a:t>卷积神经网络</a:t>
              </a:r>
              <a:endParaRPr lang="en-US" altLang="zh-CN" sz="22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200" dirty="0" smtClean="0"/>
                <a:t>常用</a:t>
              </a:r>
              <a:r>
                <a:rPr lang="zh-CN" altLang="en-US" sz="2200" dirty="0" smtClean="0"/>
                <a:t>卷积神经网络</a:t>
              </a:r>
              <a:r>
                <a:rPr lang="zh-CN" altLang="en-US" sz="2200" dirty="0" smtClean="0"/>
                <a:t>架构</a:t>
              </a:r>
              <a:endParaRPr lang="en-US" altLang="zh-CN" sz="22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Convolutional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070100"/>
            <a:ext cx="7340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625600"/>
            <a:ext cx="10401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Pooling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12192000" cy="36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常用卷积神经网络架构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zh-CN" dirty="0" smtClean="0"/>
              <a:t>C</a:t>
            </a:r>
            <a:r>
              <a:rPr lang="en-US" altLang="zh-CN" dirty="0" err="1" smtClean="0"/>
              <a:t>onvNet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3585" y="1861509"/>
            <a:ext cx="77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172" y="1370878"/>
            <a:ext cx="828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-&gt; [[CONV -&gt; RELU] * N -&gt; POOL] * M -&gt; [FC -&gt; RELU]*K -&gt; 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48"/>
            <a:ext cx="12192000" cy="3724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16" y="5242724"/>
            <a:ext cx="550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Yann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, </a:t>
            </a:r>
            <a:r>
              <a:rPr lang="en-US" dirty="0" smtClean="0"/>
              <a:t>1998</a:t>
            </a:r>
            <a:r>
              <a:rPr lang="zh-CN" altLang="en-US" dirty="0" smtClean="0"/>
              <a:t>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6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441</TotalTime>
  <Words>263</Words>
  <Application>Microsoft Macintosh PowerPoint</Application>
  <PresentationFormat>Custom</PresentationFormat>
  <Paragraphs>67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主题5</vt:lpstr>
      <vt:lpstr>卷积神经网络与图像识别</vt:lpstr>
      <vt:lpstr>PowerPoint Presentation</vt:lpstr>
      <vt:lpstr>卷积神经网络</vt:lpstr>
      <vt:lpstr>Convolutional Neural Network</vt:lpstr>
      <vt:lpstr>Convolutional Neural Network</vt:lpstr>
      <vt:lpstr>Pooling Layer</vt:lpstr>
      <vt:lpstr>常用卷积神经网络架构</vt:lpstr>
      <vt:lpstr>常见的ConvNet架构</vt:lpstr>
      <vt:lpstr>LeNet</vt:lpstr>
      <vt:lpstr>AlexNet</vt:lpstr>
      <vt:lpstr>VGG-16</vt:lpstr>
      <vt:lpstr>ResNet</vt:lpstr>
      <vt:lpstr>ResNet</vt:lpstr>
      <vt:lpstr>DenseNet</vt:lpstr>
      <vt:lpstr>DenseNet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56</cp:revision>
  <cp:lastPrinted>2017-09-04T16:00:00Z</cp:lastPrinted>
  <dcterms:created xsi:type="dcterms:W3CDTF">2017-09-04T16:00:00Z</dcterms:created>
  <dcterms:modified xsi:type="dcterms:W3CDTF">2019-03-31T05:16:27Z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