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80" r:id="rId3"/>
    <p:sldId id="281" r:id="rId4"/>
    <p:sldId id="300" r:id="rId5"/>
    <p:sldId id="286" r:id="rId6"/>
    <p:sldId id="287" r:id="rId7"/>
    <p:sldId id="289" r:id="rId8"/>
    <p:sldId id="275" r:id="rId9"/>
    <p:sldId id="290" r:id="rId10"/>
    <p:sldId id="279" r:id="rId11"/>
    <p:sldId id="301" r:id="rId12"/>
    <p:sldId id="291" r:id="rId13"/>
    <p:sldId id="302" r:id="rId14"/>
    <p:sldId id="292" r:id="rId15"/>
    <p:sldId id="303" r:id="rId16"/>
    <p:sldId id="293" r:id="rId17"/>
    <p:sldId id="294" r:id="rId18"/>
    <p:sldId id="295" r:id="rId19"/>
    <p:sldId id="296" r:id="rId20"/>
    <p:sldId id="30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1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 燚" initials="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FFF"/>
    <a:srgbClr val="E6E6E6"/>
    <a:srgbClr val="018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7D9AA-6BC8-4F0B-95CF-881484E8E1F1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1AA8C-7AD8-4B85-9C38-A3BB5A7C2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3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3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8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86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3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8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4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81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4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8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2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6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4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0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9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8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1AA8C-7AD8-4B85-9C38-A3BB5A7C23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8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2C6-A234-4028-ABBC-E8772531CB4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44E-D14C-4D3A-9E2C-CE84913B4A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344FB0-E747-DD1E-802B-5D3B535E837F}"/>
              </a:ext>
            </a:extLst>
          </p:cNvPr>
          <p:cNvGrpSpPr/>
          <p:nvPr userDrawn="1"/>
        </p:nvGrpSpPr>
        <p:grpSpPr>
          <a:xfrm>
            <a:off x="9003293" y="5614043"/>
            <a:ext cx="3424209" cy="2502773"/>
            <a:chOff x="1030072" y="5467916"/>
            <a:chExt cx="2536483" cy="18539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B9C440-7D17-6F5E-D39E-4CC42F2E7DFC}"/>
                </a:ext>
              </a:extLst>
            </p:cNvPr>
            <p:cNvSpPr/>
            <p:nvPr/>
          </p:nvSpPr>
          <p:spPr>
            <a:xfrm rot="2700000">
              <a:off x="1030072" y="600989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85D0DF-AFA3-9224-5C8D-3F8F4141E996}"/>
                </a:ext>
              </a:extLst>
            </p:cNvPr>
            <p:cNvSpPr/>
            <p:nvPr/>
          </p:nvSpPr>
          <p:spPr>
            <a:xfrm rot="2700000">
              <a:off x="3263574" y="5459319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9599F9-68A1-9203-CB35-B209ED2DB870}"/>
                </a:ext>
              </a:extLst>
            </p:cNvPr>
            <p:cNvSpPr/>
            <p:nvPr/>
          </p:nvSpPr>
          <p:spPr>
            <a:xfrm rot="2700000">
              <a:off x="1917263" y="5672553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1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2C6-A234-4028-ABBC-E8772531CB4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44E-D14C-4D3A-9E2C-CE84913B4A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0ED658-E526-9F93-71E2-FE5F3E3E0036}"/>
              </a:ext>
            </a:extLst>
          </p:cNvPr>
          <p:cNvGrpSpPr/>
          <p:nvPr userDrawn="1"/>
        </p:nvGrpSpPr>
        <p:grpSpPr>
          <a:xfrm>
            <a:off x="9003293" y="5614043"/>
            <a:ext cx="3424209" cy="2502773"/>
            <a:chOff x="1030072" y="5467916"/>
            <a:chExt cx="2536483" cy="185392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CAB68B-0254-D31A-8300-614D3064B88A}"/>
                </a:ext>
              </a:extLst>
            </p:cNvPr>
            <p:cNvSpPr/>
            <p:nvPr/>
          </p:nvSpPr>
          <p:spPr>
            <a:xfrm rot="2700000">
              <a:off x="1030072" y="600989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102120-61B3-E319-F1A9-DA8D91132113}"/>
                </a:ext>
              </a:extLst>
            </p:cNvPr>
            <p:cNvSpPr/>
            <p:nvPr/>
          </p:nvSpPr>
          <p:spPr>
            <a:xfrm rot="2700000">
              <a:off x="3263574" y="5459319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D5C7DBE-D64F-3223-3CAB-461F37ABBCF2}"/>
                </a:ext>
              </a:extLst>
            </p:cNvPr>
            <p:cNvSpPr/>
            <p:nvPr/>
          </p:nvSpPr>
          <p:spPr>
            <a:xfrm rot="2700000">
              <a:off x="1917263" y="5672553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2C6-A234-4028-ABBC-E8772531CB4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44E-D14C-4D3A-9E2C-CE84913B4A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D22D1D-9294-6CD5-E768-EA661D1DBF87}"/>
              </a:ext>
            </a:extLst>
          </p:cNvPr>
          <p:cNvGrpSpPr/>
          <p:nvPr userDrawn="1"/>
        </p:nvGrpSpPr>
        <p:grpSpPr>
          <a:xfrm>
            <a:off x="9003293" y="5614043"/>
            <a:ext cx="3424209" cy="2502773"/>
            <a:chOff x="1030072" y="5467916"/>
            <a:chExt cx="2536483" cy="18539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E5C78FD-A730-52E9-CD1B-924CB66BA125}"/>
                </a:ext>
              </a:extLst>
            </p:cNvPr>
            <p:cNvSpPr/>
            <p:nvPr/>
          </p:nvSpPr>
          <p:spPr>
            <a:xfrm rot="2700000">
              <a:off x="1030072" y="600989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303882-D9F6-C89D-AE8F-057BF1C3E971}"/>
                </a:ext>
              </a:extLst>
            </p:cNvPr>
            <p:cNvSpPr/>
            <p:nvPr/>
          </p:nvSpPr>
          <p:spPr>
            <a:xfrm rot="2700000">
              <a:off x="3263574" y="5459319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594B02-D8BB-450A-479C-83A0610FD4F0}"/>
                </a:ext>
              </a:extLst>
            </p:cNvPr>
            <p:cNvSpPr/>
            <p:nvPr/>
          </p:nvSpPr>
          <p:spPr>
            <a:xfrm rot="2700000">
              <a:off x="1917263" y="5672553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17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2C6-A234-4028-ABBC-E8772531CB4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44E-D14C-4D3A-9E2C-CE84913B4A4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E4985D-B883-53C9-477E-33E252D316D0}"/>
              </a:ext>
            </a:extLst>
          </p:cNvPr>
          <p:cNvGrpSpPr/>
          <p:nvPr userDrawn="1"/>
        </p:nvGrpSpPr>
        <p:grpSpPr>
          <a:xfrm>
            <a:off x="9003293" y="5614043"/>
            <a:ext cx="3424209" cy="2502773"/>
            <a:chOff x="1030072" y="5467916"/>
            <a:chExt cx="2536483" cy="185392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B81AB7-325C-376B-A2DC-DB5FE8140CA2}"/>
                </a:ext>
              </a:extLst>
            </p:cNvPr>
            <p:cNvSpPr/>
            <p:nvPr/>
          </p:nvSpPr>
          <p:spPr>
            <a:xfrm rot="2700000">
              <a:off x="1030072" y="600989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74E226B-2920-A449-A7A2-71D31C1CC1F5}"/>
                </a:ext>
              </a:extLst>
            </p:cNvPr>
            <p:cNvSpPr/>
            <p:nvPr/>
          </p:nvSpPr>
          <p:spPr>
            <a:xfrm rot="2700000">
              <a:off x="3263574" y="5459319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7966F8-2105-FBA1-677D-BCDACB3E4D02}"/>
                </a:ext>
              </a:extLst>
            </p:cNvPr>
            <p:cNvSpPr/>
            <p:nvPr/>
          </p:nvSpPr>
          <p:spPr>
            <a:xfrm rot="2700000">
              <a:off x="1917263" y="5672553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6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B2C6-A234-4028-ABBC-E8772531CB49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444E-D14C-4D3A-9E2C-CE84913B4A4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15BA09-2493-46EA-BFF3-DCE5E80D1B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52EB0D-0D94-36C4-8C5A-20A49855CF80}"/>
              </a:ext>
            </a:extLst>
          </p:cNvPr>
          <p:cNvSpPr/>
          <p:nvPr userDrawn="1"/>
        </p:nvSpPr>
        <p:spPr>
          <a:xfrm>
            <a:off x="0" y="-4763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8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1695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2A47ED-48ED-491F-A5F5-885C163D5DDC}"/>
              </a:ext>
            </a:extLst>
          </p:cNvPr>
          <p:cNvGrpSpPr/>
          <p:nvPr/>
        </p:nvGrpSpPr>
        <p:grpSpPr>
          <a:xfrm rot="10800000">
            <a:off x="3534851" y="1471458"/>
            <a:ext cx="1552861" cy="1376293"/>
            <a:chOff x="3295850" y="2263222"/>
            <a:chExt cx="2643765" cy="234315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D10B276-2FC8-4593-A0DD-1CD237F96D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72A73B-3B5C-4266-8012-1DD2719762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7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C6499C-5A50-4EA2-B53E-064DF9C1B8D7}"/>
              </a:ext>
            </a:extLst>
          </p:cNvPr>
          <p:cNvGrpSpPr/>
          <p:nvPr/>
        </p:nvGrpSpPr>
        <p:grpSpPr>
          <a:xfrm rot="10800000">
            <a:off x="4715106" y="1471458"/>
            <a:ext cx="1552861" cy="1376293"/>
            <a:chOff x="3295850" y="2263222"/>
            <a:chExt cx="2643765" cy="234315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08510C5-BE7C-4A60-86E5-1EBF45442E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5AE0392-BC27-46E1-8A82-143E9E79B1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563E2-EE28-4EFA-A7E0-04E886FE4500}"/>
              </a:ext>
            </a:extLst>
          </p:cNvPr>
          <p:cNvGrpSpPr/>
          <p:nvPr/>
        </p:nvGrpSpPr>
        <p:grpSpPr>
          <a:xfrm rot="10800000">
            <a:off x="5895361" y="1471459"/>
            <a:ext cx="1552861" cy="1376293"/>
            <a:chOff x="3295850" y="2263222"/>
            <a:chExt cx="2643765" cy="234315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F0F25F6-98B9-4D6B-A328-947F65F9AB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F4E488-4EA3-4EF0-8F28-35E23C949E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497E93-7334-4E1B-A4EA-CA49BA2D24AF}"/>
              </a:ext>
            </a:extLst>
          </p:cNvPr>
          <p:cNvGrpSpPr/>
          <p:nvPr/>
        </p:nvGrpSpPr>
        <p:grpSpPr>
          <a:xfrm rot="10800000">
            <a:off x="7075615" y="1471459"/>
            <a:ext cx="1552861" cy="1376293"/>
            <a:chOff x="3295850" y="2263222"/>
            <a:chExt cx="2643765" cy="234315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192C8B4-77BA-4E4D-B4C4-64682827E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2C15F39-85D2-4FC9-80B6-C9AA49996D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X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2207888-6DFC-41ED-B12A-C6A48BF7C084}"/>
              </a:ext>
            </a:extLst>
          </p:cNvPr>
          <p:cNvSpPr txBox="1"/>
          <p:nvPr/>
        </p:nvSpPr>
        <p:spPr>
          <a:xfrm>
            <a:off x="2849518" y="3051789"/>
            <a:ext cx="6546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+mn-lt"/>
              </a:rPr>
              <a:t>学生会竞选汇报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44753DCC-481D-4CA1-860C-9D0FE03B9818}"/>
              </a:ext>
            </a:extLst>
          </p:cNvPr>
          <p:cNvGrpSpPr/>
          <p:nvPr/>
        </p:nvGrpSpPr>
        <p:grpSpPr>
          <a:xfrm>
            <a:off x="4492137" y="5129574"/>
            <a:ext cx="1699769" cy="282600"/>
            <a:chOff x="4386674" y="5568131"/>
            <a:chExt cx="3102358" cy="51579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93550E5-F4FC-4F69-9312-526CB6EBC9E1}"/>
                </a:ext>
              </a:extLst>
            </p:cNvPr>
            <p:cNvGrpSpPr/>
            <p:nvPr/>
          </p:nvGrpSpPr>
          <p:grpSpPr>
            <a:xfrm>
              <a:off x="4386674" y="5568131"/>
              <a:ext cx="398835" cy="398836"/>
              <a:chOff x="1805937" y="1198198"/>
              <a:chExt cx="2011678" cy="2011677"/>
            </a:xfrm>
          </p:grpSpPr>
          <p:sp>
            <p:nvSpPr>
              <p:cNvPr id="42" name="圆角矩形 2">
                <a:extLst>
                  <a:ext uri="{FF2B5EF4-FFF2-40B4-BE49-F238E27FC236}">
                    <a16:creationId xmlns:a16="http://schemas.microsoft.com/office/drawing/2014/main" id="{ADF1D13D-FBD4-4B2F-881A-72144AD1E15D}"/>
                  </a:ext>
                </a:extLst>
              </p:cNvPr>
              <p:cNvSpPr/>
              <p:nvPr/>
            </p:nvSpPr>
            <p:spPr>
              <a:xfrm>
                <a:off x="1805937" y="1198198"/>
                <a:ext cx="2011678" cy="2011677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圆角矩形 3">
                <a:extLst>
                  <a:ext uri="{FF2B5EF4-FFF2-40B4-BE49-F238E27FC236}">
                    <a16:creationId xmlns:a16="http://schemas.microsoft.com/office/drawing/2014/main" id="{20597D41-FC0F-4DE1-8015-5AE24C25318D}"/>
                  </a:ext>
                </a:extLst>
              </p:cNvPr>
              <p:cNvSpPr/>
              <p:nvPr/>
            </p:nvSpPr>
            <p:spPr>
              <a:xfrm>
                <a:off x="2029233" y="1421513"/>
                <a:ext cx="1565093" cy="1565087"/>
              </a:xfrm>
              <a:prstGeom prst="ellipse">
                <a:avLst/>
              </a:prstGeom>
              <a:gradFill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2700000" scaled="1"/>
              </a:gra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圆角矩形 4">
                <a:extLst>
                  <a:ext uri="{FF2B5EF4-FFF2-40B4-BE49-F238E27FC236}">
                    <a16:creationId xmlns:a16="http://schemas.microsoft.com/office/drawing/2014/main" id="{9EB1EE6D-34CC-4920-A294-2BACE87B0365}"/>
                  </a:ext>
                </a:extLst>
              </p:cNvPr>
              <p:cNvSpPr/>
              <p:nvPr/>
            </p:nvSpPr>
            <p:spPr>
              <a:xfrm>
                <a:off x="2077723" y="1469964"/>
                <a:ext cx="1468112" cy="1468107"/>
              </a:xfrm>
              <a:prstGeom prst="ellipse">
                <a:avLst/>
              </a:prstGeom>
              <a:gradFill>
                <a:gsLst>
                  <a:gs pos="0">
                    <a:srgbClr val="E2E2E2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student-graduation-cap-shape_52041">
              <a:extLst>
                <a:ext uri="{FF2B5EF4-FFF2-40B4-BE49-F238E27FC236}">
                  <a16:creationId xmlns:a16="http://schemas.microsoft.com/office/drawing/2014/main" id="{A35F4AC5-E007-4876-B778-BAF2F96A91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07303" y="5661193"/>
              <a:ext cx="149172" cy="198605"/>
            </a:xfrm>
            <a:custGeom>
              <a:avLst/>
              <a:gdLst>
                <a:gd name="connsiteX0" fmla="*/ 113928 w 455711"/>
                <a:gd name="connsiteY0" fmla="*/ 341255 h 606722"/>
                <a:gd name="connsiteX1" fmla="*/ 227856 w 455711"/>
                <a:gd name="connsiteY1" fmla="*/ 379204 h 606722"/>
                <a:gd name="connsiteX2" fmla="*/ 341783 w 455711"/>
                <a:gd name="connsiteY2" fmla="*/ 341255 h 606722"/>
                <a:gd name="connsiteX3" fmla="*/ 455711 w 455711"/>
                <a:gd name="connsiteY3" fmla="*/ 417154 h 606722"/>
                <a:gd name="connsiteX4" fmla="*/ 455711 w 455711"/>
                <a:gd name="connsiteY4" fmla="*/ 568773 h 606722"/>
                <a:gd name="connsiteX5" fmla="*/ 417794 w 455711"/>
                <a:gd name="connsiteY5" fmla="*/ 606722 h 606722"/>
                <a:gd name="connsiteX6" fmla="*/ 38006 w 455711"/>
                <a:gd name="connsiteY6" fmla="*/ 606722 h 606722"/>
                <a:gd name="connsiteX7" fmla="*/ 0 w 455711"/>
                <a:gd name="connsiteY7" fmla="*/ 568773 h 606722"/>
                <a:gd name="connsiteX8" fmla="*/ 0 w 455711"/>
                <a:gd name="connsiteY8" fmla="*/ 417154 h 606722"/>
                <a:gd name="connsiteX9" fmla="*/ 113928 w 455711"/>
                <a:gd name="connsiteY9" fmla="*/ 341255 h 606722"/>
                <a:gd name="connsiteX10" fmla="*/ 227820 w 455711"/>
                <a:gd name="connsiteY10" fmla="*/ 0 h 606722"/>
                <a:gd name="connsiteX11" fmla="*/ 341748 w 455711"/>
                <a:gd name="connsiteY11" fmla="*/ 113765 h 606722"/>
                <a:gd name="connsiteX12" fmla="*/ 341748 w 455711"/>
                <a:gd name="connsiteY12" fmla="*/ 189667 h 606722"/>
                <a:gd name="connsiteX13" fmla="*/ 227820 w 455711"/>
                <a:gd name="connsiteY13" fmla="*/ 303432 h 606722"/>
                <a:gd name="connsiteX14" fmla="*/ 113892 w 455711"/>
                <a:gd name="connsiteY14" fmla="*/ 189667 h 606722"/>
                <a:gd name="connsiteX15" fmla="*/ 113892 w 455711"/>
                <a:gd name="connsiteY15" fmla="*/ 113765 h 606722"/>
                <a:gd name="connsiteX16" fmla="*/ 227820 w 455711"/>
                <a:gd name="connsiteY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5711" h="606722">
                  <a:moveTo>
                    <a:pt x="113928" y="341255"/>
                  </a:moveTo>
                  <a:cubicBezTo>
                    <a:pt x="148640" y="387025"/>
                    <a:pt x="165996" y="379204"/>
                    <a:pt x="227856" y="379204"/>
                  </a:cubicBezTo>
                  <a:cubicBezTo>
                    <a:pt x="289804" y="379204"/>
                    <a:pt x="307160" y="387025"/>
                    <a:pt x="341783" y="341255"/>
                  </a:cubicBezTo>
                  <a:cubicBezTo>
                    <a:pt x="390114" y="358675"/>
                    <a:pt x="455711" y="374228"/>
                    <a:pt x="455711" y="417154"/>
                  </a:cubicBezTo>
                  <a:lnTo>
                    <a:pt x="455711" y="568773"/>
                  </a:lnTo>
                  <a:cubicBezTo>
                    <a:pt x="455711" y="589658"/>
                    <a:pt x="438711" y="606722"/>
                    <a:pt x="417794" y="606722"/>
                  </a:cubicBezTo>
                  <a:lnTo>
                    <a:pt x="38006" y="606722"/>
                  </a:lnTo>
                  <a:cubicBezTo>
                    <a:pt x="17000" y="606722"/>
                    <a:pt x="0" y="589658"/>
                    <a:pt x="0" y="568773"/>
                  </a:cubicBezTo>
                  <a:lnTo>
                    <a:pt x="0" y="417154"/>
                  </a:lnTo>
                  <a:cubicBezTo>
                    <a:pt x="0" y="374228"/>
                    <a:pt x="75210" y="354764"/>
                    <a:pt x="113928" y="341255"/>
                  </a:cubicBezTo>
                  <a:close/>
                  <a:moveTo>
                    <a:pt x="227820" y="0"/>
                  </a:moveTo>
                  <a:cubicBezTo>
                    <a:pt x="290658" y="0"/>
                    <a:pt x="341748" y="51016"/>
                    <a:pt x="341748" y="113765"/>
                  </a:cubicBezTo>
                  <a:lnTo>
                    <a:pt x="341748" y="189667"/>
                  </a:lnTo>
                  <a:cubicBezTo>
                    <a:pt x="341748" y="252415"/>
                    <a:pt x="290658" y="303432"/>
                    <a:pt x="227820" y="303432"/>
                  </a:cubicBezTo>
                  <a:cubicBezTo>
                    <a:pt x="165071" y="303432"/>
                    <a:pt x="113892" y="252415"/>
                    <a:pt x="113892" y="189667"/>
                  </a:cubicBezTo>
                  <a:lnTo>
                    <a:pt x="113892" y="113765"/>
                  </a:lnTo>
                  <a:cubicBezTo>
                    <a:pt x="113892" y="51016"/>
                    <a:pt x="165071" y="0"/>
                    <a:pt x="22782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19">
              <a:extLst>
                <a:ext uri="{FF2B5EF4-FFF2-40B4-BE49-F238E27FC236}">
                  <a16:creationId xmlns:a16="http://schemas.microsoft.com/office/drawing/2014/main" id="{99CC89E9-5D35-435D-9B15-BA8D70031F29}"/>
                </a:ext>
              </a:extLst>
            </p:cNvPr>
            <p:cNvSpPr txBox="1"/>
            <p:nvPr/>
          </p:nvSpPr>
          <p:spPr>
            <a:xfrm>
              <a:off x="4780568" y="5578354"/>
              <a:ext cx="2708464" cy="50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汇报人：东方之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23">
            <a:extLst>
              <a:ext uri="{FF2B5EF4-FFF2-40B4-BE49-F238E27FC236}">
                <a16:creationId xmlns:a16="http://schemas.microsoft.com/office/drawing/2014/main" id="{08679276-2C50-4861-922C-4DED40BA6736}"/>
              </a:ext>
            </a:extLst>
          </p:cNvPr>
          <p:cNvGrpSpPr/>
          <p:nvPr/>
        </p:nvGrpSpPr>
        <p:grpSpPr>
          <a:xfrm>
            <a:off x="6492788" y="5130464"/>
            <a:ext cx="1907999" cy="286716"/>
            <a:chOff x="6387324" y="5568139"/>
            <a:chExt cx="3482412" cy="52330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121E05D-C54A-41EF-8E89-11B3088C615A}"/>
                </a:ext>
              </a:extLst>
            </p:cNvPr>
            <p:cNvGrpSpPr/>
            <p:nvPr/>
          </p:nvGrpSpPr>
          <p:grpSpPr>
            <a:xfrm>
              <a:off x="6387324" y="5568139"/>
              <a:ext cx="398835" cy="398836"/>
              <a:chOff x="1805940" y="1198245"/>
              <a:chExt cx="2011680" cy="2011680"/>
            </a:xfrm>
          </p:grpSpPr>
          <p:sp>
            <p:nvSpPr>
              <p:cNvPr id="35" name="圆角矩形 2">
                <a:extLst>
                  <a:ext uri="{FF2B5EF4-FFF2-40B4-BE49-F238E27FC236}">
                    <a16:creationId xmlns:a16="http://schemas.microsoft.com/office/drawing/2014/main" id="{FDAECCDC-C7D0-4C14-A2D4-97282FFCBB3D}"/>
                  </a:ext>
                </a:extLst>
              </p:cNvPr>
              <p:cNvSpPr/>
              <p:nvPr/>
            </p:nvSpPr>
            <p:spPr>
              <a:xfrm>
                <a:off x="1805940" y="1198245"/>
                <a:ext cx="2011680" cy="201168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圆角矩形 3">
                <a:extLst>
                  <a:ext uri="{FF2B5EF4-FFF2-40B4-BE49-F238E27FC236}">
                    <a16:creationId xmlns:a16="http://schemas.microsoft.com/office/drawing/2014/main" id="{F50B081A-3869-4264-9D8F-53BF3BD86F3B}"/>
                  </a:ext>
                </a:extLst>
              </p:cNvPr>
              <p:cNvSpPr/>
              <p:nvPr/>
            </p:nvSpPr>
            <p:spPr>
              <a:xfrm>
                <a:off x="2028035" y="1420346"/>
                <a:ext cx="1567483" cy="1567477"/>
              </a:xfrm>
              <a:prstGeom prst="ellipse">
                <a:avLst/>
              </a:prstGeom>
              <a:gradFill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2700000" scaled="1"/>
              </a:gra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圆角矩形 4">
                <a:extLst>
                  <a:ext uri="{FF2B5EF4-FFF2-40B4-BE49-F238E27FC236}">
                    <a16:creationId xmlns:a16="http://schemas.microsoft.com/office/drawing/2014/main" id="{D835C075-7EA8-489C-8DFA-9E881C93ADBE}"/>
                  </a:ext>
                </a:extLst>
              </p:cNvPr>
              <p:cNvSpPr/>
              <p:nvPr/>
            </p:nvSpPr>
            <p:spPr>
              <a:xfrm>
                <a:off x="1923943" y="1316254"/>
                <a:ext cx="1775668" cy="1775662"/>
              </a:xfrm>
              <a:prstGeom prst="ellipse">
                <a:avLst/>
              </a:prstGeom>
              <a:gradFill>
                <a:gsLst>
                  <a:gs pos="0">
                    <a:srgbClr val="E2E2E2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student-graduation-cap-shape_52041">
              <a:extLst>
                <a:ext uri="{FF2B5EF4-FFF2-40B4-BE49-F238E27FC236}">
                  <a16:creationId xmlns:a16="http://schemas.microsoft.com/office/drawing/2014/main" id="{FCF20780-886D-4A40-95BC-A3F587A17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4721" y="5668728"/>
              <a:ext cx="198606" cy="198569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26">
              <a:extLst>
                <a:ext uri="{FF2B5EF4-FFF2-40B4-BE49-F238E27FC236}">
                  <a16:creationId xmlns:a16="http://schemas.microsoft.com/office/drawing/2014/main" id="{22589741-936B-440B-BAC3-E51191944F03}"/>
                </a:ext>
              </a:extLst>
            </p:cNvPr>
            <p:cNvSpPr txBox="1"/>
            <p:nvPr/>
          </p:nvSpPr>
          <p:spPr>
            <a:xfrm>
              <a:off x="6782702" y="5585874"/>
              <a:ext cx="3087034" cy="50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汇报时间：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202X.X.X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FBCE4C7-F28F-4572-B2D3-010700D99AD0}"/>
              </a:ext>
            </a:extLst>
          </p:cNvPr>
          <p:cNvSpPr txBox="1"/>
          <p:nvPr/>
        </p:nvSpPr>
        <p:spPr>
          <a:xfrm>
            <a:off x="4440282" y="797975"/>
            <a:ext cx="32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accent1">
                    <a:lumMod val="100000"/>
                  </a:schemeClr>
                </a:solidFill>
                <a:latin typeface="+mn-ea"/>
                <a:cs typeface="阿里巴巴普惠体 2.0 95 ExtraBold" panose="00020600040101010101" pitchFamily="18" charset="-122"/>
                <a:sym typeface="+mn-lt"/>
              </a:rPr>
              <a:t>CAMPAIGN REPORT</a:t>
            </a:r>
            <a:endParaRPr lang="zh-CN" altLang="en-US" sz="2000" dirty="0">
              <a:solidFill>
                <a:schemeClr val="accent1">
                  <a:lumMod val="100000"/>
                </a:schemeClr>
              </a:solidFill>
              <a:latin typeface="+mn-ea"/>
              <a:cs typeface="阿里巴巴普惠体 2.0 95 ExtraBold" panose="00020600040101010101" pitchFamily="18" charset="-122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CFC8F5-30FA-420D-90FF-667201935E99}"/>
              </a:ext>
            </a:extLst>
          </p:cNvPr>
          <p:cNvSpPr txBox="1"/>
          <p:nvPr/>
        </p:nvSpPr>
        <p:spPr>
          <a:xfrm>
            <a:off x="2060294" y="4143805"/>
            <a:ext cx="8263224" cy="38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554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7DB5A6-4322-2EBE-AF5F-C682E07BED13}"/>
              </a:ext>
            </a:extLst>
          </p:cNvPr>
          <p:cNvGrpSpPr/>
          <p:nvPr/>
        </p:nvGrpSpPr>
        <p:grpSpPr>
          <a:xfrm>
            <a:off x="1992612" y="1609137"/>
            <a:ext cx="2908201" cy="3082583"/>
            <a:chOff x="2383479" y="1784885"/>
            <a:chExt cx="3094484" cy="328003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800542D-8D89-D9C5-E658-29EF70CB8194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7C06D96-B395-F2FD-AF45-418CC0EFBB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6885D23-9F49-B809-15AB-2B146DFCC3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2">
              <a:extLst>
                <a:ext uri="{FF2B5EF4-FFF2-40B4-BE49-F238E27FC236}">
                  <a16:creationId xmlns:a16="http://schemas.microsoft.com/office/drawing/2014/main" id="{8F6131B8-8C96-7123-3390-890C2CC94B69}"/>
                </a:ext>
              </a:extLst>
            </p:cNvPr>
            <p:cNvSpPr txBox="1"/>
            <p:nvPr/>
          </p:nvSpPr>
          <p:spPr>
            <a:xfrm>
              <a:off x="2383479" y="2422754"/>
              <a:ext cx="3094484" cy="198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49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02</a:t>
              </a:r>
              <a:endParaRPr lang="zh-CN" altLang="en-US" sz="1149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4E064A9-15F4-DEFE-4F9B-54AE91AE36BB}"/>
              </a:ext>
            </a:extLst>
          </p:cNvPr>
          <p:cNvGrpSpPr/>
          <p:nvPr/>
        </p:nvGrpSpPr>
        <p:grpSpPr>
          <a:xfrm>
            <a:off x="5736694" y="2596523"/>
            <a:ext cx="4467681" cy="860959"/>
            <a:chOff x="5807270" y="2754813"/>
            <a:chExt cx="4468844" cy="861183"/>
          </a:xfrm>
        </p:grpSpPr>
        <p:sp>
          <p:nvSpPr>
            <p:cNvPr id="22" name="圆角矩形 4">
              <a:extLst>
                <a:ext uri="{FF2B5EF4-FFF2-40B4-BE49-F238E27FC236}">
                  <a16:creationId xmlns:a16="http://schemas.microsoft.com/office/drawing/2014/main" id="{FE4592CE-B7E2-18BB-9ED9-41D347B13041}"/>
                </a:ext>
              </a:extLst>
            </p:cNvPr>
            <p:cNvSpPr/>
            <p:nvPr/>
          </p:nvSpPr>
          <p:spPr>
            <a:xfrm>
              <a:off x="5807270" y="2754813"/>
              <a:ext cx="4468844" cy="8611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cs typeface="+mn-ea"/>
                <a:sym typeface="+mn-lt"/>
              </a:endParaRPr>
            </a:p>
          </p:txBody>
        </p:sp>
        <p:sp>
          <p:nvSpPr>
            <p:cNvPr id="23" name="文本框 9">
              <a:extLst>
                <a:ext uri="{FF2B5EF4-FFF2-40B4-BE49-F238E27FC236}">
                  <a16:creationId xmlns:a16="http://schemas.microsoft.com/office/drawing/2014/main" id="{3FA2A066-DCEA-3926-F3A2-B6D34D8E1EB8}"/>
                </a:ext>
              </a:extLst>
            </p:cNvPr>
            <p:cNvSpPr txBox="1"/>
            <p:nvPr/>
          </p:nvSpPr>
          <p:spPr>
            <a:xfrm>
              <a:off x="5952270" y="2807978"/>
              <a:ext cx="4178845" cy="746358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pPr marL="0" lvl="1" algn="ctr"/>
              <a:r>
                <a:rPr lang="zh-CN" altLang="en-US" sz="4399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竞选原因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CB497DC2-859F-C4CD-6E2F-05ACCD8B776E}"/>
              </a:ext>
            </a:extLst>
          </p:cNvPr>
          <p:cNvSpPr txBox="1">
            <a:spLocks/>
          </p:cNvSpPr>
          <p:nvPr/>
        </p:nvSpPr>
        <p:spPr>
          <a:xfrm>
            <a:off x="5736693" y="3636969"/>
            <a:ext cx="4462695" cy="483993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defTabSz="685594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JING XUAN YUAN YIN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54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8">
            <a:extLst>
              <a:ext uri="{FF2B5EF4-FFF2-40B4-BE49-F238E27FC236}">
                <a16:creationId xmlns:a16="http://schemas.microsoft.com/office/drawing/2014/main" id="{AD7A96C0-AE3D-4F8D-A647-4F797658F40A}"/>
              </a:ext>
            </a:extLst>
          </p:cNvPr>
          <p:cNvSpPr/>
          <p:nvPr/>
        </p:nvSpPr>
        <p:spPr>
          <a:xfrm rot="2700000">
            <a:off x="2526503" y="2644641"/>
            <a:ext cx="1447988" cy="1447988"/>
          </a:xfrm>
          <a:prstGeom prst="roundRect">
            <a:avLst>
              <a:gd name="adj" fmla="val 12985"/>
            </a:avLst>
          </a:prstGeom>
          <a:solidFill>
            <a:schemeClr val="accent1">
              <a:lumMod val="100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C9634878-EE5C-4174-916B-709FDE218C9B}"/>
              </a:ext>
            </a:extLst>
          </p:cNvPr>
          <p:cNvSpPr/>
          <p:nvPr/>
        </p:nvSpPr>
        <p:spPr>
          <a:xfrm rot="2700000">
            <a:off x="4439886" y="2864461"/>
            <a:ext cx="1146637" cy="1146637"/>
          </a:xfrm>
          <a:prstGeom prst="roundRect">
            <a:avLst>
              <a:gd name="adj" fmla="val 12985"/>
            </a:avLst>
          </a:prstGeom>
          <a:solidFill>
            <a:schemeClr val="accent1">
              <a:lumMod val="100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圆角矩形 50">
            <a:extLst>
              <a:ext uri="{FF2B5EF4-FFF2-40B4-BE49-F238E27FC236}">
                <a16:creationId xmlns:a16="http://schemas.microsoft.com/office/drawing/2014/main" id="{205C211C-F261-476F-9A71-FA7289A7FDD1}"/>
              </a:ext>
            </a:extLst>
          </p:cNvPr>
          <p:cNvSpPr/>
          <p:nvPr/>
        </p:nvSpPr>
        <p:spPr>
          <a:xfrm rot="2700000">
            <a:off x="8023740" y="2864462"/>
            <a:ext cx="1146637" cy="1146637"/>
          </a:xfrm>
          <a:prstGeom prst="roundRect">
            <a:avLst>
              <a:gd name="adj" fmla="val 12985"/>
            </a:avLst>
          </a:prstGeom>
          <a:solidFill>
            <a:schemeClr val="accent1">
              <a:lumMod val="100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圆角矩形 51">
            <a:extLst>
              <a:ext uri="{FF2B5EF4-FFF2-40B4-BE49-F238E27FC236}">
                <a16:creationId xmlns:a16="http://schemas.microsoft.com/office/drawing/2014/main" id="{81BCF467-A409-42AD-9B43-F7F666D5D4F0}"/>
              </a:ext>
            </a:extLst>
          </p:cNvPr>
          <p:cNvSpPr/>
          <p:nvPr/>
        </p:nvSpPr>
        <p:spPr>
          <a:xfrm rot="2700000">
            <a:off x="6085649" y="2642029"/>
            <a:ext cx="1447988" cy="1447988"/>
          </a:xfrm>
          <a:prstGeom prst="roundRect">
            <a:avLst>
              <a:gd name="adj" fmla="val 12985"/>
            </a:avLst>
          </a:prstGeom>
          <a:solidFill>
            <a:schemeClr val="accent1">
              <a:lumMod val="100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任意多边形 52">
            <a:extLst>
              <a:ext uri="{FF2B5EF4-FFF2-40B4-BE49-F238E27FC236}">
                <a16:creationId xmlns:a16="http://schemas.microsoft.com/office/drawing/2014/main" id="{FC649556-A35C-400E-B913-32A1FFFA68D1}"/>
              </a:ext>
            </a:extLst>
          </p:cNvPr>
          <p:cNvSpPr/>
          <p:nvPr/>
        </p:nvSpPr>
        <p:spPr>
          <a:xfrm>
            <a:off x="2387874" y="2703603"/>
            <a:ext cx="7019980" cy="1853431"/>
          </a:xfrm>
          <a:custGeom>
            <a:avLst/>
            <a:gdLst>
              <a:gd name="connsiteX0" fmla="*/ 6382501 w 7023637"/>
              <a:gd name="connsiteY0" fmla="*/ 230936 h 1854397"/>
              <a:gd name="connsiteX1" fmla="*/ 6984659 w 7023637"/>
              <a:gd name="connsiteY1" fmla="*/ 833094 h 1854397"/>
              <a:gd name="connsiteX2" fmla="*/ 6984659 w 7023637"/>
              <a:gd name="connsiteY2" fmla="*/ 1021294 h 1854397"/>
              <a:gd name="connsiteX3" fmla="*/ 6382502 w 7023637"/>
              <a:gd name="connsiteY3" fmla="*/ 1623452 h 1854397"/>
              <a:gd name="connsiteX4" fmla="*/ 6238324 w 7023637"/>
              <a:gd name="connsiteY4" fmla="*/ 1652686 h 1854397"/>
              <a:gd name="connsiteX5" fmla="*/ 6233468 w 7023637"/>
              <a:gd name="connsiteY5" fmla="*/ 1649461 h 1854397"/>
              <a:gd name="connsiteX6" fmla="*/ 5619292 w 7023637"/>
              <a:gd name="connsiteY6" fmla="*/ 1035284 h 1854397"/>
              <a:gd name="connsiteX7" fmla="*/ 5381956 w 7023637"/>
              <a:gd name="connsiteY7" fmla="*/ 1035284 h 1854397"/>
              <a:gd name="connsiteX8" fmla="*/ 4622585 w 7023637"/>
              <a:gd name="connsiteY8" fmla="*/ 1794655 h 1854397"/>
              <a:gd name="connsiteX9" fmla="*/ 4612056 w 7023637"/>
              <a:gd name="connsiteY9" fmla="*/ 1810510 h 1854397"/>
              <a:gd name="connsiteX10" fmla="*/ 4564487 w 7023637"/>
              <a:gd name="connsiteY10" fmla="*/ 1842098 h 1854397"/>
              <a:gd name="connsiteX11" fmla="*/ 4423292 w 7023637"/>
              <a:gd name="connsiteY11" fmla="*/ 1835186 h 1854397"/>
              <a:gd name="connsiteX12" fmla="*/ 4387173 w 7023637"/>
              <a:gd name="connsiteY12" fmla="*/ 1808553 h 1854397"/>
              <a:gd name="connsiteX13" fmla="*/ 4380859 w 7023637"/>
              <a:gd name="connsiteY13" fmla="*/ 1799045 h 1854397"/>
              <a:gd name="connsiteX14" fmla="*/ 3621487 w 7023637"/>
              <a:gd name="connsiteY14" fmla="*/ 1039674 h 1854397"/>
              <a:gd name="connsiteX15" fmla="*/ 3439668 w 7023637"/>
              <a:gd name="connsiteY15" fmla="*/ 1002808 h 1854397"/>
              <a:gd name="connsiteX16" fmla="*/ 3407952 w 7023637"/>
              <a:gd name="connsiteY16" fmla="*/ 1023869 h 1854397"/>
              <a:gd name="connsiteX17" fmla="*/ 2808370 w 7023637"/>
              <a:gd name="connsiteY17" fmla="*/ 1623451 h 1854397"/>
              <a:gd name="connsiteX18" fmla="*/ 2620170 w 7023637"/>
              <a:gd name="connsiteY18" fmla="*/ 1623451 h 1854397"/>
              <a:gd name="connsiteX19" fmla="*/ 2194586 w 7023637"/>
              <a:gd name="connsiteY19" fmla="*/ 1197867 h 1854397"/>
              <a:gd name="connsiteX20" fmla="*/ 2194565 w 7023637"/>
              <a:gd name="connsiteY20" fmla="*/ 1197867 h 1854397"/>
              <a:gd name="connsiteX21" fmla="*/ 2042569 w 7023637"/>
              <a:gd name="connsiteY21" fmla="*/ 1045871 h 1854397"/>
              <a:gd name="connsiteX22" fmla="*/ 1805233 w 7023637"/>
              <a:gd name="connsiteY22" fmla="*/ 1045871 h 1854397"/>
              <a:gd name="connsiteX23" fmla="*/ 1045861 w 7023637"/>
              <a:gd name="connsiteY23" fmla="*/ 1805242 h 1854397"/>
              <a:gd name="connsiteX24" fmla="*/ 1045860 w 7023637"/>
              <a:gd name="connsiteY24" fmla="*/ 1805244 h 1854397"/>
              <a:gd name="connsiteX25" fmla="*/ 990345 w 7023637"/>
              <a:gd name="connsiteY25" fmla="*/ 1842109 h 1854397"/>
              <a:gd name="connsiteX26" fmla="*/ 808525 w 7023637"/>
              <a:gd name="connsiteY26" fmla="*/ 1805243 h 1854397"/>
              <a:gd name="connsiteX27" fmla="*/ 49154 w 7023637"/>
              <a:gd name="connsiteY27" fmla="*/ 1045872 h 1854397"/>
              <a:gd name="connsiteX28" fmla="*/ 49154 w 7023637"/>
              <a:gd name="connsiteY28" fmla="*/ 808536 h 1854397"/>
              <a:gd name="connsiteX29" fmla="*/ 808525 w 7023637"/>
              <a:gd name="connsiteY29" fmla="*/ 49164 h 1854397"/>
              <a:gd name="connsiteX30" fmla="*/ 1045861 w 7023637"/>
              <a:gd name="connsiteY30" fmla="*/ 49164 h 1854397"/>
              <a:gd name="connsiteX31" fmla="*/ 1653226 w 7023637"/>
              <a:gd name="connsiteY31" fmla="*/ 656529 h 1854397"/>
              <a:gd name="connsiteX32" fmla="*/ 1653248 w 7023637"/>
              <a:gd name="connsiteY32" fmla="*/ 656529 h 1854397"/>
              <a:gd name="connsiteX33" fmla="*/ 1805243 w 7023637"/>
              <a:gd name="connsiteY33" fmla="*/ 808524 h 1854397"/>
              <a:gd name="connsiteX34" fmla="*/ 2042579 w 7023637"/>
              <a:gd name="connsiteY34" fmla="*/ 808524 h 1854397"/>
              <a:gd name="connsiteX35" fmla="*/ 2112731 w 7023637"/>
              <a:gd name="connsiteY35" fmla="*/ 738372 h 1854397"/>
              <a:gd name="connsiteX36" fmla="*/ 2620169 w 7023637"/>
              <a:gd name="connsiteY36" fmla="*/ 230935 h 1854397"/>
              <a:gd name="connsiteX37" fmla="*/ 2808370 w 7023637"/>
              <a:gd name="connsiteY37" fmla="*/ 230935 h 1854397"/>
              <a:gd name="connsiteX38" fmla="*/ 3236140 w 7023637"/>
              <a:gd name="connsiteY38" fmla="*/ 658705 h 1854397"/>
              <a:gd name="connsiteX39" fmla="*/ 3240530 w 7023637"/>
              <a:gd name="connsiteY39" fmla="*/ 658705 h 1854397"/>
              <a:gd name="connsiteX40" fmla="*/ 3388156 w 7023637"/>
              <a:gd name="connsiteY40" fmla="*/ 806331 h 1854397"/>
              <a:gd name="connsiteX41" fmla="*/ 3625492 w 7023637"/>
              <a:gd name="connsiteY41" fmla="*/ 806331 h 1854397"/>
              <a:gd name="connsiteX42" fmla="*/ 4382672 w 7023637"/>
              <a:gd name="connsiteY42" fmla="*/ 49151 h 1854397"/>
              <a:gd name="connsiteX43" fmla="*/ 4438185 w 7023637"/>
              <a:gd name="connsiteY43" fmla="*/ 12288 h 1854397"/>
              <a:gd name="connsiteX44" fmla="*/ 4579381 w 7023637"/>
              <a:gd name="connsiteY44" fmla="*/ 19201 h 1854397"/>
              <a:gd name="connsiteX45" fmla="*/ 4615497 w 7023637"/>
              <a:gd name="connsiteY45" fmla="*/ 45831 h 1854397"/>
              <a:gd name="connsiteX46" fmla="*/ 4621812 w 7023637"/>
              <a:gd name="connsiteY46" fmla="*/ 55341 h 1854397"/>
              <a:gd name="connsiteX47" fmla="*/ 5381183 w 7023637"/>
              <a:gd name="connsiteY47" fmla="*/ 814712 h 1854397"/>
              <a:gd name="connsiteX48" fmla="*/ 5618519 w 7023637"/>
              <a:gd name="connsiteY48" fmla="*/ 814712 h 1854397"/>
              <a:gd name="connsiteX49" fmla="*/ 6218098 w 7023637"/>
              <a:gd name="connsiteY49" fmla="*/ 215133 h 1854397"/>
              <a:gd name="connsiteX50" fmla="*/ 6238324 w 7023637"/>
              <a:gd name="connsiteY50" fmla="*/ 201702 h 1854397"/>
              <a:gd name="connsiteX51" fmla="*/ 6382501 w 7023637"/>
              <a:gd name="connsiteY51" fmla="*/ 230936 h 18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23637" h="1854397">
                <a:moveTo>
                  <a:pt x="6382501" y="230936"/>
                </a:moveTo>
                <a:lnTo>
                  <a:pt x="6984659" y="833094"/>
                </a:lnTo>
                <a:cubicBezTo>
                  <a:pt x="7036630" y="885064"/>
                  <a:pt x="7036630" y="969325"/>
                  <a:pt x="6984659" y="1021294"/>
                </a:cubicBezTo>
                <a:lnTo>
                  <a:pt x="6382502" y="1623452"/>
                </a:lnTo>
                <a:cubicBezTo>
                  <a:pt x="6343525" y="1662430"/>
                  <a:pt x="6286384" y="1672174"/>
                  <a:pt x="6238324" y="1652686"/>
                </a:cubicBezTo>
                <a:lnTo>
                  <a:pt x="6233468" y="1649461"/>
                </a:lnTo>
                <a:lnTo>
                  <a:pt x="5619292" y="1035284"/>
                </a:lnTo>
                <a:cubicBezTo>
                  <a:pt x="5553753" y="969745"/>
                  <a:pt x="5447494" y="969745"/>
                  <a:pt x="5381956" y="1035284"/>
                </a:cubicBezTo>
                <a:lnTo>
                  <a:pt x="4622585" y="1794655"/>
                </a:lnTo>
                <a:lnTo>
                  <a:pt x="4612056" y="1810510"/>
                </a:lnTo>
                <a:lnTo>
                  <a:pt x="4564487" y="1842098"/>
                </a:lnTo>
                <a:cubicBezTo>
                  <a:pt x="4519032" y="1860531"/>
                  <a:pt x="4467136" y="1858226"/>
                  <a:pt x="4423292" y="1835186"/>
                </a:cubicBezTo>
                <a:lnTo>
                  <a:pt x="4387173" y="1808553"/>
                </a:lnTo>
                <a:lnTo>
                  <a:pt x="4380859" y="1799045"/>
                </a:lnTo>
                <a:lnTo>
                  <a:pt x="3621487" y="1039674"/>
                </a:lnTo>
                <a:cubicBezTo>
                  <a:pt x="3572333" y="990520"/>
                  <a:pt x="3500274" y="978231"/>
                  <a:pt x="3439668" y="1002808"/>
                </a:cubicBezTo>
                <a:lnTo>
                  <a:pt x="3407952" y="1023869"/>
                </a:lnTo>
                <a:lnTo>
                  <a:pt x="2808370" y="1623451"/>
                </a:lnTo>
                <a:cubicBezTo>
                  <a:pt x="2756400" y="1675421"/>
                  <a:pt x="2672140" y="1675421"/>
                  <a:pt x="2620170" y="1623451"/>
                </a:cubicBezTo>
                <a:lnTo>
                  <a:pt x="2194586" y="1197867"/>
                </a:lnTo>
                <a:lnTo>
                  <a:pt x="2194565" y="1197867"/>
                </a:lnTo>
                <a:lnTo>
                  <a:pt x="2042569" y="1045871"/>
                </a:lnTo>
                <a:cubicBezTo>
                  <a:pt x="1977030" y="980332"/>
                  <a:pt x="1870772" y="980332"/>
                  <a:pt x="1805233" y="1045871"/>
                </a:cubicBezTo>
                <a:lnTo>
                  <a:pt x="1045861" y="1805242"/>
                </a:lnTo>
                <a:lnTo>
                  <a:pt x="1045860" y="1805244"/>
                </a:lnTo>
                <a:lnTo>
                  <a:pt x="990345" y="1842109"/>
                </a:lnTo>
                <a:cubicBezTo>
                  <a:pt x="929738" y="1866686"/>
                  <a:pt x="857679" y="1854397"/>
                  <a:pt x="808525" y="1805243"/>
                </a:cubicBezTo>
                <a:lnTo>
                  <a:pt x="49154" y="1045872"/>
                </a:lnTo>
                <a:cubicBezTo>
                  <a:pt x="-16385" y="980333"/>
                  <a:pt x="-16385" y="874074"/>
                  <a:pt x="49154" y="808536"/>
                </a:cubicBezTo>
                <a:lnTo>
                  <a:pt x="808525" y="49164"/>
                </a:lnTo>
                <a:cubicBezTo>
                  <a:pt x="874064" y="-16375"/>
                  <a:pt x="980322" y="-16375"/>
                  <a:pt x="1045861" y="49164"/>
                </a:cubicBezTo>
                <a:lnTo>
                  <a:pt x="1653226" y="656529"/>
                </a:lnTo>
                <a:lnTo>
                  <a:pt x="1653248" y="656529"/>
                </a:lnTo>
                <a:lnTo>
                  <a:pt x="1805243" y="808524"/>
                </a:lnTo>
                <a:cubicBezTo>
                  <a:pt x="1870782" y="874063"/>
                  <a:pt x="1977040" y="874063"/>
                  <a:pt x="2042579" y="808524"/>
                </a:cubicBezTo>
                <a:lnTo>
                  <a:pt x="2112731" y="738372"/>
                </a:lnTo>
                <a:lnTo>
                  <a:pt x="2620169" y="230935"/>
                </a:lnTo>
                <a:cubicBezTo>
                  <a:pt x="2672139" y="178964"/>
                  <a:pt x="2756399" y="178964"/>
                  <a:pt x="2808370" y="230935"/>
                </a:cubicBezTo>
                <a:lnTo>
                  <a:pt x="3236140" y="658705"/>
                </a:lnTo>
                <a:lnTo>
                  <a:pt x="3240530" y="658705"/>
                </a:lnTo>
                <a:lnTo>
                  <a:pt x="3388156" y="806331"/>
                </a:lnTo>
                <a:cubicBezTo>
                  <a:pt x="3453695" y="871870"/>
                  <a:pt x="3559954" y="871870"/>
                  <a:pt x="3625492" y="806331"/>
                </a:cubicBezTo>
                <a:lnTo>
                  <a:pt x="4382672" y="49151"/>
                </a:lnTo>
                <a:lnTo>
                  <a:pt x="4438185" y="12288"/>
                </a:lnTo>
                <a:cubicBezTo>
                  <a:pt x="4483639" y="-6144"/>
                  <a:pt x="4535536" y="-3840"/>
                  <a:pt x="4579381" y="19201"/>
                </a:cubicBezTo>
                <a:lnTo>
                  <a:pt x="4615497" y="45831"/>
                </a:lnTo>
                <a:lnTo>
                  <a:pt x="4621812" y="55341"/>
                </a:lnTo>
                <a:lnTo>
                  <a:pt x="5381183" y="814712"/>
                </a:lnTo>
                <a:cubicBezTo>
                  <a:pt x="5446722" y="880251"/>
                  <a:pt x="5552980" y="880251"/>
                  <a:pt x="5618519" y="814712"/>
                </a:cubicBezTo>
                <a:lnTo>
                  <a:pt x="6218098" y="215133"/>
                </a:lnTo>
                <a:lnTo>
                  <a:pt x="6238324" y="201702"/>
                </a:lnTo>
                <a:cubicBezTo>
                  <a:pt x="6286383" y="182213"/>
                  <a:pt x="6343523" y="191958"/>
                  <a:pt x="6382501" y="230936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rgbClr val="D9D9D9"/>
              </a:gs>
            </a:gsLst>
            <a:lin ang="540000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8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文本框 45">
            <a:extLst>
              <a:ext uri="{FF2B5EF4-FFF2-40B4-BE49-F238E27FC236}">
                <a16:creationId xmlns:a16="http://schemas.microsoft.com/office/drawing/2014/main" id="{F5119794-5381-48DA-840F-37E75E4F2DF3}"/>
              </a:ext>
            </a:extLst>
          </p:cNvPr>
          <p:cNvSpPr txBox="1"/>
          <p:nvPr/>
        </p:nvSpPr>
        <p:spPr>
          <a:xfrm>
            <a:off x="2934348" y="3182817"/>
            <a:ext cx="621976" cy="70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998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A</a:t>
            </a:r>
            <a:endParaRPr lang="zh-CN" altLang="en-US" sz="3998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4F19589-7243-47A1-9CF8-71CAC1637B6F}"/>
              </a:ext>
            </a:extLst>
          </p:cNvPr>
          <p:cNvGrpSpPr/>
          <p:nvPr/>
        </p:nvGrpSpPr>
        <p:grpSpPr>
          <a:xfrm>
            <a:off x="3266793" y="4250188"/>
            <a:ext cx="93187" cy="714835"/>
            <a:chOff x="2690232" y="4097191"/>
            <a:chExt cx="93235" cy="71520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33502F5-84C4-4D40-9EBD-DAB40ED6D50B}"/>
                </a:ext>
              </a:extLst>
            </p:cNvPr>
            <p:cNvSpPr/>
            <p:nvPr/>
          </p:nvSpPr>
          <p:spPr>
            <a:xfrm>
              <a:off x="2690232" y="4097191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81EDE12-E390-4EAE-A008-433F1627A052}"/>
                </a:ext>
              </a:extLst>
            </p:cNvPr>
            <p:cNvSpPr/>
            <p:nvPr/>
          </p:nvSpPr>
          <p:spPr>
            <a:xfrm>
              <a:off x="2690232" y="4719163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C953ED8-E767-44BB-AA28-98D710C706F5}"/>
                </a:ext>
              </a:extLst>
            </p:cNvPr>
            <p:cNvCxnSpPr/>
            <p:nvPr/>
          </p:nvCxnSpPr>
          <p:spPr>
            <a:xfrm rot="5400000">
              <a:off x="2500788" y="4455019"/>
              <a:ext cx="470988" cy="0"/>
            </a:xfrm>
            <a:prstGeom prst="line">
              <a:avLst/>
            </a:prstGeom>
            <a:ln w="19050">
              <a:solidFill>
                <a:schemeClr val="accent1">
                  <a:lumMod val="10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91">
            <a:extLst>
              <a:ext uri="{FF2B5EF4-FFF2-40B4-BE49-F238E27FC236}">
                <a16:creationId xmlns:a16="http://schemas.microsoft.com/office/drawing/2014/main" id="{53B30A06-E267-4599-BB2D-3F17C52CCAF6}"/>
              </a:ext>
            </a:extLst>
          </p:cNvPr>
          <p:cNvSpPr txBox="1"/>
          <p:nvPr/>
        </p:nvSpPr>
        <p:spPr>
          <a:xfrm>
            <a:off x="2339392" y="5092861"/>
            <a:ext cx="19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具有较强随机应变能力</a:t>
            </a:r>
          </a:p>
        </p:txBody>
      </p:sp>
      <p:sp>
        <p:nvSpPr>
          <p:cNvPr id="58" name="文本框 49">
            <a:extLst>
              <a:ext uri="{FF2B5EF4-FFF2-40B4-BE49-F238E27FC236}">
                <a16:creationId xmlns:a16="http://schemas.microsoft.com/office/drawing/2014/main" id="{0BCCF3BF-93B4-4586-B256-5B751D9A9F19}"/>
              </a:ext>
            </a:extLst>
          </p:cNvPr>
          <p:cNvSpPr txBox="1"/>
          <p:nvPr/>
        </p:nvSpPr>
        <p:spPr>
          <a:xfrm>
            <a:off x="4707852" y="3182818"/>
            <a:ext cx="621976" cy="64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98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B</a:t>
            </a:r>
            <a:endParaRPr lang="zh-CN" altLang="en-US" sz="3598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B4B1E5-2BCC-4D5E-A8F0-E1EC3CE8DFBA}"/>
              </a:ext>
            </a:extLst>
          </p:cNvPr>
          <p:cNvGrpSpPr/>
          <p:nvPr/>
        </p:nvGrpSpPr>
        <p:grpSpPr>
          <a:xfrm>
            <a:off x="5044840" y="2353036"/>
            <a:ext cx="93187" cy="714835"/>
            <a:chOff x="2690232" y="4097191"/>
            <a:chExt cx="93235" cy="715207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B90B837-DE9F-4C2E-8A09-65C1E197EEFE}"/>
                </a:ext>
              </a:extLst>
            </p:cNvPr>
            <p:cNvSpPr/>
            <p:nvPr/>
          </p:nvSpPr>
          <p:spPr>
            <a:xfrm>
              <a:off x="2690232" y="4097191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3A5F1E-38C8-4533-A570-B85ED56BBF18}"/>
                </a:ext>
              </a:extLst>
            </p:cNvPr>
            <p:cNvSpPr/>
            <p:nvPr/>
          </p:nvSpPr>
          <p:spPr>
            <a:xfrm>
              <a:off x="2690232" y="4719163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58FD873-0119-41AA-AC3C-77F15ADFB12F}"/>
                </a:ext>
              </a:extLst>
            </p:cNvPr>
            <p:cNvCxnSpPr/>
            <p:nvPr/>
          </p:nvCxnSpPr>
          <p:spPr>
            <a:xfrm rot="5400000">
              <a:off x="2500788" y="4455019"/>
              <a:ext cx="470988" cy="0"/>
            </a:xfrm>
            <a:prstGeom prst="line">
              <a:avLst/>
            </a:prstGeom>
            <a:ln w="19050">
              <a:solidFill>
                <a:schemeClr val="accent1">
                  <a:lumMod val="10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99">
            <a:extLst>
              <a:ext uri="{FF2B5EF4-FFF2-40B4-BE49-F238E27FC236}">
                <a16:creationId xmlns:a16="http://schemas.microsoft.com/office/drawing/2014/main" id="{90C042D5-1F03-40D4-8E50-0CB4A761967D}"/>
              </a:ext>
            </a:extLst>
          </p:cNvPr>
          <p:cNvSpPr txBox="1"/>
          <p:nvPr/>
        </p:nvSpPr>
        <p:spPr>
          <a:xfrm>
            <a:off x="4132162" y="1332077"/>
            <a:ext cx="19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奉献、服务学校、社会的心</a:t>
            </a:r>
          </a:p>
        </p:txBody>
      </p:sp>
      <p:sp>
        <p:nvSpPr>
          <p:cNvPr id="65" name="文本框 52">
            <a:extLst>
              <a:ext uri="{FF2B5EF4-FFF2-40B4-BE49-F238E27FC236}">
                <a16:creationId xmlns:a16="http://schemas.microsoft.com/office/drawing/2014/main" id="{5B4789BB-F48A-43C2-A702-30326FE49C31}"/>
              </a:ext>
            </a:extLst>
          </p:cNvPr>
          <p:cNvSpPr txBox="1"/>
          <p:nvPr/>
        </p:nvSpPr>
        <p:spPr>
          <a:xfrm>
            <a:off x="6539136" y="3182817"/>
            <a:ext cx="621976" cy="70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998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C</a:t>
            </a:r>
            <a:endParaRPr lang="zh-CN" altLang="en-US" sz="3998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C9DC24F-8EF6-45C5-A689-EE0040CCE393}"/>
              </a:ext>
            </a:extLst>
          </p:cNvPr>
          <p:cNvGrpSpPr/>
          <p:nvPr/>
        </p:nvGrpSpPr>
        <p:grpSpPr>
          <a:xfrm>
            <a:off x="6865319" y="4250188"/>
            <a:ext cx="93187" cy="714835"/>
            <a:chOff x="2690232" y="4097191"/>
            <a:chExt cx="93235" cy="71520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6560EE9-25C3-4659-AC2A-58EA40D36D16}"/>
                </a:ext>
              </a:extLst>
            </p:cNvPr>
            <p:cNvSpPr/>
            <p:nvPr/>
          </p:nvSpPr>
          <p:spPr>
            <a:xfrm>
              <a:off x="2690232" y="4097191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0A5CE-B47D-4AA6-A2EF-9743E374106F}"/>
                </a:ext>
              </a:extLst>
            </p:cNvPr>
            <p:cNvSpPr/>
            <p:nvPr/>
          </p:nvSpPr>
          <p:spPr>
            <a:xfrm>
              <a:off x="2690232" y="4719163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54EADA6-5427-4F4A-A404-9BC99045379E}"/>
                </a:ext>
              </a:extLst>
            </p:cNvPr>
            <p:cNvCxnSpPr/>
            <p:nvPr/>
          </p:nvCxnSpPr>
          <p:spPr>
            <a:xfrm rot="5400000">
              <a:off x="2500788" y="4455019"/>
              <a:ext cx="470988" cy="0"/>
            </a:xfrm>
            <a:prstGeom prst="line">
              <a:avLst/>
            </a:prstGeom>
            <a:ln w="19050">
              <a:solidFill>
                <a:schemeClr val="accent1">
                  <a:lumMod val="10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94">
            <a:extLst>
              <a:ext uri="{FF2B5EF4-FFF2-40B4-BE49-F238E27FC236}">
                <a16:creationId xmlns:a16="http://schemas.microsoft.com/office/drawing/2014/main" id="{8CF2CEE6-DCE2-4231-BF37-5157B36141BF}"/>
              </a:ext>
            </a:extLst>
          </p:cNvPr>
          <p:cNvSpPr txBox="1"/>
          <p:nvPr/>
        </p:nvSpPr>
        <p:spPr>
          <a:xfrm>
            <a:off x="5945519" y="5100462"/>
            <a:ext cx="19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具有很强的责任心和协调能力</a:t>
            </a:r>
          </a:p>
        </p:txBody>
      </p:sp>
      <p:sp>
        <p:nvSpPr>
          <p:cNvPr id="72" name="文本框 55">
            <a:extLst>
              <a:ext uri="{FF2B5EF4-FFF2-40B4-BE49-F238E27FC236}">
                <a16:creationId xmlns:a16="http://schemas.microsoft.com/office/drawing/2014/main" id="{EE9F2CE3-8E2C-465A-9205-6B53ACFEA62D}"/>
              </a:ext>
            </a:extLst>
          </p:cNvPr>
          <p:cNvSpPr txBox="1"/>
          <p:nvPr/>
        </p:nvSpPr>
        <p:spPr>
          <a:xfrm>
            <a:off x="8350401" y="3182818"/>
            <a:ext cx="621976" cy="64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98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D</a:t>
            </a:r>
            <a:endParaRPr lang="zh-CN" altLang="en-US" sz="3598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C914AEF-6BFA-4876-9D94-72980EF5DAA1}"/>
              </a:ext>
            </a:extLst>
          </p:cNvPr>
          <p:cNvGrpSpPr/>
          <p:nvPr/>
        </p:nvGrpSpPr>
        <p:grpSpPr>
          <a:xfrm>
            <a:off x="8643365" y="2353036"/>
            <a:ext cx="93187" cy="714835"/>
            <a:chOff x="2690232" y="4097191"/>
            <a:chExt cx="93235" cy="715207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0FB630D-6D44-471D-AEDB-BC18DA45101D}"/>
                </a:ext>
              </a:extLst>
            </p:cNvPr>
            <p:cNvSpPr/>
            <p:nvPr/>
          </p:nvSpPr>
          <p:spPr>
            <a:xfrm>
              <a:off x="2690232" y="4097191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40B9498-6C6F-408A-8487-3D17FB3D8BF3}"/>
                </a:ext>
              </a:extLst>
            </p:cNvPr>
            <p:cNvSpPr/>
            <p:nvPr/>
          </p:nvSpPr>
          <p:spPr>
            <a:xfrm>
              <a:off x="2690232" y="4719163"/>
              <a:ext cx="93235" cy="93235"/>
            </a:xfrm>
            <a:prstGeom prst="ellipse">
              <a:avLst/>
            </a:prstGeom>
            <a:noFill/>
            <a:ln w="19050">
              <a:solidFill>
                <a:schemeClr val="accent1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8">
                <a:cs typeface="+mn-ea"/>
                <a:sym typeface="+mn-lt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B3F76E6-4FD7-4E55-8723-5D16FD8A35EC}"/>
                </a:ext>
              </a:extLst>
            </p:cNvPr>
            <p:cNvCxnSpPr/>
            <p:nvPr/>
          </p:nvCxnSpPr>
          <p:spPr>
            <a:xfrm rot="5400000">
              <a:off x="2500788" y="4455019"/>
              <a:ext cx="470988" cy="0"/>
            </a:xfrm>
            <a:prstGeom prst="line">
              <a:avLst/>
            </a:prstGeom>
            <a:ln w="19050">
              <a:solidFill>
                <a:schemeClr val="accent1">
                  <a:lumMod val="10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101">
            <a:extLst>
              <a:ext uri="{FF2B5EF4-FFF2-40B4-BE49-F238E27FC236}">
                <a16:creationId xmlns:a16="http://schemas.microsoft.com/office/drawing/2014/main" id="{4CDCD2B1-B714-45EC-AFAD-D16A13CC2A8E}"/>
              </a:ext>
            </a:extLst>
          </p:cNvPr>
          <p:cNvSpPr txBox="1"/>
          <p:nvPr/>
        </p:nvSpPr>
        <p:spPr>
          <a:xfrm>
            <a:off x="7689115" y="1379364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具有上进心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6E77A7D-B22E-5900-CA9A-9801654F1E15}"/>
              </a:ext>
            </a:extLst>
          </p:cNvPr>
          <p:cNvGrpSpPr/>
          <p:nvPr/>
        </p:nvGrpSpPr>
        <p:grpSpPr>
          <a:xfrm>
            <a:off x="422979" y="344175"/>
            <a:ext cx="2663163" cy="672527"/>
            <a:chOff x="422979" y="344175"/>
            <a:chExt cx="2663163" cy="67252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1FF4570-70B1-AF76-DC82-BC321A5A8702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ED4A6E-42E9-A93A-34E5-D05DA6FE066D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754267-AB71-E411-96EB-F9C0A3360B0E}"/>
                </a:ext>
              </a:extLst>
            </p:cNvPr>
            <p:cNvSpPr txBox="1"/>
            <p:nvPr/>
          </p:nvSpPr>
          <p:spPr>
            <a:xfrm>
              <a:off x="1689606" y="449606"/>
              <a:ext cx="1396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竞选原因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3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7DB5A6-4322-2EBE-AF5F-C682E07BED13}"/>
              </a:ext>
            </a:extLst>
          </p:cNvPr>
          <p:cNvGrpSpPr/>
          <p:nvPr/>
        </p:nvGrpSpPr>
        <p:grpSpPr>
          <a:xfrm>
            <a:off x="1992612" y="1609137"/>
            <a:ext cx="2908201" cy="3082583"/>
            <a:chOff x="2383479" y="1784885"/>
            <a:chExt cx="3094484" cy="328003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800542D-8D89-D9C5-E658-29EF70CB8194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7C06D96-B395-F2FD-AF45-418CC0EFBB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6885D23-9F49-B809-15AB-2B146DFCC3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2">
              <a:extLst>
                <a:ext uri="{FF2B5EF4-FFF2-40B4-BE49-F238E27FC236}">
                  <a16:creationId xmlns:a16="http://schemas.microsoft.com/office/drawing/2014/main" id="{8F6131B8-8C96-7123-3390-890C2CC94B69}"/>
                </a:ext>
              </a:extLst>
            </p:cNvPr>
            <p:cNvSpPr txBox="1"/>
            <p:nvPr/>
          </p:nvSpPr>
          <p:spPr>
            <a:xfrm>
              <a:off x="2383479" y="2422754"/>
              <a:ext cx="3094484" cy="198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49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03</a:t>
              </a:r>
              <a:endParaRPr lang="zh-CN" altLang="en-US" sz="1149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F94541-A6C7-F977-3E2D-F075A9E0DAC7}"/>
              </a:ext>
            </a:extLst>
          </p:cNvPr>
          <p:cNvGrpSpPr/>
          <p:nvPr/>
        </p:nvGrpSpPr>
        <p:grpSpPr>
          <a:xfrm>
            <a:off x="5736694" y="2596523"/>
            <a:ext cx="4467681" cy="860959"/>
            <a:chOff x="5807270" y="2754813"/>
            <a:chExt cx="4468844" cy="861183"/>
          </a:xfrm>
        </p:grpSpPr>
        <p:sp>
          <p:nvSpPr>
            <p:cNvPr id="26" name="圆角矩形 4">
              <a:extLst>
                <a:ext uri="{FF2B5EF4-FFF2-40B4-BE49-F238E27FC236}">
                  <a16:creationId xmlns:a16="http://schemas.microsoft.com/office/drawing/2014/main" id="{C7BDE708-F8E1-D10D-7BA5-54243D85C75A}"/>
                </a:ext>
              </a:extLst>
            </p:cNvPr>
            <p:cNvSpPr/>
            <p:nvPr/>
          </p:nvSpPr>
          <p:spPr>
            <a:xfrm>
              <a:off x="5807270" y="2754813"/>
              <a:ext cx="4468844" cy="8611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cs typeface="+mn-ea"/>
                <a:sym typeface="+mn-lt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FFFE11EC-FEEF-A6F9-F3D5-E880C5DBD062}"/>
                </a:ext>
              </a:extLst>
            </p:cNvPr>
            <p:cNvSpPr txBox="1"/>
            <p:nvPr/>
          </p:nvSpPr>
          <p:spPr>
            <a:xfrm>
              <a:off x="5952270" y="2807978"/>
              <a:ext cx="4178845" cy="746358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pPr marL="0" lvl="1" algn="ctr"/>
              <a:r>
                <a:rPr lang="zh-CN" altLang="en-US" sz="4399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竞选职位理解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43373225-F07F-CCCA-77E4-C17136145A8B}"/>
              </a:ext>
            </a:extLst>
          </p:cNvPr>
          <p:cNvSpPr txBox="1">
            <a:spLocks/>
          </p:cNvSpPr>
          <p:nvPr/>
        </p:nvSpPr>
        <p:spPr>
          <a:xfrm>
            <a:off x="5736693" y="3636969"/>
            <a:ext cx="4462695" cy="483993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defTabSz="685594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JING XUAN ZHI WEI LI JIE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5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iṥḻïḑe">
            <a:extLst>
              <a:ext uri="{FF2B5EF4-FFF2-40B4-BE49-F238E27FC236}">
                <a16:creationId xmlns:a16="http://schemas.microsoft.com/office/drawing/2014/main" id="{B3D2819D-0156-4FC9-AF35-A549C2F96592}"/>
              </a:ext>
            </a:extLst>
          </p:cNvPr>
          <p:cNvCxnSpPr/>
          <p:nvPr/>
        </p:nvCxnSpPr>
        <p:spPr>
          <a:xfrm>
            <a:off x="673100" y="1849001"/>
            <a:ext cx="10845800" cy="0"/>
          </a:xfrm>
          <a:prstGeom prst="line">
            <a:avLst/>
          </a:prstGeom>
          <a:ln w="12700" cap="rnd">
            <a:solidFill>
              <a:schemeClr val="accent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ṥ1ïḋé">
            <a:extLst>
              <a:ext uri="{FF2B5EF4-FFF2-40B4-BE49-F238E27FC236}">
                <a16:creationId xmlns:a16="http://schemas.microsoft.com/office/drawing/2014/main" id="{3D353908-1E28-4518-A383-642198D2851C}"/>
              </a:ext>
            </a:extLst>
          </p:cNvPr>
          <p:cNvSpPr/>
          <p:nvPr/>
        </p:nvSpPr>
        <p:spPr>
          <a:xfrm>
            <a:off x="673100" y="2054984"/>
            <a:ext cx="2042130" cy="406429"/>
          </a:xfrm>
          <a:prstGeom prst="roundRect">
            <a:avLst>
              <a:gd name="adj" fmla="val 11314"/>
            </a:avLst>
          </a:pr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cs typeface="+mn-ea"/>
                <a:sym typeface="+mn-lt"/>
              </a:rPr>
              <a:t>自我定位</a:t>
            </a:r>
            <a:endParaRPr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ïṩḻidê">
            <a:extLst>
              <a:ext uri="{FF2B5EF4-FFF2-40B4-BE49-F238E27FC236}">
                <a16:creationId xmlns:a16="http://schemas.microsoft.com/office/drawing/2014/main" id="{DBAFD0C9-827A-42CC-870F-610BA04DEC43}"/>
              </a:ext>
            </a:extLst>
          </p:cNvPr>
          <p:cNvSpPr/>
          <p:nvPr/>
        </p:nvSpPr>
        <p:spPr bwMode="auto">
          <a:xfrm>
            <a:off x="673100" y="2546514"/>
            <a:ext cx="2042131" cy="340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“我认为，我有足够的自信把社团做得更好，但是，我有信心将社团带入一片更加广阔的天地，让所有淮师人，乃至淮安人都知道我们的社团，当然，我也知道，这是一个长期的过程，所以，我愿意继续努力，将闪亮英语俱乐部发扬光大。”</a:t>
            </a:r>
          </a:p>
        </p:txBody>
      </p:sp>
      <p:sp>
        <p:nvSpPr>
          <p:cNvPr id="7" name="ïṣļïḓé">
            <a:extLst>
              <a:ext uri="{FF2B5EF4-FFF2-40B4-BE49-F238E27FC236}">
                <a16:creationId xmlns:a16="http://schemas.microsoft.com/office/drawing/2014/main" id="{7A170E7E-CBAC-443A-9225-7948C92880C5}"/>
              </a:ext>
            </a:extLst>
          </p:cNvPr>
          <p:cNvSpPr/>
          <p:nvPr/>
        </p:nvSpPr>
        <p:spPr>
          <a:xfrm>
            <a:off x="1618628" y="1773464"/>
            <a:ext cx="151075" cy="151075"/>
          </a:xfrm>
          <a:prstGeom prst="ellipse">
            <a:avLst/>
          </a:prstGeom>
          <a:gradFill>
            <a:gsLst>
              <a:gs pos="0">
                <a:srgbClr val="E0E0E0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51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îṣḻîde">
            <a:extLst>
              <a:ext uri="{FF2B5EF4-FFF2-40B4-BE49-F238E27FC236}">
                <a16:creationId xmlns:a16="http://schemas.microsoft.com/office/drawing/2014/main" id="{82186186-3CC2-4FD5-88A6-8E820D35B479}"/>
              </a:ext>
            </a:extLst>
          </p:cNvPr>
          <p:cNvSpPr/>
          <p:nvPr/>
        </p:nvSpPr>
        <p:spPr>
          <a:xfrm>
            <a:off x="9472625" y="2054984"/>
            <a:ext cx="2042130" cy="406429"/>
          </a:xfrm>
          <a:prstGeom prst="roundRect">
            <a:avLst>
              <a:gd name="adj" fmla="val 11314"/>
            </a:avLst>
          </a:pr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cs typeface="+mn-ea"/>
                <a:sym typeface="+mn-lt"/>
              </a:rPr>
              <a:t>人才培养</a:t>
            </a:r>
            <a:endParaRPr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îṥlîḑe">
            <a:extLst>
              <a:ext uri="{FF2B5EF4-FFF2-40B4-BE49-F238E27FC236}">
                <a16:creationId xmlns:a16="http://schemas.microsoft.com/office/drawing/2014/main" id="{FDD14268-AAD6-4B19-9850-7EC931C2072A}"/>
              </a:ext>
            </a:extLst>
          </p:cNvPr>
          <p:cNvSpPr/>
          <p:nvPr/>
        </p:nvSpPr>
        <p:spPr bwMode="auto">
          <a:xfrm>
            <a:off x="9472625" y="2546514"/>
            <a:ext cx="2042131" cy="28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“社团更加注重的是人才的培养，下一学年，我会更加努力，发掘所有人的能力，让大家有所长，能善其事。希望的到大家的支持。”</a:t>
            </a:r>
          </a:p>
        </p:txBody>
      </p:sp>
      <p:sp>
        <p:nvSpPr>
          <p:cNvPr id="14" name="íśḻiḑé">
            <a:extLst>
              <a:ext uri="{FF2B5EF4-FFF2-40B4-BE49-F238E27FC236}">
                <a16:creationId xmlns:a16="http://schemas.microsoft.com/office/drawing/2014/main" id="{3D9C77E9-A249-470E-B520-05F8ED54A9E1}"/>
              </a:ext>
            </a:extLst>
          </p:cNvPr>
          <p:cNvSpPr/>
          <p:nvPr/>
        </p:nvSpPr>
        <p:spPr>
          <a:xfrm>
            <a:off x="10418153" y="1773464"/>
            <a:ext cx="151075" cy="151075"/>
          </a:xfrm>
          <a:prstGeom prst="ellipse">
            <a:avLst/>
          </a:prstGeom>
          <a:gradFill>
            <a:gsLst>
              <a:gs pos="0">
                <a:srgbClr val="E0E0E0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51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iŝḻíḋé">
            <a:extLst>
              <a:ext uri="{FF2B5EF4-FFF2-40B4-BE49-F238E27FC236}">
                <a16:creationId xmlns:a16="http://schemas.microsoft.com/office/drawing/2014/main" id="{1A8ABB04-B22E-4428-BEE8-1A6819832938}"/>
              </a:ext>
            </a:extLst>
          </p:cNvPr>
          <p:cNvSpPr/>
          <p:nvPr/>
        </p:nvSpPr>
        <p:spPr>
          <a:xfrm>
            <a:off x="7272743" y="2054984"/>
            <a:ext cx="2042130" cy="406429"/>
          </a:xfrm>
          <a:prstGeom prst="roundRect">
            <a:avLst>
              <a:gd name="adj" fmla="val 11314"/>
            </a:avLst>
          </a:pr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cs typeface="+mn-ea"/>
                <a:sym typeface="+mn-lt"/>
              </a:rPr>
              <a:t>活动多样</a:t>
            </a:r>
            <a:endParaRPr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îSļïḋé">
            <a:extLst>
              <a:ext uri="{FF2B5EF4-FFF2-40B4-BE49-F238E27FC236}">
                <a16:creationId xmlns:a16="http://schemas.microsoft.com/office/drawing/2014/main" id="{120FD659-2FD5-4C82-BAD8-FE5293511A8A}"/>
              </a:ext>
            </a:extLst>
          </p:cNvPr>
          <p:cNvSpPr/>
          <p:nvPr/>
        </p:nvSpPr>
        <p:spPr bwMode="auto">
          <a:xfrm>
            <a:off x="7272743" y="2546514"/>
            <a:ext cx="2042131" cy="28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多项内外部联合活动</a:t>
            </a:r>
          </a:p>
        </p:txBody>
      </p:sp>
      <p:sp>
        <p:nvSpPr>
          <p:cNvPr id="17" name="ïŝḻïḋè">
            <a:extLst>
              <a:ext uri="{FF2B5EF4-FFF2-40B4-BE49-F238E27FC236}">
                <a16:creationId xmlns:a16="http://schemas.microsoft.com/office/drawing/2014/main" id="{20563AF6-8232-40FE-BB69-BBEC7968C537}"/>
              </a:ext>
            </a:extLst>
          </p:cNvPr>
          <p:cNvSpPr/>
          <p:nvPr/>
        </p:nvSpPr>
        <p:spPr>
          <a:xfrm>
            <a:off x="8218271" y="1773464"/>
            <a:ext cx="151075" cy="151075"/>
          </a:xfrm>
          <a:prstGeom prst="ellipse">
            <a:avLst/>
          </a:prstGeom>
          <a:gradFill>
            <a:gsLst>
              <a:gs pos="0">
                <a:srgbClr val="E0E0E0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51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îṩlîďe">
            <a:extLst>
              <a:ext uri="{FF2B5EF4-FFF2-40B4-BE49-F238E27FC236}">
                <a16:creationId xmlns:a16="http://schemas.microsoft.com/office/drawing/2014/main" id="{7E0CC871-856D-4F48-879A-D730D9AFB3D7}"/>
              </a:ext>
            </a:extLst>
          </p:cNvPr>
          <p:cNvSpPr/>
          <p:nvPr/>
        </p:nvSpPr>
        <p:spPr>
          <a:xfrm>
            <a:off x="5072862" y="2054984"/>
            <a:ext cx="2042130" cy="406429"/>
          </a:xfrm>
          <a:prstGeom prst="roundRect">
            <a:avLst>
              <a:gd name="adj" fmla="val 11314"/>
            </a:avLst>
          </a:pr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cs typeface="+mn-ea"/>
                <a:sym typeface="+mn-lt"/>
              </a:rPr>
              <a:t>外交</a:t>
            </a:r>
            <a:endParaRPr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îS1ïḓe">
            <a:extLst>
              <a:ext uri="{FF2B5EF4-FFF2-40B4-BE49-F238E27FC236}">
                <a16:creationId xmlns:a16="http://schemas.microsoft.com/office/drawing/2014/main" id="{77460031-112A-4CA4-ABF9-01CBA936EEF3}"/>
              </a:ext>
            </a:extLst>
          </p:cNvPr>
          <p:cNvSpPr/>
          <p:nvPr/>
        </p:nvSpPr>
        <p:spPr bwMode="auto">
          <a:xfrm>
            <a:off x="5072862" y="2546514"/>
            <a:ext cx="2042131" cy="33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在已经过去的大一一年中，除了与生科院的学长学姐学到了很多，同时，也掌握着出色的人脉，任职于校大学生志愿者协会文艺部副部长，自然认识很多能力很强的人，可以给大家提供你能想到的各种机会，学习乐器，练习文笔等等，都是一个社团培养人才能力的方法。”</a:t>
            </a:r>
          </a:p>
        </p:txBody>
      </p:sp>
      <p:sp>
        <p:nvSpPr>
          <p:cNvPr id="20" name="ïşlïḋé">
            <a:extLst>
              <a:ext uri="{FF2B5EF4-FFF2-40B4-BE49-F238E27FC236}">
                <a16:creationId xmlns:a16="http://schemas.microsoft.com/office/drawing/2014/main" id="{E2C68E5A-EDA5-4804-A604-CE0AF6E5EDE4}"/>
              </a:ext>
            </a:extLst>
          </p:cNvPr>
          <p:cNvSpPr/>
          <p:nvPr/>
        </p:nvSpPr>
        <p:spPr>
          <a:xfrm>
            <a:off x="6018390" y="1773464"/>
            <a:ext cx="151075" cy="151075"/>
          </a:xfrm>
          <a:prstGeom prst="ellipse">
            <a:avLst/>
          </a:prstGeom>
          <a:gradFill>
            <a:gsLst>
              <a:gs pos="0">
                <a:srgbClr val="E0E0E0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51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íṩļiḑè">
            <a:extLst>
              <a:ext uri="{FF2B5EF4-FFF2-40B4-BE49-F238E27FC236}">
                <a16:creationId xmlns:a16="http://schemas.microsoft.com/office/drawing/2014/main" id="{495DF5F2-2D9E-411D-8D83-F2C831057021}"/>
              </a:ext>
            </a:extLst>
          </p:cNvPr>
          <p:cNvSpPr/>
          <p:nvPr/>
        </p:nvSpPr>
        <p:spPr>
          <a:xfrm>
            <a:off x="2872981" y="2054984"/>
            <a:ext cx="2042130" cy="406429"/>
          </a:xfrm>
          <a:prstGeom prst="roundRect">
            <a:avLst>
              <a:gd name="adj" fmla="val 11314"/>
            </a:avLst>
          </a:prstGeom>
          <a:solidFill>
            <a:schemeClr val="accent1">
              <a:lumMod val="100000"/>
            </a:schemeClr>
          </a:soli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kern="0" dirty="0">
                <a:solidFill>
                  <a:prstClr val="white"/>
                </a:solidFill>
                <a:cs typeface="+mn-ea"/>
                <a:sym typeface="+mn-lt"/>
              </a:rPr>
              <a:t>能力培养</a:t>
            </a:r>
            <a:endParaRPr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iśḷïďè">
            <a:extLst>
              <a:ext uri="{FF2B5EF4-FFF2-40B4-BE49-F238E27FC236}">
                <a16:creationId xmlns:a16="http://schemas.microsoft.com/office/drawing/2014/main" id="{85A758E4-30F2-4F7E-BB09-9AAC657D1B26}"/>
              </a:ext>
            </a:extLst>
          </p:cNvPr>
          <p:cNvSpPr/>
          <p:nvPr/>
        </p:nvSpPr>
        <p:spPr bwMode="auto">
          <a:xfrm>
            <a:off x="2872981" y="2546514"/>
            <a:ext cx="2042131" cy="28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精通英文，熟练日文、韩文；精通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office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办公软件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EXCEL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；熟悉会用图像软件如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PS/AI/CDR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了解相关的视频软件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îŝ1íḓé">
            <a:extLst>
              <a:ext uri="{FF2B5EF4-FFF2-40B4-BE49-F238E27FC236}">
                <a16:creationId xmlns:a16="http://schemas.microsoft.com/office/drawing/2014/main" id="{0AF3296C-B7A2-420C-8BC3-16D2C0C488DD}"/>
              </a:ext>
            </a:extLst>
          </p:cNvPr>
          <p:cNvSpPr/>
          <p:nvPr/>
        </p:nvSpPr>
        <p:spPr>
          <a:xfrm>
            <a:off x="3818509" y="1773464"/>
            <a:ext cx="151075" cy="151075"/>
          </a:xfrm>
          <a:prstGeom prst="ellipse">
            <a:avLst/>
          </a:prstGeom>
          <a:gradFill>
            <a:gsLst>
              <a:gs pos="0">
                <a:srgbClr val="E0E0E0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 w="76200" cap="flat" cmpd="sng" algn="ctr">
            <a:noFill/>
            <a:prstDash val="solid"/>
            <a:miter lim="800000"/>
          </a:ln>
          <a:effectLst>
            <a:outerShdw blurRad="355600" dist="88900" dir="2700000" algn="tl" rotWithShape="0">
              <a:prstClr val="black">
                <a:alpha val="51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E5A5F68-D367-926D-1D64-CC9EAD1BA940}"/>
              </a:ext>
            </a:extLst>
          </p:cNvPr>
          <p:cNvGrpSpPr/>
          <p:nvPr/>
        </p:nvGrpSpPr>
        <p:grpSpPr>
          <a:xfrm>
            <a:off x="422979" y="344175"/>
            <a:ext cx="3602721" cy="672527"/>
            <a:chOff x="422979" y="344175"/>
            <a:chExt cx="3602721" cy="6725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2CEB064-60DD-5392-3661-6394EA18D02F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4B17013-8463-6A08-D632-3AC448ED6B75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29718B7-BBF1-936A-DF13-0834B163103F}"/>
                </a:ext>
              </a:extLst>
            </p:cNvPr>
            <p:cNvSpPr txBox="1"/>
            <p:nvPr/>
          </p:nvSpPr>
          <p:spPr>
            <a:xfrm>
              <a:off x="1720261" y="449606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竞选岗位的理解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3673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7DB5A6-4322-2EBE-AF5F-C682E07BED13}"/>
              </a:ext>
            </a:extLst>
          </p:cNvPr>
          <p:cNvGrpSpPr/>
          <p:nvPr/>
        </p:nvGrpSpPr>
        <p:grpSpPr>
          <a:xfrm>
            <a:off x="1992612" y="1609137"/>
            <a:ext cx="2908201" cy="3082583"/>
            <a:chOff x="2383479" y="1784885"/>
            <a:chExt cx="3094484" cy="328003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800542D-8D89-D9C5-E658-29EF70CB8194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7C06D96-B395-F2FD-AF45-418CC0EFBB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6885D23-9F49-B809-15AB-2B146DFCC3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2">
              <a:extLst>
                <a:ext uri="{FF2B5EF4-FFF2-40B4-BE49-F238E27FC236}">
                  <a16:creationId xmlns:a16="http://schemas.microsoft.com/office/drawing/2014/main" id="{8F6131B8-8C96-7123-3390-890C2CC94B69}"/>
                </a:ext>
              </a:extLst>
            </p:cNvPr>
            <p:cNvSpPr txBox="1"/>
            <p:nvPr/>
          </p:nvSpPr>
          <p:spPr>
            <a:xfrm>
              <a:off x="2383479" y="2422754"/>
              <a:ext cx="3094484" cy="198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49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04</a:t>
              </a:r>
              <a:endParaRPr lang="zh-CN" altLang="en-US" sz="1149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21D0F0-6EF9-E911-B381-3A648FE81EA6}"/>
              </a:ext>
            </a:extLst>
          </p:cNvPr>
          <p:cNvGrpSpPr/>
          <p:nvPr/>
        </p:nvGrpSpPr>
        <p:grpSpPr>
          <a:xfrm>
            <a:off x="5736694" y="2596523"/>
            <a:ext cx="4467681" cy="860959"/>
            <a:chOff x="5807270" y="2754813"/>
            <a:chExt cx="4468844" cy="861183"/>
          </a:xfrm>
        </p:grpSpPr>
        <p:sp>
          <p:nvSpPr>
            <p:cNvPr id="30" name="圆角矩形 4">
              <a:extLst>
                <a:ext uri="{FF2B5EF4-FFF2-40B4-BE49-F238E27FC236}">
                  <a16:creationId xmlns:a16="http://schemas.microsoft.com/office/drawing/2014/main" id="{AF60EFCD-ED6D-27F5-8F88-69F847460A30}"/>
                </a:ext>
              </a:extLst>
            </p:cNvPr>
            <p:cNvSpPr/>
            <p:nvPr/>
          </p:nvSpPr>
          <p:spPr>
            <a:xfrm>
              <a:off x="5807270" y="2754813"/>
              <a:ext cx="4468844" cy="8611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cs typeface="+mn-ea"/>
                <a:sym typeface="+mn-lt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27D9BA0B-C5A8-D7C3-8A7F-324F148E64A3}"/>
                </a:ext>
              </a:extLst>
            </p:cNvPr>
            <p:cNvSpPr txBox="1"/>
            <p:nvPr/>
          </p:nvSpPr>
          <p:spPr>
            <a:xfrm>
              <a:off x="5880151" y="2827074"/>
              <a:ext cx="4323845" cy="746406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pPr marL="0" lvl="1" algn="ctr"/>
              <a:r>
                <a:rPr lang="zh-CN" altLang="en-US" sz="4399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竞选后工作展望</a:t>
              </a: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3B22E3F8-C034-638C-1306-D7454FA81439}"/>
              </a:ext>
            </a:extLst>
          </p:cNvPr>
          <p:cNvSpPr txBox="1">
            <a:spLocks/>
          </p:cNvSpPr>
          <p:nvPr/>
        </p:nvSpPr>
        <p:spPr>
          <a:xfrm>
            <a:off x="5736693" y="3636969"/>
            <a:ext cx="4462695" cy="483993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defTabSz="685594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JING XUAN HOU GONG ZUO ZHAN WANG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29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BF6A7B-4F40-4D70-865D-9C686C348893}"/>
              </a:ext>
            </a:extLst>
          </p:cNvPr>
          <p:cNvSpPr/>
          <p:nvPr/>
        </p:nvSpPr>
        <p:spPr>
          <a:xfrm rot="9205952">
            <a:off x="4999978" y="3839560"/>
            <a:ext cx="2246483" cy="24975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46CEB2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2116F3-2E80-48CB-8144-6757449888A0}"/>
              </a:ext>
            </a:extLst>
          </p:cNvPr>
          <p:cNvSpPr/>
          <p:nvPr/>
        </p:nvSpPr>
        <p:spPr>
          <a:xfrm rot="2256138">
            <a:off x="4723091" y="5032146"/>
            <a:ext cx="2539210" cy="2339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46CEB2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344CD-47AB-4BF7-80EE-4F14E9C4811E}"/>
              </a:ext>
            </a:extLst>
          </p:cNvPr>
          <p:cNvSpPr/>
          <p:nvPr/>
        </p:nvSpPr>
        <p:spPr>
          <a:xfrm rot="2256138">
            <a:off x="4723091" y="2501222"/>
            <a:ext cx="2539210" cy="2339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46CEB2"/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EA9693-BF09-4C7F-90B0-1E2C60227B23}"/>
              </a:ext>
            </a:extLst>
          </p:cNvPr>
          <p:cNvGrpSpPr/>
          <p:nvPr/>
        </p:nvGrpSpPr>
        <p:grpSpPr>
          <a:xfrm>
            <a:off x="4677788" y="1498195"/>
            <a:ext cx="823149" cy="769210"/>
            <a:chOff x="4609713" y="938201"/>
            <a:chExt cx="823363" cy="7694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619FD0-17BB-4A37-9EA3-92509A7FAFF1}"/>
                </a:ext>
              </a:extLst>
            </p:cNvPr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10" name="圆角矩形 17">
                <a:extLst>
                  <a:ext uri="{FF2B5EF4-FFF2-40B4-BE49-F238E27FC236}">
                    <a16:creationId xmlns:a16="http://schemas.microsoft.com/office/drawing/2014/main" id="{18D4FCE2-7D66-4A40-8C5C-B37FE866552E}"/>
                  </a:ext>
                </a:extLst>
              </p:cNvPr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圆角矩形 18">
                <a:extLst>
                  <a:ext uri="{FF2B5EF4-FFF2-40B4-BE49-F238E27FC236}">
                    <a16:creationId xmlns:a16="http://schemas.microsoft.com/office/drawing/2014/main" id="{BF3BD42A-5C40-48A2-8950-121A6FFFA511}"/>
                  </a:ext>
                </a:extLst>
              </p:cNvPr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23">
              <a:extLst>
                <a:ext uri="{FF2B5EF4-FFF2-40B4-BE49-F238E27FC236}">
                  <a16:creationId xmlns:a16="http://schemas.microsoft.com/office/drawing/2014/main" id="{0421F09D-8066-46D8-AD50-DDB30A9FDC74}"/>
                </a:ext>
              </a:extLst>
            </p:cNvPr>
            <p:cNvSpPr txBox="1"/>
            <p:nvPr/>
          </p:nvSpPr>
          <p:spPr>
            <a:xfrm>
              <a:off x="4708489" y="1058526"/>
              <a:ext cx="724587" cy="52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2D820C-168B-4996-B37A-33BC53F482B8}"/>
              </a:ext>
            </a:extLst>
          </p:cNvPr>
          <p:cNvGrpSpPr/>
          <p:nvPr/>
        </p:nvGrpSpPr>
        <p:grpSpPr>
          <a:xfrm>
            <a:off x="6686622" y="2925064"/>
            <a:ext cx="769210" cy="769210"/>
            <a:chOff x="6619070" y="2365442"/>
            <a:chExt cx="769410" cy="76941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5A5E711-56B9-40DB-B958-FFAB7F1C44BA}"/>
                </a:ext>
              </a:extLst>
            </p:cNvPr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15" name="圆角矩形 22">
                <a:extLst>
                  <a:ext uri="{FF2B5EF4-FFF2-40B4-BE49-F238E27FC236}">
                    <a16:creationId xmlns:a16="http://schemas.microsoft.com/office/drawing/2014/main" id="{F8008DA4-131B-4C59-84AC-730511808498}"/>
                  </a:ext>
                </a:extLst>
              </p:cNvPr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圆角矩形 23">
                <a:extLst>
                  <a:ext uri="{FF2B5EF4-FFF2-40B4-BE49-F238E27FC236}">
                    <a16:creationId xmlns:a16="http://schemas.microsoft.com/office/drawing/2014/main" id="{19A6E1DB-20C5-4FEF-86C9-ECF4DAEC833B}"/>
                  </a:ext>
                </a:extLst>
              </p:cNvPr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24">
              <a:extLst>
                <a:ext uri="{FF2B5EF4-FFF2-40B4-BE49-F238E27FC236}">
                  <a16:creationId xmlns:a16="http://schemas.microsoft.com/office/drawing/2014/main" id="{E722EB38-AF3E-4256-AC72-57560F78CF9D}"/>
                </a:ext>
              </a:extLst>
            </p:cNvPr>
            <p:cNvSpPr txBox="1"/>
            <p:nvPr/>
          </p:nvSpPr>
          <p:spPr>
            <a:xfrm>
              <a:off x="6700219" y="2496463"/>
              <a:ext cx="686188" cy="52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BC5AFD-A757-409D-9121-E464C1F7F08B}"/>
              </a:ext>
            </a:extLst>
          </p:cNvPr>
          <p:cNvGrpSpPr/>
          <p:nvPr/>
        </p:nvGrpSpPr>
        <p:grpSpPr>
          <a:xfrm>
            <a:off x="4677788" y="4189893"/>
            <a:ext cx="769210" cy="769210"/>
            <a:chOff x="4609713" y="3630601"/>
            <a:chExt cx="769410" cy="7694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59A56B8-9122-4DC0-929C-D68649E95506}"/>
                </a:ext>
              </a:extLst>
            </p:cNvPr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20" name="圆角矩形 27">
                <a:extLst>
                  <a:ext uri="{FF2B5EF4-FFF2-40B4-BE49-F238E27FC236}">
                    <a16:creationId xmlns:a16="http://schemas.microsoft.com/office/drawing/2014/main" id="{1ECEFED4-2DFE-41C2-AF5D-E1E850AFA4FD}"/>
                  </a:ext>
                </a:extLst>
              </p:cNvPr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圆角矩形 28">
                <a:extLst>
                  <a:ext uri="{FF2B5EF4-FFF2-40B4-BE49-F238E27FC236}">
                    <a16:creationId xmlns:a16="http://schemas.microsoft.com/office/drawing/2014/main" id="{638C645C-7550-4A5B-929E-C19E9FF41D1F}"/>
                  </a:ext>
                </a:extLst>
              </p:cNvPr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EC0B7A71-18EF-4020-B75F-583C0DE60BCD}"/>
                </a:ext>
              </a:extLst>
            </p:cNvPr>
            <p:cNvSpPr txBox="1"/>
            <p:nvPr/>
          </p:nvSpPr>
          <p:spPr>
            <a:xfrm>
              <a:off x="4688057" y="3734475"/>
              <a:ext cx="691066" cy="52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0E33FB-395F-4BE7-B7D4-6DEC83B53502}"/>
              </a:ext>
            </a:extLst>
          </p:cNvPr>
          <p:cNvGrpSpPr/>
          <p:nvPr/>
        </p:nvGrpSpPr>
        <p:grpSpPr>
          <a:xfrm>
            <a:off x="6684550" y="5446866"/>
            <a:ext cx="769210" cy="769210"/>
            <a:chOff x="6616997" y="4887901"/>
            <a:chExt cx="769410" cy="76941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8F5D002-07CC-4594-B5FE-8C3085E4934C}"/>
                </a:ext>
              </a:extLst>
            </p:cNvPr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25" name="圆角矩形 32">
                <a:extLst>
                  <a:ext uri="{FF2B5EF4-FFF2-40B4-BE49-F238E27FC236}">
                    <a16:creationId xmlns:a16="http://schemas.microsoft.com/office/drawing/2014/main" id="{FB72C5E6-D12B-4E84-9A6B-6E2B5AFDBFCA}"/>
                  </a:ext>
                </a:extLst>
              </p:cNvPr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圆角矩形 33">
                <a:extLst>
                  <a:ext uri="{FF2B5EF4-FFF2-40B4-BE49-F238E27FC236}">
                    <a16:creationId xmlns:a16="http://schemas.microsoft.com/office/drawing/2014/main" id="{F02282CC-DFE5-4F12-BDEC-D643BEA98DCE}"/>
                  </a:ext>
                </a:extLst>
              </p:cNvPr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2F5597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8C65C51E-D6B2-49DB-A126-820005DABE90}"/>
                </a:ext>
              </a:extLst>
            </p:cNvPr>
            <p:cNvSpPr txBox="1"/>
            <p:nvPr/>
          </p:nvSpPr>
          <p:spPr>
            <a:xfrm>
              <a:off x="6694267" y="5004465"/>
              <a:ext cx="692140" cy="52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5A5F217-8EF3-4684-AE6A-A8D1F64A8C3E}"/>
              </a:ext>
            </a:extLst>
          </p:cNvPr>
          <p:cNvGrpSpPr/>
          <p:nvPr/>
        </p:nvGrpSpPr>
        <p:grpSpPr>
          <a:xfrm>
            <a:off x="1921239" y="2486015"/>
            <a:ext cx="3984717" cy="1227315"/>
            <a:chOff x="1852445" y="1926278"/>
            <a:chExt cx="3985755" cy="1227635"/>
          </a:xfrm>
        </p:grpSpPr>
        <p:sp>
          <p:nvSpPr>
            <p:cNvPr id="28" name="任意多边形 35">
              <a:extLst>
                <a:ext uri="{FF2B5EF4-FFF2-40B4-BE49-F238E27FC236}">
                  <a16:creationId xmlns:a16="http://schemas.microsoft.com/office/drawing/2014/main" id="{D1D8F56F-288E-4288-8003-CBBA370CA475}"/>
                </a:ext>
              </a:extLst>
            </p:cNvPr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" fmla="*/ 2975428 w 2975428"/>
                <a:gd name="connsiteY0" fmla="*/ 537029 h 537029"/>
                <a:gd name="connsiteX1" fmla="*/ 2307771 w 2975428"/>
                <a:gd name="connsiteY1" fmla="*/ 0 h 537029"/>
                <a:gd name="connsiteX2" fmla="*/ 0 w 2975428"/>
                <a:gd name="connsiteY2" fmla="*/ 0 h 537029"/>
                <a:gd name="connsiteX0" fmla="*/ 3004456 w 3004456"/>
                <a:gd name="connsiteY0" fmla="*/ 537029 h 537029"/>
                <a:gd name="connsiteX1" fmla="*/ 2336799 w 3004456"/>
                <a:gd name="connsiteY1" fmla="*/ 0 h 537029"/>
                <a:gd name="connsiteX2" fmla="*/ 0 w 3004456"/>
                <a:gd name="connsiteY2" fmla="*/ 0 h 537029"/>
                <a:gd name="connsiteX0" fmla="*/ 3156340 w 3156340"/>
                <a:gd name="connsiteY0" fmla="*/ 537029 h 537029"/>
                <a:gd name="connsiteX1" fmla="*/ 2488683 w 3156340"/>
                <a:gd name="connsiteY1" fmla="*/ 0 h 537029"/>
                <a:gd name="connsiteX2" fmla="*/ 0 w 3156340"/>
                <a:gd name="connsiteY2" fmla="*/ 0 h 537029"/>
                <a:gd name="connsiteX0" fmla="*/ 3788175 w 3788175"/>
                <a:gd name="connsiteY0" fmla="*/ 537029 h 537029"/>
                <a:gd name="connsiteX1" fmla="*/ 3120518 w 3788175"/>
                <a:gd name="connsiteY1" fmla="*/ 0 h 537029"/>
                <a:gd name="connsiteX2" fmla="*/ 0 w 3788175"/>
                <a:gd name="connsiteY2" fmla="*/ 0 h 537029"/>
                <a:gd name="connsiteX0" fmla="*/ 5035644 w 5035644"/>
                <a:gd name="connsiteY0" fmla="*/ 1492882 h 1492882"/>
                <a:gd name="connsiteX1" fmla="*/ 3120518 w 5035644"/>
                <a:gd name="connsiteY1" fmla="*/ 0 h 1492882"/>
                <a:gd name="connsiteX2" fmla="*/ 0 w 5035644"/>
                <a:gd name="connsiteY2" fmla="*/ 0 h 149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F6A3AFA-9C83-4BCB-8675-C4ED46D2E8CA}"/>
                </a:ext>
              </a:extLst>
            </p:cNvPr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2773A8F-3DDD-421F-B8F0-95B6F4E33FA8}"/>
              </a:ext>
            </a:extLst>
          </p:cNvPr>
          <p:cNvGrpSpPr/>
          <p:nvPr/>
        </p:nvGrpSpPr>
        <p:grpSpPr>
          <a:xfrm>
            <a:off x="1921239" y="5008062"/>
            <a:ext cx="3984717" cy="1227315"/>
            <a:chOff x="1852445" y="4448982"/>
            <a:chExt cx="3985755" cy="1227635"/>
          </a:xfrm>
        </p:grpSpPr>
        <p:sp>
          <p:nvSpPr>
            <p:cNvPr id="31" name="任意多边形 38">
              <a:extLst>
                <a:ext uri="{FF2B5EF4-FFF2-40B4-BE49-F238E27FC236}">
                  <a16:creationId xmlns:a16="http://schemas.microsoft.com/office/drawing/2014/main" id="{696A54AF-2A00-40B1-BBF7-34B7B9443A36}"/>
                </a:ext>
              </a:extLst>
            </p:cNvPr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" fmla="*/ 2975428 w 2975428"/>
                <a:gd name="connsiteY0" fmla="*/ 537029 h 537029"/>
                <a:gd name="connsiteX1" fmla="*/ 2307771 w 2975428"/>
                <a:gd name="connsiteY1" fmla="*/ 0 h 537029"/>
                <a:gd name="connsiteX2" fmla="*/ 0 w 2975428"/>
                <a:gd name="connsiteY2" fmla="*/ 0 h 537029"/>
                <a:gd name="connsiteX0" fmla="*/ 3004456 w 3004456"/>
                <a:gd name="connsiteY0" fmla="*/ 537029 h 537029"/>
                <a:gd name="connsiteX1" fmla="*/ 2336799 w 3004456"/>
                <a:gd name="connsiteY1" fmla="*/ 0 h 537029"/>
                <a:gd name="connsiteX2" fmla="*/ 0 w 3004456"/>
                <a:gd name="connsiteY2" fmla="*/ 0 h 537029"/>
                <a:gd name="connsiteX0" fmla="*/ 3156340 w 3156340"/>
                <a:gd name="connsiteY0" fmla="*/ 537029 h 537029"/>
                <a:gd name="connsiteX1" fmla="*/ 2488683 w 3156340"/>
                <a:gd name="connsiteY1" fmla="*/ 0 h 537029"/>
                <a:gd name="connsiteX2" fmla="*/ 0 w 3156340"/>
                <a:gd name="connsiteY2" fmla="*/ 0 h 537029"/>
                <a:gd name="connsiteX0" fmla="*/ 3788175 w 3788175"/>
                <a:gd name="connsiteY0" fmla="*/ 537029 h 537029"/>
                <a:gd name="connsiteX1" fmla="*/ 3120518 w 3788175"/>
                <a:gd name="connsiteY1" fmla="*/ 0 h 537029"/>
                <a:gd name="connsiteX2" fmla="*/ 0 w 3788175"/>
                <a:gd name="connsiteY2" fmla="*/ 0 h 537029"/>
                <a:gd name="connsiteX0" fmla="*/ 5035644 w 5035644"/>
                <a:gd name="connsiteY0" fmla="*/ 1492882 h 1492882"/>
                <a:gd name="connsiteX1" fmla="*/ 3120518 w 5035644"/>
                <a:gd name="connsiteY1" fmla="*/ 0 h 1492882"/>
                <a:gd name="connsiteX2" fmla="*/ 0 w 5035644"/>
                <a:gd name="connsiteY2" fmla="*/ 0 h 149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BF38424-F42A-498C-9978-B71B7E15F159}"/>
                </a:ext>
              </a:extLst>
            </p:cNvPr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F8B15BF-A707-4CF6-B832-48E3010592FE}"/>
              </a:ext>
            </a:extLst>
          </p:cNvPr>
          <p:cNvGrpSpPr/>
          <p:nvPr/>
        </p:nvGrpSpPr>
        <p:grpSpPr>
          <a:xfrm>
            <a:off x="6311570" y="4231688"/>
            <a:ext cx="4245174" cy="1268717"/>
            <a:chOff x="6243920" y="3672406"/>
            <a:chExt cx="4246280" cy="1269047"/>
          </a:xfrm>
        </p:grpSpPr>
        <p:sp>
          <p:nvSpPr>
            <p:cNvPr id="34" name="任意多边形 41">
              <a:extLst>
                <a:ext uri="{FF2B5EF4-FFF2-40B4-BE49-F238E27FC236}">
                  <a16:creationId xmlns:a16="http://schemas.microsoft.com/office/drawing/2014/main" id="{D389F42A-7D13-433C-A5E5-D6B7093F42AF}"/>
                </a:ext>
              </a:extLst>
            </p:cNvPr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" fmla="*/ 0 w 4203700"/>
                <a:gd name="connsiteY0" fmla="*/ 1206500 h 1206500"/>
                <a:gd name="connsiteX1" fmla="*/ 1701800 w 4203700"/>
                <a:gd name="connsiteY1" fmla="*/ 25400 h 1206500"/>
                <a:gd name="connsiteX2" fmla="*/ 4203700 w 42037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349D9EC-B17A-4D74-B938-D75A204E88E0}"/>
                </a:ext>
              </a:extLst>
            </p:cNvPr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48E73A-0773-4EB9-B779-9A9555354EED}"/>
              </a:ext>
            </a:extLst>
          </p:cNvPr>
          <p:cNvGrpSpPr/>
          <p:nvPr/>
        </p:nvGrpSpPr>
        <p:grpSpPr>
          <a:xfrm>
            <a:off x="6311570" y="1665777"/>
            <a:ext cx="4245174" cy="1268717"/>
            <a:chOff x="6243920" y="1105827"/>
            <a:chExt cx="4246280" cy="1269047"/>
          </a:xfrm>
        </p:grpSpPr>
        <p:sp>
          <p:nvSpPr>
            <p:cNvPr id="37" name="任意多边形 44">
              <a:extLst>
                <a:ext uri="{FF2B5EF4-FFF2-40B4-BE49-F238E27FC236}">
                  <a16:creationId xmlns:a16="http://schemas.microsoft.com/office/drawing/2014/main" id="{C665C55A-D5A9-4D2D-9D6C-407182FC4BAD}"/>
                </a:ext>
              </a:extLst>
            </p:cNvPr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" fmla="*/ 0 w 4203700"/>
                <a:gd name="connsiteY0" fmla="*/ 1206500 h 1206500"/>
                <a:gd name="connsiteX1" fmla="*/ 1701800 w 4203700"/>
                <a:gd name="connsiteY1" fmla="*/ 25400 h 1206500"/>
                <a:gd name="connsiteX2" fmla="*/ 4203700 w 42037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80B46E-D4E1-48B4-8FAE-411A8E554397}"/>
                </a:ext>
              </a:extLst>
            </p:cNvPr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EE2AAB3-BF8B-4987-9065-03311890D793}"/>
              </a:ext>
            </a:extLst>
          </p:cNvPr>
          <p:cNvSpPr/>
          <p:nvPr/>
        </p:nvSpPr>
        <p:spPr>
          <a:xfrm>
            <a:off x="8134102" y="2934494"/>
            <a:ext cx="230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拓宽协会的外部交流领域。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FB7687-D663-493A-8CCF-3849DBB47F09}"/>
              </a:ext>
            </a:extLst>
          </p:cNvPr>
          <p:cNvSpPr/>
          <p:nvPr/>
        </p:nvSpPr>
        <p:spPr>
          <a:xfrm>
            <a:off x="8161971" y="5503660"/>
            <a:ext cx="230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完善活动交流的方式和频次。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8EA820-C702-450C-B15E-5975F40CCFCE}"/>
              </a:ext>
            </a:extLst>
          </p:cNvPr>
          <p:cNvSpPr/>
          <p:nvPr/>
        </p:nvSpPr>
        <p:spPr>
          <a:xfrm>
            <a:off x="1919168" y="5031472"/>
            <a:ext cx="2302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增强协会内的凝聚力。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ECB3EF3-FFC0-40C3-A59C-A845C6CC2D15}"/>
              </a:ext>
            </a:extLst>
          </p:cNvPr>
          <p:cNvSpPr/>
          <p:nvPr/>
        </p:nvSpPr>
        <p:spPr>
          <a:xfrm>
            <a:off x="1919168" y="2511848"/>
            <a:ext cx="230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加强与其它系别和社团间的沟通。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A830FF5-39EE-F26E-16D0-46806371956B}"/>
              </a:ext>
            </a:extLst>
          </p:cNvPr>
          <p:cNvGrpSpPr/>
          <p:nvPr/>
        </p:nvGrpSpPr>
        <p:grpSpPr>
          <a:xfrm>
            <a:off x="422979" y="344175"/>
            <a:ext cx="3602721" cy="672527"/>
            <a:chOff x="422979" y="344175"/>
            <a:chExt cx="3602721" cy="67252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B4D6CEC-3D29-4A8E-59FC-A5C9E730B2C1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F7AB435-6D8D-3AAB-0C18-8E2A627037B4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9EB716B-005C-841C-8A9B-5462A95EE306}"/>
                </a:ext>
              </a:extLst>
            </p:cNvPr>
            <p:cNvSpPr txBox="1"/>
            <p:nvPr/>
          </p:nvSpPr>
          <p:spPr>
            <a:xfrm>
              <a:off x="1720261" y="449606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竞选后工作展望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38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1DB83828-65EC-4B4F-81BE-B7D201C5F6A0}"/>
              </a:ext>
            </a:extLst>
          </p:cNvPr>
          <p:cNvGrpSpPr/>
          <p:nvPr/>
        </p:nvGrpSpPr>
        <p:grpSpPr>
          <a:xfrm>
            <a:off x="1215230" y="2033385"/>
            <a:ext cx="688368" cy="688368"/>
            <a:chOff x="7242071" y="1820434"/>
            <a:chExt cx="688368" cy="68836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6F7D879-8CD9-442F-87E1-E2D82FB1B099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3556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0675C12-531C-41AA-BD6B-71529EB0A540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F22AD549-9242-43B1-90B4-85EE2352E450}"/>
              </a:ext>
            </a:extLst>
          </p:cNvPr>
          <p:cNvGrpSpPr/>
          <p:nvPr/>
        </p:nvGrpSpPr>
        <p:grpSpPr>
          <a:xfrm>
            <a:off x="1215230" y="3503711"/>
            <a:ext cx="688368" cy="688368"/>
            <a:chOff x="7242071" y="3488471"/>
            <a:chExt cx="688368" cy="688368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F796F0-8917-4B0D-B8A1-99A1D644394C}"/>
                </a:ext>
              </a:extLst>
            </p:cNvPr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3556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51F9E5F-56D6-41B0-9CBD-AFFFB40EA5CF}"/>
                </a:ext>
              </a:extLst>
            </p:cNvPr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883F61F4-3C3D-4C00-984B-807C7B1229EA}"/>
              </a:ext>
            </a:extLst>
          </p:cNvPr>
          <p:cNvGrpSpPr/>
          <p:nvPr/>
        </p:nvGrpSpPr>
        <p:grpSpPr>
          <a:xfrm>
            <a:off x="1215230" y="4871464"/>
            <a:ext cx="688368" cy="688368"/>
            <a:chOff x="7242071" y="5103361"/>
            <a:chExt cx="688368" cy="688368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FB951AD-43A9-4450-9B32-15C3EDA3982A}"/>
                </a:ext>
              </a:extLst>
            </p:cNvPr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3556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EC03E1C-5C4E-4BD4-AEE1-689AA875F437}"/>
                </a:ext>
              </a:extLst>
            </p:cNvPr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0CF227F8-B402-4E98-85A1-B67A9C38707C}"/>
              </a:ext>
            </a:extLst>
          </p:cNvPr>
          <p:cNvGrpSpPr/>
          <p:nvPr/>
        </p:nvGrpSpPr>
        <p:grpSpPr>
          <a:xfrm>
            <a:off x="2126905" y="1951704"/>
            <a:ext cx="4149853" cy="830484"/>
            <a:chOff x="8548024" y="1459078"/>
            <a:chExt cx="4149853" cy="83048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F8F475F-0B5B-4CFD-9B60-74EF02ECF9A6}"/>
                </a:ext>
              </a:extLst>
            </p:cNvPr>
            <p:cNvSpPr/>
            <p:nvPr/>
          </p:nvSpPr>
          <p:spPr>
            <a:xfrm>
              <a:off x="8548025" y="1766855"/>
              <a:ext cx="4149852" cy="522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4181DAE-4B12-4712-B2F7-7A0F37E35D18}"/>
                </a:ext>
              </a:extLst>
            </p:cNvPr>
            <p:cNvSpPr/>
            <p:nvPr/>
          </p:nvSpPr>
          <p:spPr>
            <a:xfrm>
              <a:off x="8548024" y="1459078"/>
              <a:ext cx="18593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立足学院</a:t>
              </a:r>
            </a:p>
          </p:txBody>
        </p:sp>
      </p:grpSp>
      <p:grpSp>
        <p:nvGrpSpPr>
          <p:cNvPr id="70" name="组合 6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528AA81F-4FF8-443E-82A9-2EBBF48B131D}"/>
              </a:ext>
            </a:extLst>
          </p:cNvPr>
          <p:cNvGrpSpPr/>
          <p:nvPr/>
        </p:nvGrpSpPr>
        <p:grpSpPr>
          <a:xfrm>
            <a:off x="1388415" y="5032409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AB1BBC93-3DEF-4140-8DC6-84705C943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865444DD-0A26-4802-86AE-031B714BD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B6954AB6-D48E-4DA6-8DD6-6FBA916DF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7DFDFC8-9683-41FF-8F22-4505EC95B982}"/>
              </a:ext>
            </a:extLst>
          </p:cNvPr>
          <p:cNvGrpSpPr/>
          <p:nvPr/>
        </p:nvGrpSpPr>
        <p:grpSpPr>
          <a:xfrm>
            <a:off x="1383549" y="2196222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9B636D12-18EA-4320-97D1-5E7AEC6F7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DED646E-B9D0-43BA-89BC-848C8EA728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4BB3101E-C61E-41FE-8085-6E180EEE7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组合 7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FB46790B-949F-4AEB-B79D-6CBB75A32987}"/>
              </a:ext>
            </a:extLst>
          </p:cNvPr>
          <p:cNvGrpSpPr/>
          <p:nvPr/>
        </p:nvGrpSpPr>
        <p:grpSpPr>
          <a:xfrm>
            <a:off x="1340597" y="3654932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AB534F39-4265-4CE3-97A3-97AE3E36B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5FE91DB7-2196-409B-98D3-54BE3581E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A99E97CD-8E5E-4F43-BC37-807C046E4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728BF0A8-1481-41EA-B503-48B17F65D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8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63A96555-B2F9-4B0F-9E33-2F448229BDE4}"/>
              </a:ext>
            </a:extLst>
          </p:cNvPr>
          <p:cNvGrpSpPr/>
          <p:nvPr/>
        </p:nvGrpSpPr>
        <p:grpSpPr>
          <a:xfrm>
            <a:off x="2126905" y="3342411"/>
            <a:ext cx="4149853" cy="830484"/>
            <a:chOff x="8548024" y="1459078"/>
            <a:chExt cx="4149853" cy="83048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4680BAC-1B07-4695-A74F-A369D987BE3C}"/>
                </a:ext>
              </a:extLst>
            </p:cNvPr>
            <p:cNvSpPr/>
            <p:nvPr/>
          </p:nvSpPr>
          <p:spPr>
            <a:xfrm>
              <a:off x="8548025" y="1766855"/>
              <a:ext cx="4149852" cy="522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9775CCA-35A7-4B73-8438-4A5704E74996}"/>
                </a:ext>
              </a:extLst>
            </p:cNvPr>
            <p:cNvSpPr/>
            <p:nvPr/>
          </p:nvSpPr>
          <p:spPr>
            <a:xfrm>
              <a:off x="8548024" y="1459078"/>
              <a:ext cx="18593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服务同学</a:t>
              </a:r>
            </a:p>
          </p:txBody>
        </p:sp>
      </p:grpSp>
      <p:grpSp>
        <p:nvGrpSpPr>
          <p:cNvPr id="86" name="组合 8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A7BA5A64-E871-4D70-996E-3D7D61A84870}"/>
              </a:ext>
            </a:extLst>
          </p:cNvPr>
          <p:cNvGrpSpPr/>
          <p:nvPr/>
        </p:nvGrpSpPr>
        <p:grpSpPr>
          <a:xfrm>
            <a:off x="2126905" y="4683692"/>
            <a:ext cx="4149853" cy="830484"/>
            <a:chOff x="8548024" y="1459078"/>
            <a:chExt cx="4149853" cy="83048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D4DAEFA-F331-4DE1-BE5F-8C9C78C2FE8E}"/>
                </a:ext>
              </a:extLst>
            </p:cNvPr>
            <p:cNvSpPr/>
            <p:nvPr/>
          </p:nvSpPr>
          <p:spPr>
            <a:xfrm>
              <a:off x="8548025" y="1766855"/>
              <a:ext cx="4149852" cy="522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根据自己的需要添加适当的文字，此处添加详细文本描述，建议与标题相关尽量简洁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... ...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FCD9932-E276-4F68-B886-D5693F7F256E}"/>
                </a:ext>
              </a:extLst>
            </p:cNvPr>
            <p:cNvSpPr/>
            <p:nvPr/>
          </p:nvSpPr>
          <p:spPr>
            <a:xfrm>
              <a:off x="8548024" y="1459078"/>
              <a:ext cx="18593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奉献校园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71369F3-FB71-4A20-B3CB-6479023B431B}"/>
              </a:ext>
            </a:extLst>
          </p:cNvPr>
          <p:cNvGrpSpPr/>
          <p:nvPr/>
        </p:nvGrpSpPr>
        <p:grpSpPr>
          <a:xfrm>
            <a:off x="6939810" y="1925113"/>
            <a:ext cx="4292845" cy="3823486"/>
            <a:chOff x="7082803" y="2078970"/>
            <a:chExt cx="4292845" cy="38234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B2C16BB5-8030-456C-B86F-9E4CD80F0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2803" y="2078970"/>
              <a:ext cx="4292845" cy="382348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1D7539B-D7F6-403D-B10F-698CB95AF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10572" y="2322209"/>
              <a:ext cx="3835848" cy="2557232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BA09A68-1022-BABD-6D63-A30B8E621AE3}"/>
              </a:ext>
            </a:extLst>
          </p:cNvPr>
          <p:cNvGrpSpPr/>
          <p:nvPr/>
        </p:nvGrpSpPr>
        <p:grpSpPr>
          <a:xfrm>
            <a:off x="422979" y="344175"/>
            <a:ext cx="3602721" cy="672527"/>
            <a:chOff x="422979" y="344175"/>
            <a:chExt cx="3602721" cy="67252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6D0880A-B818-6059-4AD9-18D61EB1C328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945F855-9427-F244-4402-138321E2E585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6AE167D-1AF8-77D3-F141-6AC699DC5119}"/>
                </a:ext>
              </a:extLst>
            </p:cNvPr>
            <p:cNvSpPr txBox="1"/>
            <p:nvPr/>
          </p:nvSpPr>
          <p:spPr>
            <a:xfrm>
              <a:off x="1720261" y="449606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竞选后工作展望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69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BEC1AFD-185D-4DEC-AD71-C7D6F5CCA5E6}"/>
              </a:ext>
            </a:extLst>
          </p:cNvPr>
          <p:cNvCxnSpPr/>
          <p:nvPr/>
        </p:nvCxnSpPr>
        <p:spPr>
          <a:xfrm>
            <a:off x="2081728" y="1988010"/>
            <a:ext cx="7918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61C264-11CF-4E34-8605-EC0C5A696DBF}"/>
              </a:ext>
            </a:extLst>
          </p:cNvPr>
          <p:cNvGrpSpPr/>
          <p:nvPr/>
        </p:nvGrpSpPr>
        <p:grpSpPr>
          <a:xfrm>
            <a:off x="1431961" y="1628801"/>
            <a:ext cx="711057" cy="701793"/>
            <a:chOff x="6217935" y="1158425"/>
            <a:chExt cx="527724" cy="52084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CF23D69-C346-4DC8-A165-B098243D0057}"/>
                </a:ext>
              </a:extLst>
            </p:cNvPr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CFCD25E-1103-4C9A-92DC-46DAAB8915E8}"/>
                  </a:ext>
                </a:extLst>
              </p:cNvPr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47792A1-ED61-44F9-A646-34DBBADF71BA}"/>
                  </a:ext>
                </a:extLst>
              </p:cNvPr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575DD9CD-432D-40B5-AB6F-8B37DBF6852D}"/>
                </a:ext>
              </a:extLst>
            </p:cNvPr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47">
            <a:extLst>
              <a:ext uri="{FF2B5EF4-FFF2-40B4-BE49-F238E27FC236}">
                <a16:creationId xmlns:a16="http://schemas.microsoft.com/office/drawing/2014/main" id="{D78FC560-B9DF-4BD5-AF3D-7DD15536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24" y="1653937"/>
            <a:ext cx="7094548" cy="5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加强协会的建设制度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创新例会制度，在条件允许的情况下，定期召开会员大会，对一段时间内所做的活动进行总结。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0453C0-F93D-41C7-B133-EDE01A8B47B5}"/>
              </a:ext>
            </a:extLst>
          </p:cNvPr>
          <p:cNvCxnSpPr/>
          <p:nvPr/>
        </p:nvCxnSpPr>
        <p:spPr>
          <a:xfrm>
            <a:off x="2081728" y="2828453"/>
            <a:ext cx="7918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306722-5F15-4311-A0C4-A7E90A096300}"/>
              </a:ext>
            </a:extLst>
          </p:cNvPr>
          <p:cNvGrpSpPr/>
          <p:nvPr/>
        </p:nvGrpSpPr>
        <p:grpSpPr>
          <a:xfrm>
            <a:off x="1431961" y="2469244"/>
            <a:ext cx="711057" cy="701793"/>
            <a:chOff x="6217935" y="1158425"/>
            <a:chExt cx="527724" cy="52084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3A1E981-F60D-43FC-8F82-7E02D378DDAA}"/>
                </a:ext>
              </a:extLst>
            </p:cNvPr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B492B8B-5FD6-46DB-AD78-B8EBBB281035}"/>
                  </a:ext>
                </a:extLst>
              </p:cNvPr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1787CD8-A825-42B6-90BA-FB59BA452403}"/>
                  </a:ext>
                </a:extLst>
              </p:cNvPr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AE18A6B6-3626-4B14-85E8-4416B6AD692D}"/>
                </a:ext>
              </a:extLst>
            </p:cNvPr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47">
            <a:extLst>
              <a:ext uri="{FF2B5EF4-FFF2-40B4-BE49-F238E27FC236}">
                <a16:creationId xmlns:a16="http://schemas.microsoft.com/office/drawing/2014/main" id="{CB065688-1199-4BCB-9154-DB051A21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24" y="2551983"/>
            <a:ext cx="7094548" cy="5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各个部门工作更具体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给协会各部门分工明确，工作思路清晰，提高整体的办事效率。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7FD82DE-0F79-4478-ADDD-BC308B02C724}"/>
              </a:ext>
            </a:extLst>
          </p:cNvPr>
          <p:cNvCxnSpPr/>
          <p:nvPr/>
        </p:nvCxnSpPr>
        <p:spPr>
          <a:xfrm>
            <a:off x="2081728" y="3679961"/>
            <a:ext cx="7918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AA7188C-F72B-4B02-8B2C-C1D36BCFDAB6}"/>
              </a:ext>
            </a:extLst>
          </p:cNvPr>
          <p:cNvGrpSpPr/>
          <p:nvPr/>
        </p:nvGrpSpPr>
        <p:grpSpPr>
          <a:xfrm>
            <a:off x="1431961" y="3320752"/>
            <a:ext cx="711057" cy="701793"/>
            <a:chOff x="6217935" y="1158425"/>
            <a:chExt cx="527724" cy="52084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0D0BA0A-58F0-4ACB-A355-40A9835FB372}"/>
                </a:ext>
              </a:extLst>
            </p:cNvPr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B480A0A-E424-4863-8BFD-A0938FA94C2A}"/>
                  </a:ext>
                </a:extLst>
              </p:cNvPr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10B4DD8-6940-469E-AD76-C45B0CDAE8B9}"/>
                  </a:ext>
                </a:extLst>
              </p:cNvPr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C0175F21-843B-4076-BD95-F6257396BC65}"/>
                </a:ext>
              </a:extLst>
            </p:cNvPr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47">
            <a:extLst>
              <a:ext uri="{FF2B5EF4-FFF2-40B4-BE49-F238E27FC236}">
                <a16:creationId xmlns:a16="http://schemas.microsoft.com/office/drawing/2014/main" id="{27BE7A9F-CFF6-4A12-A4E3-ABC53DA9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24" y="3203807"/>
            <a:ext cx="7094548" cy="5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加强会员间的团结力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协会在举办活动的同时，也要加强会员之间的交流，举行丰富多彩的内部活动，增强协会凝聚力。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2A68953-3DEE-4911-BE23-A95B48F01413}"/>
              </a:ext>
            </a:extLst>
          </p:cNvPr>
          <p:cNvCxnSpPr/>
          <p:nvPr/>
        </p:nvCxnSpPr>
        <p:spPr>
          <a:xfrm>
            <a:off x="2081728" y="4502305"/>
            <a:ext cx="7918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5961F07-29D6-4F38-AE6E-E86E3C77681F}"/>
              </a:ext>
            </a:extLst>
          </p:cNvPr>
          <p:cNvGrpSpPr/>
          <p:nvPr/>
        </p:nvGrpSpPr>
        <p:grpSpPr>
          <a:xfrm>
            <a:off x="1431961" y="4143096"/>
            <a:ext cx="711057" cy="701793"/>
            <a:chOff x="6217935" y="1158425"/>
            <a:chExt cx="527724" cy="52084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FDA83F0-7B95-43E2-9942-89E8137F7615}"/>
                </a:ext>
              </a:extLst>
            </p:cNvPr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C1A2753-A233-48AB-A51B-559C6CE089F5}"/>
                  </a:ext>
                </a:extLst>
              </p:cNvPr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A4263E9-6972-4055-BDB6-100DB46421B1}"/>
                  </a:ext>
                </a:extLst>
              </p:cNvPr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79C09C65-1B49-43F5-BBDF-28F424502DE1}"/>
                </a:ext>
              </a:extLst>
            </p:cNvPr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47">
            <a:extLst>
              <a:ext uri="{FF2B5EF4-FFF2-40B4-BE49-F238E27FC236}">
                <a16:creationId xmlns:a16="http://schemas.microsoft.com/office/drawing/2014/main" id="{D3381325-7B3F-445B-8922-2CB3F3D5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24" y="4101853"/>
            <a:ext cx="7094548" cy="5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举办多样性的活动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除了敬老院活动等常规活动外，我们必须策划出更具特色的志愿者活动。有创新才会有发展。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5986CC-E07F-4B31-A38C-048455C099D0}"/>
              </a:ext>
            </a:extLst>
          </p:cNvPr>
          <p:cNvCxnSpPr/>
          <p:nvPr/>
        </p:nvCxnSpPr>
        <p:spPr>
          <a:xfrm>
            <a:off x="2081728" y="5294187"/>
            <a:ext cx="7918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BD84237-EADE-4EEC-A552-127B26A7C358}"/>
              </a:ext>
            </a:extLst>
          </p:cNvPr>
          <p:cNvGrpSpPr/>
          <p:nvPr/>
        </p:nvGrpSpPr>
        <p:grpSpPr>
          <a:xfrm>
            <a:off x="1431961" y="4934978"/>
            <a:ext cx="711057" cy="701793"/>
            <a:chOff x="6217935" y="1158425"/>
            <a:chExt cx="527724" cy="5208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4CC2AD0-1216-47FF-B1D9-556DBB1C8051}"/>
                </a:ext>
              </a:extLst>
            </p:cNvPr>
            <p:cNvGrpSpPr/>
            <p:nvPr/>
          </p:nvGrpSpPr>
          <p:grpSpPr>
            <a:xfrm>
              <a:off x="6219351" y="1158425"/>
              <a:ext cx="520849" cy="520849"/>
              <a:chOff x="1705099" y="2564904"/>
              <a:chExt cx="1800200" cy="180020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297EB93-9E7A-4AEA-983B-3C58A75A8580}"/>
                  </a:ext>
                </a:extLst>
              </p:cNvPr>
              <p:cNvSpPr/>
              <p:nvPr/>
            </p:nvSpPr>
            <p:spPr>
              <a:xfrm>
                <a:off x="1705099" y="2564904"/>
                <a:ext cx="1800200" cy="18002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BA8D52F-FBAF-4A44-AD13-5D1B7DC9D992}"/>
                  </a:ext>
                </a:extLst>
              </p:cNvPr>
              <p:cNvSpPr/>
              <p:nvPr/>
            </p:nvSpPr>
            <p:spPr>
              <a:xfrm>
                <a:off x="1853307" y="2713112"/>
                <a:ext cx="1503784" cy="1503784"/>
              </a:xfrm>
              <a:prstGeom prst="ellips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TextBox 50">
              <a:extLst>
                <a:ext uri="{FF2B5EF4-FFF2-40B4-BE49-F238E27FC236}">
                  <a16:creationId xmlns:a16="http://schemas.microsoft.com/office/drawing/2014/main" id="{DBC79C7E-B126-4A6C-AB70-8A6C310E033C}"/>
                </a:ext>
              </a:extLst>
            </p:cNvPr>
            <p:cNvSpPr txBox="1"/>
            <p:nvPr/>
          </p:nvSpPr>
          <p:spPr>
            <a:xfrm>
              <a:off x="6217935" y="1271633"/>
              <a:ext cx="527724" cy="2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9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  <a:endParaRPr lang="zh-CN" altLang="en-US" sz="1999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矩形 47">
            <a:extLst>
              <a:ext uri="{FF2B5EF4-FFF2-40B4-BE49-F238E27FC236}">
                <a16:creationId xmlns:a16="http://schemas.microsoft.com/office/drawing/2014/main" id="{A6C4891D-9C1B-4FE8-82F2-1A487A73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24" y="4999898"/>
            <a:ext cx="7094548" cy="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加强协会的宣传力度</a:t>
            </a: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除了在校内宣传志愿者精神之外也要走出去，扩大活动的影响力。增强社会影响力，让更多的人了解志愿者精神，参与到志愿者服务中去。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B54168B-46F8-C2C2-D2F7-6219A73E124F}"/>
              </a:ext>
            </a:extLst>
          </p:cNvPr>
          <p:cNvGrpSpPr/>
          <p:nvPr/>
        </p:nvGrpSpPr>
        <p:grpSpPr>
          <a:xfrm>
            <a:off x="422979" y="344175"/>
            <a:ext cx="3602721" cy="672527"/>
            <a:chOff x="422979" y="344175"/>
            <a:chExt cx="3602721" cy="67252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44C741B-2C39-6AC4-326B-7FD4F51AD55E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BDA4FE5-CB0C-2DB9-2863-E886D1A2A0FA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B662D92-B7BA-B65B-8B05-03DC3A7AF603}"/>
                </a:ext>
              </a:extLst>
            </p:cNvPr>
            <p:cNvSpPr txBox="1"/>
            <p:nvPr/>
          </p:nvSpPr>
          <p:spPr>
            <a:xfrm>
              <a:off x="1720261" y="449606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竞选后工作展望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35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śḷiḓé">
            <a:extLst>
              <a:ext uri="{FF2B5EF4-FFF2-40B4-BE49-F238E27FC236}">
                <a16:creationId xmlns:a16="http://schemas.microsoft.com/office/drawing/2014/main" id="{2B7176C9-21AB-4E1C-8C37-52E79DCC1922}"/>
              </a:ext>
            </a:extLst>
          </p:cNvPr>
          <p:cNvGrpSpPr/>
          <p:nvPr/>
        </p:nvGrpSpPr>
        <p:grpSpPr>
          <a:xfrm>
            <a:off x="971410" y="1228901"/>
            <a:ext cx="10083639" cy="5362879"/>
            <a:chOff x="749300" y="1130300"/>
            <a:chExt cx="10769600" cy="5727700"/>
          </a:xfrm>
        </p:grpSpPr>
        <p:sp>
          <p:nvSpPr>
            <p:cNvPr id="12" name="ïŝļiḓè">
              <a:extLst>
                <a:ext uri="{FF2B5EF4-FFF2-40B4-BE49-F238E27FC236}">
                  <a16:creationId xmlns:a16="http://schemas.microsoft.com/office/drawing/2014/main" id="{49C71F4A-C857-47E2-A7A8-885516190D7B}"/>
                </a:ext>
              </a:extLst>
            </p:cNvPr>
            <p:cNvSpPr/>
            <p:nvPr/>
          </p:nvSpPr>
          <p:spPr>
            <a:xfrm>
              <a:off x="6705600" y="1130300"/>
              <a:ext cx="4813300" cy="5727700"/>
            </a:xfrm>
            <a:custGeom>
              <a:avLst/>
              <a:gdLst>
                <a:gd name="connsiteX0" fmla="*/ 3670300 w 4813300"/>
                <a:gd name="connsiteY0" fmla="*/ 1625600 h 5727700"/>
                <a:gd name="connsiteX1" fmla="*/ 4813300 w 4813300"/>
                <a:gd name="connsiteY1" fmla="*/ 2768600 h 5727700"/>
                <a:gd name="connsiteX2" fmla="*/ 4813300 w 4813300"/>
                <a:gd name="connsiteY2" fmla="*/ 5727700 h 5727700"/>
                <a:gd name="connsiteX3" fmla="*/ 2527300 w 4813300"/>
                <a:gd name="connsiteY3" fmla="*/ 5727700 h 5727700"/>
                <a:gd name="connsiteX4" fmla="*/ 2527300 w 4813300"/>
                <a:gd name="connsiteY4" fmla="*/ 2768600 h 5727700"/>
                <a:gd name="connsiteX5" fmla="*/ 3670300 w 4813300"/>
                <a:gd name="connsiteY5" fmla="*/ 1625600 h 5727700"/>
                <a:gd name="connsiteX6" fmla="*/ 1143000 w 4813300"/>
                <a:gd name="connsiteY6" fmla="*/ 0 h 5727700"/>
                <a:gd name="connsiteX7" fmla="*/ 2286000 w 4813300"/>
                <a:gd name="connsiteY7" fmla="*/ 1143000 h 5727700"/>
                <a:gd name="connsiteX8" fmla="*/ 2286000 w 4813300"/>
                <a:gd name="connsiteY8" fmla="*/ 3606800 h 5727700"/>
                <a:gd name="connsiteX9" fmla="*/ 1143000 w 4813300"/>
                <a:gd name="connsiteY9" fmla="*/ 4749800 h 5727700"/>
                <a:gd name="connsiteX10" fmla="*/ 0 w 4813300"/>
                <a:gd name="connsiteY10" fmla="*/ 3606800 h 5727700"/>
                <a:gd name="connsiteX11" fmla="*/ 0 w 4813300"/>
                <a:gd name="connsiteY11" fmla="*/ 1143000 h 5727700"/>
                <a:gd name="connsiteX12" fmla="*/ 1143000 w 4813300"/>
                <a:gd name="connsiteY12" fmla="*/ 0 h 572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3300" h="5727700">
                  <a:moveTo>
                    <a:pt x="3670300" y="1625600"/>
                  </a:moveTo>
                  <a:cubicBezTo>
                    <a:pt x="4301561" y="1625600"/>
                    <a:pt x="4813300" y="2137339"/>
                    <a:pt x="4813300" y="2768600"/>
                  </a:cubicBezTo>
                  <a:lnTo>
                    <a:pt x="4813300" y="5727700"/>
                  </a:lnTo>
                  <a:lnTo>
                    <a:pt x="2527300" y="5727700"/>
                  </a:lnTo>
                  <a:lnTo>
                    <a:pt x="2527300" y="2768600"/>
                  </a:lnTo>
                  <a:cubicBezTo>
                    <a:pt x="2527300" y="2137339"/>
                    <a:pt x="3039039" y="1625600"/>
                    <a:pt x="3670300" y="1625600"/>
                  </a:cubicBezTo>
                  <a:close/>
                  <a:moveTo>
                    <a:pt x="1143000" y="0"/>
                  </a:moveTo>
                  <a:cubicBezTo>
                    <a:pt x="1774261" y="0"/>
                    <a:pt x="2286000" y="511739"/>
                    <a:pt x="2286000" y="1143000"/>
                  </a:cubicBezTo>
                  <a:lnTo>
                    <a:pt x="2286000" y="3606800"/>
                  </a:lnTo>
                  <a:cubicBezTo>
                    <a:pt x="2286000" y="4238061"/>
                    <a:pt x="1774261" y="4749800"/>
                    <a:pt x="1143000" y="4749800"/>
                  </a:cubicBezTo>
                  <a:cubicBezTo>
                    <a:pt x="511739" y="4749800"/>
                    <a:pt x="0" y="4238061"/>
                    <a:pt x="0" y="3606800"/>
                  </a:cubicBezTo>
                  <a:lnTo>
                    <a:pt x="0" y="1143000"/>
                  </a:lnTo>
                  <a:cubicBezTo>
                    <a:pt x="0" y="511739"/>
                    <a:pt x="511739" y="0"/>
                    <a:pt x="1143000" y="0"/>
                  </a:cubicBez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ïṩḷiḍê">
              <a:extLst>
                <a:ext uri="{FF2B5EF4-FFF2-40B4-BE49-F238E27FC236}">
                  <a16:creationId xmlns:a16="http://schemas.microsoft.com/office/drawing/2014/main" id="{D20ED90C-77B6-4766-92BD-55CDFB7C6465}"/>
                </a:ext>
              </a:extLst>
            </p:cNvPr>
            <p:cNvGrpSpPr/>
            <p:nvPr/>
          </p:nvGrpSpPr>
          <p:grpSpPr>
            <a:xfrm>
              <a:off x="749300" y="5283480"/>
              <a:ext cx="2050226" cy="444220"/>
              <a:chOff x="6275392" y="1968240"/>
              <a:chExt cx="2050226" cy="444220"/>
            </a:xfrm>
          </p:grpSpPr>
          <p:sp>
            <p:nvSpPr>
              <p:cNvPr id="14" name="íšḻïḍé">
                <a:extLst>
                  <a:ext uri="{FF2B5EF4-FFF2-40B4-BE49-F238E27FC236}">
                    <a16:creationId xmlns:a16="http://schemas.microsoft.com/office/drawing/2014/main" id="{F0E7DCCD-0B54-4FBD-8934-CFA08633A10E}"/>
                  </a:ext>
                </a:extLst>
              </p:cNvPr>
              <p:cNvSpPr/>
              <p:nvPr/>
            </p:nvSpPr>
            <p:spPr>
              <a:xfrm>
                <a:off x="6275392" y="1968240"/>
                <a:ext cx="444222" cy="44422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ï$ḷîḋè">
                <a:extLst>
                  <a:ext uri="{FF2B5EF4-FFF2-40B4-BE49-F238E27FC236}">
                    <a16:creationId xmlns:a16="http://schemas.microsoft.com/office/drawing/2014/main" id="{B5A0AC53-A2DA-46C7-BAF9-1DF8EFF32458}"/>
                  </a:ext>
                </a:extLst>
              </p:cNvPr>
              <p:cNvSpPr/>
              <p:nvPr/>
            </p:nvSpPr>
            <p:spPr>
              <a:xfrm>
                <a:off x="7881396" y="1968240"/>
                <a:ext cx="444222" cy="44422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ïşļïḓê">
                <a:extLst>
                  <a:ext uri="{FF2B5EF4-FFF2-40B4-BE49-F238E27FC236}">
                    <a16:creationId xmlns:a16="http://schemas.microsoft.com/office/drawing/2014/main" id="{875FCCD5-1B98-43D6-A8BB-48C5AF5583B2}"/>
                  </a:ext>
                </a:extLst>
              </p:cNvPr>
              <p:cNvSpPr/>
              <p:nvPr/>
            </p:nvSpPr>
            <p:spPr>
              <a:xfrm>
                <a:off x="7078395" y="1968240"/>
                <a:ext cx="444222" cy="44422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sz="1799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iṧliḑe">
                <a:extLst>
                  <a:ext uri="{FF2B5EF4-FFF2-40B4-BE49-F238E27FC236}">
                    <a16:creationId xmlns:a16="http://schemas.microsoft.com/office/drawing/2014/main" id="{C0F96B30-6970-4E35-A81E-523C1CB43F66}"/>
                  </a:ext>
                </a:extLst>
              </p:cNvPr>
              <p:cNvSpPr/>
              <p:nvPr/>
            </p:nvSpPr>
            <p:spPr bwMode="auto">
              <a:xfrm>
                <a:off x="6394722" y="2120267"/>
                <a:ext cx="205561" cy="16368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sz="1799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íśļïďê">
                <a:extLst>
                  <a:ext uri="{FF2B5EF4-FFF2-40B4-BE49-F238E27FC236}">
                    <a16:creationId xmlns:a16="http://schemas.microsoft.com/office/drawing/2014/main" id="{7B2F148C-B227-4385-B757-7FECBB1C69CE}"/>
                  </a:ext>
                </a:extLst>
              </p:cNvPr>
              <p:cNvSpPr/>
              <p:nvPr/>
            </p:nvSpPr>
            <p:spPr bwMode="auto">
              <a:xfrm>
                <a:off x="7206741" y="2087570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sz="1799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íṣ1îḓè">
                <a:extLst>
                  <a:ext uri="{FF2B5EF4-FFF2-40B4-BE49-F238E27FC236}">
                    <a16:creationId xmlns:a16="http://schemas.microsoft.com/office/drawing/2014/main" id="{1A752244-F8A1-4D64-A576-BF8738633CE6}"/>
                  </a:ext>
                </a:extLst>
              </p:cNvPr>
              <p:cNvSpPr/>
              <p:nvPr/>
            </p:nvSpPr>
            <p:spPr bwMode="auto">
              <a:xfrm>
                <a:off x="8019080" y="2087570"/>
                <a:ext cx="168853" cy="20556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>
                <a:outerShdw blurRad="4445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zh-CN" altLang="en-US" sz="1799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CC9A5CB-03D9-4703-BE43-3168744A04B9}"/>
              </a:ext>
            </a:extLst>
          </p:cNvPr>
          <p:cNvSpPr/>
          <p:nvPr/>
        </p:nvSpPr>
        <p:spPr>
          <a:xfrm>
            <a:off x="1720261" y="2524442"/>
            <a:ext cx="6096000" cy="15033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我的能力不是最强的，但我的意志是最坚定的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我的表达不是最好的，但我的行动是最积极的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如果你们愿意相信我，就投上您宝贵的一票吧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!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49BF82D-566B-45CA-FB96-115EBB1EC91C}"/>
              </a:ext>
            </a:extLst>
          </p:cNvPr>
          <p:cNvGrpSpPr/>
          <p:nvPr/>
        </p:nvGrpSpPr>
        <p:grpSpPr>
          <a:xfrm>
            <a:off x="422979" y="344175"/>
            <a:ext cx="3602721" cy="672527"/>
            <a:chOff x="422979" y="344175"/>
            <a:chExt cx="3602721" cy="67252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24A7BD-F6A2-A113-DCEF-79A0305A7648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6217118-3F19-7A28-577C-9D12E5DA0B60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6F17FA-1EC4-D5F7-A966-722E3891B9E5}"/>
                </a:ext>
              </a:extLst>
            </p:cNvPr>
            <p:cNvSpPr txBox="1"/>
            <p:nvPr/>
          </p:nvSpPr>
          <p:spPr>
            <a:xfrm>
              <a:off x="1720261" y="449606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竞选后工作展望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92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2A47ED-48ED-491F-A5F5-885C163D5DDC}"/>
              </a:ext>
            </a:extLst>
          </p:cNvPr>
          <p:cNvGrpSpPr/>
          <p:nvPr/>
        </p:nvGrpSpPr>
        <p:grpSpPr>
          <a:xfrm rot="10800000">
            <a:off x="3534851" y="1471458"/>
            <a:ext cx="1552861" cy="1376293"/>
            <a:chOff x="3295850" y="2263222"/>
            <a:chExt cx="2643765" cy="234315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D10B276-2FC8-4593-A0DD-1CD237F96D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72A73B-3B5C-4266-8012-1DD2719762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7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C6499C-5A50-4EA2-B53E-064DF9C1B8D7}"/>
              </a:ext>
            </a:extLst>
          </p:cNvPr>
          <p:cNvGrpSpPr/>
          <p:nvPr/>
        </p:nvGrpSpPr>
        <p:grpSpPr>
          <a:xfrm rot="10800000">
            <a:off x="4715106" y="1471458"/>
            <a:ext cx="1552861" cy="1376293"/>
            <a:chOff x="3295850" y="2263222"/>
            <a:chExt cx="2643765" cy="234315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08510C5-BE7C-4A60-86E5-1EBF45442E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5AE0392-BC27-46E1-8A82-143E9E79B1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563E2-EE28-4EFA-A7E0-04E886FE4500}"/>
              </a:ext>
            </a:extLst>
          </p:cNvPr>
          <p:cNvGrpSpPr/>
          <p:nvPr/>
        </p:nvGrpSpPr>
        <p:grpSpPr>
          <a:xfrm rot="10800000">
            <a:off x="5895361" y="1471459"/>
            <a:ext cx="1552861" cy="1376293"/>
            <a:chOff x="3295850" y="2263222"/>
            <a:chExt cx="2643765" cy="234315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F0F25F6-98B9-4D6B-A328-947F65F9AB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F4E488-4EA3-4EF0-8F28-35E23C949E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497E93-7334-4E1B-A4EA-CA49BA2D24AF}"/>
              </a:ext>
            </a:extLst>
          </p:cNvPr>
          <p:cNvGrpSpPr/>
          <p:nvPr/>
        </p:nvGrpSpPr>
        <p:grpSpPr>
          <a:xfrm rot="10800000">
            <a:off x="7075615" y="1471459"/>
            <a:ext cx="1552861" cy="1376293"/>
            <a:chOff x="3295850" y="2263222"/>
            <a:chExt cx="2643765" cy="234315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192C8B4-77BA-4E4D-B4C4-64682827E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6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2C15F39-85D2-4FC9-80B6-C9AA49996D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X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2207888-6DFC-41ED-B12A-C6A48BF7C084}"/>
              </a:ext>
            </a:extLst>
          </p:cNvPr>
          <p:cNvSpPr txBox="1"/>
          <p:nvPr/>
        </p:nvSpPr>
        <p:spPr>
          <a:xfrm>
            <a:off x="3303971" y="3051789"/>
            <a:ext cx="5638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chemeClr val="accent1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感谢您的聆听</a:t>
            </a:r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44753DCC-481D-4CA1-860C-9D0FE03B9818}"/>
              </a:ext>
            </a:extLst>
          </p:cNvPr>
          <p:cNvGrpSpPr/>
          <p:nvPr/>
        </p:nvGrpSpPr>
        <p:grpSpPr>
          <a:xfrm>
            <a:off x="4492137" y="5129574"/>
            <a:ext cx="1699769" cy="282600"/>
            <a:chOff x="4386674" y="5568131"/>
            <a:chExt cx="3102358" cy="51579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93550E5-F4FC-4F69-9312-526CB6EBC9E1}"/>
                </a:ext>
              </a:extLst>
            </p:cNvPr>
            <p:cNvGrpSpPr/>
            <p:nvPr/>
          </p:nvGrpSpPr>
          <p:grpSpPr>
            <a:xfrm>
              <a:off x="4386674" y="5568131"/>
              <a:ext cx="398835" cy="398836"/>
              <a:chOff x="1805937" y="1198198"/>
              <a:chExt cx="2011678" cy="2011677"/>
            </a:xfrm>
          </p:grpSpPr>
          <p:sp>
            <p:nvSpPr>
              <p:cNvPr id="42" name="圆角矩形 2">
                <a:extLst>
                  <a:ext uri="{FF2B5EF4-FFF2-40B4-BE49-F238E27FC236}">
                    <a16:creationId xmlns:a16="http://schemas.microsoft.com/office/drawing/2014/main" id="{ADF1D13D-FBD4-4B2F-881A-72144AD1E15D}"/>
                  </a:ext>
                </a:extLst>
              </p:cNvPr>
              <p:cNvSpPr/>
              <p:nvPr/>
            </p:nvSpPr>
            <p:spPr>
              <a:xfrm>
                <a:off x="1805937" y="1198198"/>
                <a:ext cx="2011678" cy="2011677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圆角矩形 3">
                <a:extLst>
                  <a:ext uri="{FF2B5EF4-FFF2-40B4-BE49-F238E27FC236}">
                    <a16:creationId xmlns:a16="http://schemas.microsoft.com/office/drawing/2014/main" id="{20597D41-FC0F-4DE1-8015-5AE24C25318D}"/>
                  </a:ext>
                </a:extLst>
              </p:cNvPr>
              <p:cNvSpPr/>
              <p:nvPr/>
            </p:nvSpPr>
            <p:spPr>
              <a:xfrm>
                <a:off x="2029233" y="1421513"/>
                <a:ext cx="1565093" cy="1565087"/>
              </a:xfrm>
              <a:prstGeom prst="ellipse">
                <a:avLst/>
              </a:prstGeom>
              <a:gradFill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2700000" scaled="1"/>
              </a:gra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圆角矩形 4">
                <a:extLst>
                  <a:ext uri="{FF2B5EF4-FFF2-40B4-BE49-F238E27FC236}">
                    <a16:creationId xmlns:a16="http://schemas.microsoft.com/office/drawing/2014/main" id="{9EB1EE6D-34CC-4920-A294-2BACE87B0365}"/>
                  </a:ext>
                </a:extLst>
              </p:cNvPr>
              <p:cNvSpPr/>
              <p:nvPr/>
            </p:nvSpPr>
            <p:spPr>
              <a:xfrm>
                <a:off x="2077723" y="1469964"/>
                <a:ext cx="1468112" cy="1468107"/>
              </a:xfrm>
              <a:prstGeom prst="ellipse">
                <a:avLst/>
              </a:prstGeom>
              <a:gradFill>
                <a:gsLst>
                  <a:gs pos="0">
                    <a:srgbClr val="E2E2E2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student-graduation-cap-shape_52041">
              <a:extLst>
                <a:ext uri="{FF2B5EF4-FFF2-40B4-BE49-F238E27FC236}">
                  <a16:creationId xmlns:a16="http://schemas.microsoft.com/office/drawing/2014/main" id="{A35F4AC5-E007-4876-B778-BAF2F96A91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07303" y="5661193"/>
              <a:ext cx="149172" cy="198605"/>
            </a:xfrm>
            <a:custGeom>
              <a:avLst/>
              <a:gdLst>
                <a:gd name="connsiteX0" fmla="*/ 113928 w 455711"/>
                <a:gd name="connsiteY0" fmla="*/ 341255 h 606722"/>
                <a:gd name="connsiteX1" fmla="*/ 227856 w 455711"/>
                <a:gd name="connsiteY1" fmla="*/ 379204 h 606722"/>
                <a:gd name="connsiteX2" fmla="*/ 341783 w 455711"/>
                <a:gd name="connsiteY2" fmla="*/ 341255 h 606722"/>
                <a:gd name="connsiteX3" fmla="*/ 455711 w 455711"/>
                <a:gd name="connsiteY3" fmla="*/ 417154 h 606722"/>
                <a:gd name="connsiteX4" fmla="*/ 455711 w 455711"/>
                <a:gd name="connsiteY4" fmla="*/ 568773 h 606722"/>
                <a:gd name="connsiteX5" fmla="*/ 417794 w 455711"/>
                <a:gd name="connsiteY5" fmla="*/ 606722 h 606722"/>
                <a:gd name="connsiteX6" fmla="*/ 38006 w 455711"/>
                <a:gd name="connsiteY6" fmla="*/ 606722 h 606722"/>
                <a:gd name="connsiteX7" fmla="*/ 0 w 455711"/>
                <a:gd name="connsiteY7" fmla="*/ 568773 h 606722"/>
                <a:gd name="connsiteX8" fmla="*/ 0 w 455711"/>
                <a:gd name="connsiteY8" fmla="*/ 417154 h 606722"/>
                <a:gd name="connsiteX9" fmla="*/ 113928 w 455711"/>
                <a:gd name="connsiteY9" fmla="*/ 341255 h 606722"/>
                <a:gd name="connsiteX10" fmla="*/ 227820 w 455711"/>
                <a:gd name="connsiteY10" fmla="*/ 0 h 606722"/>
                <a:gd name="connsiteX11" fmla="*/ 341748 w 455711"/>
                <a:gd name="connsiteY11" fmla="*/ 113765 h 606722"/>
                <a:gd name="connsiteX12" fmla="*/ 341748 w 455711"/>
                <a:gd name="connsiteY12" fmla="*/ 189667 h 606722"/>
                <a:gd name="connsiteX13" fmla="*/ 227820 w 455711"/>
                <a:gd name="connsiteY13" fmla="*/ 303432 h 606722"/>
                <a:gd name="connsiteX14" fmla="*/ 113892 w 455711"/>
                <a:gd name="connsiteY14" fmla="*/ 189667 h 606722"/>
                <a:gd name="connsiteX15" fmla="*/ 113892 w 455711"/>
                <a:gd name="connsiteY15" fmla="*/ 113765 h 606722"/>
                <a:gd name="connsiteX16" fmla="*/ 227820 w 455711"/>
                <a:gd name="connsiteY1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5711" h="606722">
                  <a:moveTo>
                    <a:pt x="113928" y="341255"/>
                  </a:moveTo>
                  <a:cubicBezTo>
                    <a:pt x="148640" y="387025"/>
                    <a:pt x="165996" y="379204"/>
                    <a:pt x="227856" y="379204"/>
                  </a:cubicBezTo>
                  <a:cubicBezTo>
                    <a:pt x="289804" y="379204"/>
                    <a:pt x="307160" y="387025"/>
                    <a:pt x="341783" y="341255"/>
                  </a:cubicBezTo>
                  <a:cubicBezTo>
                    <a:pt x="390114" y="358675"/>
                    <a:pt x="455711" y="374228"/>
                    <a:pt x="455711" y="417154"/>
                  </a:cubicBezTo>
                  <a:lnTo>
                    <a:pt x="455711" y="568773"/>
                  </a:lnTo>
                  <a:cubicBezTo>
                    <a:pt x="455711" y="589658"/>
                    <a:pt x="438711" y="606722"/>
                    <a:pt x="417794" y="606722"/>
                  </a:cubicBezTo>
                  <a:lnTo>
                    <a:pt x="38006" y="606722"/>
                  </a:lnTo>
                  <a:cubicBezTo>
                    <a:pt x="17000" y="606722"/>
                    <a:pt x="0" y="589658"/>
                    <a:pt x="0" y="568773"/>
                  </a:cubicBezTo>
                  <a:lnTo>
                    <a:pt x="0" y="417154"/>
                  </a:lnTo>
                  <a:cubicBezTo>
                    <a:pt x="0" y="374228"/>
                    <a:pt x="75210" y="354764"/>
                    <a:pt x="113928" y="341255"/>
                  </a:cubicBezTo>
                  <a:close/>
                  <a:moveTo>
                    <a:pt x="227820" y="0"/>
                  </a:moveTo>
                  <a:cubicBezTo>
                    <a:pt x="290658" y="0"/>
                    <a:pt x="341748" y="51016"/>
                    <a:pt x="341748" y="113765"/>
                  </a:cubicBezTo>
                  <a:lnTo>
                    <a:pt x="341748" y="189667"/>
                  </a:lnTo>
                  <a:cubicBezTo>
                    <a:pt x="341748" y="252415"/>
                    <a:pt x="290658" y="303432"/>
                    <a:pt x="227820" y="303432"/>
                  </a:cubicBezTo>
                  <a:cubicBezTo>
                    <a:pt x="165071" y="303432"/>
                    <a:pt x="113892" y="252415"/>
                    <a:pt x="113892" y="189667"/>
                  </a:cubicBezTo>
                  <a:lnTo>
                    <a:pt x="113892" y="113765"/>
                  </a:lnTo>
                  <a:cubicBezTo>
                    <a:pt x="113892" y="51016"/>
                    <a:pt x="165071" y="0"/>
                    <a:pt x="22782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19">
              <a:extLst>
                <a:ext uri="{FF2B5EF4-FFF2-40B4-BE49-F238E27FC236}">
                  <a16:creationId xmlns:a16="http://schemas.microsoft.com/office/drawing/2014/main" id="{99CC89E9-5D35-435D-9B15-BA8D70031F29}"/>
                </a:ext>
              </a:extLst>
            </p:cNvPr>
            <p:cNvSpPr txBox="1"/>
            <p:nvPr/>
          </p:nvSpPr>
          <p:spPr>
            <a:xfrm>
              <a:off x="4780568" y="5578354"/>
              <a:ext cx="2708464" cy="50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汇报人：东方之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23">
            <a:extLst>
              <a:ext uri="{FF2B5EF4-FFF2-40B4-BE49-F238E27FC236}">
                <a16:creationId xmlns:a16="http://schemas.microsoft.com/office/drawing/2014/main" id="{08679276-2C50-4861-922C-4DED40BA6736}"/>
              </a:ext>
            </a:extLst>
          </p:cNvPr>
          <p:cNvGrpSpPr/>
          <p:nvPr/>
        </p:nvGrpSpPr>
        <p:grpSpPr>
          <a:xfrm>
            <a:off x="6492788" y="5130464"/>
            <a:ext cx="1907999" cy="286716"/>
            <a:chOff x="6387324" y="5568139"/>
            <a:chExt cx="3482412" cy="52330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121E05D-C54A-41EF-8E89-11B3088C615A}"/>
                </a:ext>
              </a:extLst>
            </p:cNvPr>
            <p:cNvGrpSpPr/>
            <p:nvPr/>
          </p:nvGrpSpPr>
          <p:grpSpPr>
            <a:xfrm>
              <a:off x="6387324" y="5568139"/>
              <a:ext cx="398835" cy="398836"/>
              <a:chOff x="1805940" y="1198245"/>
              <a:chExt cx="2011680" cy="2011680"/>
            </a:xfrm>
          </p:grpSpPr>
          <p:sp>
            <p:nvSpPr>
              <p:cNvPr id="35" name="圆角矩形 2">
                <a:extLst>
                  <a:ext uri="{FF2B5EF4-FFF2-40B4-BE49-F238E27FC236}">
                    <a16:creationId xmlns:a16="http://schemas.microsoft.com/office/drawing/2014/main" id="{FDAECCDC-C7D0-4C14-A2D4-97282FFCBB3D}"/>
                  </a:ext>
                </a:extLst>
              </p:cNvPr>
              <p:cNvSpPr/>
              <p:nvPr/>
            </p:nvSpPr>
            <p:spPr>
              <a:xfrm>
                <a:off x="1805940" y="1198245"/>
                <a:ext cx="2011680" cy="201168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540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圆角矩形 3">
                <a:extLst>
                  <a:ext uri="{FF2B5EF4-FFF2-40B4-BE49-F238E27FC236}">
                    <a16:creationId xmlns:a16="http://schemas.microsoft.com/office/drawing/2014/main" id="{F50B081A-3869-4264-9D8F-53BF3BD86F3B}"/>
                  </a:ext>
                </a:extLst>
              </p:cNvPr>
              <p:cNvSpPr/>
              <p:nvPr/>
            </p:nvSpPr>
            <p:spPr>
              <a:xfrm>
                <a:off x="2028035" y="1420346"/>
                <a:ext cx="1567483" cy="1567477"/>
              </a:xfrm>
              <a:prstGeom prst="ellipse">
                <a:avLst/>
              </a:prstGeom>
              <a:gradFill>
                <a:gsLst>
                  <a:gs pos="100000">
                    <a:srgbClr val="E0E0E0"/>
                  </a:gs>
                  <a:gs pos="0">
                    <a:schemeClr val="bg1"/>
                  </a:gs>
                </a:gsLst>
                <a:lin ang="2700000" scaled="1"/>
              </a:gradFill>
              <a:ln w="1016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圆角矩形 4">
                <a:extLst>
                  <a:ext uri="{FF2B5EF4-FFF2-40B4-BE49-F238E27FC236}">
                    <a16:creationId xmlns:a16="http://schemas.microsoft.com/office/drawing/2014/main" id="{D835C075-7EA8-489C-8DFA-9E881C93ADBE}"/>
                  </a:ext>
                </a:extLst>
              </p:cNvPr>
              <p:cNvSpPr/>
              <p:nvPr/>
            </p:nvSpPr>
            <p:spPr>
              <a:xfrm>
                <a:off x="1923943" y="1316254"/>
                <a:ext cx="1775668" cy="1775662"/>
              </a:xfrm>
              <a:prstGeom prst="ellipse">
                <a:avLst/>
              </a:prstGeom>
              <a:gradFill>
                <a:gsLst>
                  <a:gs pos="0">
                    <a:srgbClr val="E2E2E2"/>
                  </a:gs>
                  <a:gs pos="100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>
                <a:softEdge rad="38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student-graduation-cap-shape_52041">
              <a:extLst>
                <a:ext uri="{FF2B5EF4-FFF2-40B4-BE49-F238E27FC236}">
                  <a16:creationId xmlns:a16="http://schemas.microsoft.com/office/drawing/2014/main" id="{FCF20780-886D-4A40-95BC-A3F587A17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4721" y="5668728"/>
              <a:ext cx="198606" cy="198569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26">
              <a:extLst>
                <a:ext uri="{FF2B5EF4-FFF2-40B4-BE49-F238E27FC236}">
                  <a16:creationId xmlns:a16="http://schemas.microsoft.com/office/drawing/2014/main" id="{22589741-936B-440B-BAC3-E51191944F03}"/>
                </a:ext>
              </a:extLst>
            </p:cNvPr>
            <p:cNvSpPr txBox="1"/>
            <p:nvPr/>
          </p:nvSpPr>
          <p:spPr>
            <a:xfrm>
              <a:off x="6782702" y="5585874"/>
              <a:ext cx="3087034" cy="50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汇报时间：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20XX.X.X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FBCE4C7-F28F-4572-B2D3-010700D99AD0}"/>
              </a:ext>
            </a:extLst>
          </p:cNvPr>
          <p:cNvSpPr txBox="1"/>
          <p:nvPr/>
        </p:nvSpPr>
        <p:spPr>
          <a:xfrm>
            <a:off x="4440282" y="797975"/>
            <a:ext cx="32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accent1">
                    <a:lumMod val="100000"/>
                  </a:schemeClr>
                </a:solidFill>
                <a:latin typeface="+mn-ea"/>
                <a:cs typeface="阿里巴巴普惠体 2.0 95 ExtraBold" panose="00020600040101010101" pitchFamily="18" charset="-122"/>
                <a:sym typeface="+mn-lt"/>
              </a:rPr>
              <a:t>CAMPAIGN REPORT</a:t>
            </a:r>
            <a:endParaRPr lang="zh-CN" altLang="en-US" sz="2000" dirty="0">
              <a:solidFill>
                <a:schemeClr val="accent1">
                  <a:lumMod val="100000"/>
                </a:schemeClr>
              </a:solidFill>
              <a:latin typeface="+mn-ea"/>
              <a:cs typeface="阿里巴巴普惠体 2.0 95 ExtraBold" panose="00020600040101010101" pitchFamily="18" charset="-122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CFC8F5-30FA-420D-90FF-667201935E99}"/>
              </a:ext>
            </a:extLst>
          </p:cNvPr>
          <p:cNvSpPr txBox="1"/>
          <p:nvPr/>
        </p:nvSpPr>
        <p:spPr>
          <a:xfrm>
            <a:off x="2060294" y="4143805"/>
            <a:ext cx="8263224" cy="38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796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>
            <a:extLst>
              <a:ext uri="{FF2B5EF4-FFF2-40B4-BE49-F238E27FC236}">
                <a16:creationId xmlns:a16="http://schemas.microsoft.com/office/drawing/2014/main" id="{C90EA7CD-99D3-2079-A738-92DBBC828B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16E9C98F-320D-294D-2C2C-017728C59E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2FE303-4B12-40C4-AE3E-8DCACB4C9EAD}"/>
              </a:ext>
            </a:extLst>
          </p:cNvPr>
          <p:cNvGrpSpPr/>
          <p:nvPr/>
        </p:nvGrpSpPr>
        <p:grpSpPr>
          <a:xfrm>
            <a:off x="1294788" y="1138706"/>
            <a:ext cx="3902854" cy="4403564"/>
            <a:chOff x="971677" y="965546"/>
            <a:chExt cx="4549076" cy="513269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B2A85F5-AEA5-4A8B-8CEF-8E215447678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79869" y="1257354"/>
              <a:ext cx="5132692" cy="45490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 dpi="0" rotWithShape="0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BEB9D3-7450-40FD-A463-1BB39C5E9F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79869" y="1257354"/>
              <a:ext cx="5132692" cy="45490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8A8EBDD-FDC0-40BC-AC49-913A2DEEFA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6321" y="1688495"/>
              <a:ext cx="4159786" cy="3686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3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BB646DF-2B37-4D92-863D-F2CBD87BF7DE}"/>
              </a:ext>
            </a:extLst>
          </p:cNvPr>
          <p:cNvSpPr txBox="1"/>
          <p:nvPr/>
        </p:nvSpPr>
        <p:spPr>
          <a:xfrm>
            <a:off x="1569586" y="2404842"/>
            <a:ext cx="33667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3F3A3A-26FE-47BF-9A1C-9F6E29F1D9A2}"/>
              </a:ext>
            </a:extLst>
          </p:cNvPr>
          <p:cNvSpPr txBox="1"/>
          <p:nvPr/>
        </p:nvSpPr>
        <p:spPr>
          <a:xfrm>
            <a:off x="1569586" y="3408192"/>
            <a:ext cx="3366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100000"/>
                  </a:schemeClr>
                </a:solidFill>
                <a:effectLst>
                  <a:outerShdw blurRad="25400" dist="25400" dir="2700000" algn="tl">
                    <a:srgbClr val="000000">
                      <a:alpha val="34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chemeClr val="accent1">
                  <a:lumMod val="100000"/>
                </a:schemeClr>
              </a:solidFill>
              <a:effectLst>
                <a:outerShdw blurRad="25400" dist="25400" dir="2700000" algn="tl">
                  <a:srgbClr val="000000">
                    <a:alpha val="34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DDD6A3-6881-4DA3-B327-DCE8D61DA0D5}"/>
              </a:ext>
            </a:extLst>
          </p:cNvPr>
          <p:cNvGrpSpPr/>
          <p:nvPr/>
        </p:nvGrpSpPr>
        <p:grpSpPr>
          <a:xfrm>
            <a:off x="1673664" y="5139373"/>
            <a:ext cx="355387" cy="400980"/>
            <a:chOff x="-1246321" y="823697"/>
            <a:chExt cx="4549076" cy="513269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E99B5DF-FD96-4526-830C-966342E41D7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-1538129" y="1115505"/>
              <a:ext cx="5132692" cy="45490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6845688-43C8-4584-BC25-2C912CD0C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-1051683" y="1546640"/>
              <a:ext cx="4159787" cy="3686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4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Group 12">
            <a:extLst>
              <a:ext uri="{FF2B5EF4-FFF2-40B4-BE49-F238E27FC236}">
                <a16:creationId xmlns:a16="http://schemas.microsoft.com/office/drawing/2014/main" id="{C4B625FD-30A9-4AC8-A5A4-8A31665A9B7A}"/>
              </a:ext>
            </a:extLst>
          </p:cNvPr>
          <p:cNvGrpSpPr/>
          <p:nvPr/>
        </p:nvGrpSpPr>
        <p:grpSpPr>
          <a:xfrm>
            <a:off x="6470860" y="1170813"/>
            <a:ext cx="4151554" cy="883780"/>
            <a:chOff x="6745659" y="1340768"/>
            <a:chExt cx="4151554" cy="88378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5B7CF61-573F-419D-B2DB-0D8FA8515507}"/>
                </a:ext>
              </a:extLst>
            </p:cNvPr>
            <p:cNvGrpSpPr/>
            <p:nvPr/>
          </p:nvGrpSpPr>
          <p:grpSpPr>
            <a:xfrm>
              <a:off x="6745659" y="1340768"/>
              <a:ext cx="4151554" cy="883780"/>
              <a:chOff x="6422585" y="1675356"/>
              <a:chExt cx="4151554" cy="883780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46F1C2A-1EA2-4CF7-BBF3-68C0F82351BD}"/>
                  </a:ext>
                </a:extLst>
              </p:cNvPr>
              <p:cNvGrpSpPr/>
              <p:nvPr/>
            </p:nvGrpSpPr>
            <p:grpSpPr>
              <a:xfrm>
                <a:off x="7473579" y="1675356"/>
                <a:ext cx="3100560" cy="787393"/>
                <a:chOff x="8142969" y="1884956"/>
                <a:chExt cx="3100560" cy="787393"/>
              </a:xfrm>
            </p:grpSpPr>
            <p:sp>
              <p:nvSpPr>
                <p:cNvPr id="59" name="文本框 19">
                  <a:extLst>
                    <a:ext uri="{FF2B5EF4-FFF2-40B4-BE49-F238E27FC236}">
                      <a16:creationId xmlns:a16="http://schemas.microsoft.com/office/drawing/2014/main" id="{0CD1D4AA-CA87-406A-A488-3C02CD88DE98}"/>
                    </a:ext>
                  </a:extLst>
                </p:cNvPr>
                <p:cNvSpPr txBox="1"/>
                <p:nvPr/>
              </p:nvSpPr>
              <p:spPr>
                <a:xfrm>
                  <a:off x="8142969" y="1884956"/>
                  <a:ext cx="3100560" cy="61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竞选人资料</a:t>
                  </a:r>
                </a:p>
              </p:txBody>
            </p:sp>
            <p:sp>
              <p:nvSpPr>
                <p:cNvPr id="60" name="文本框 20">
                  <a:extLst>
                    <a:ext uri="{FF2B5EF4-FFF2-40B4-BE49-F238E27FC236}">
                      <a16:creationId xmlns:a16="http://schemas.microsoft.com/office/drawing/2014/main" id="{4B69AEC3-83A3-41B6-AEA5-D2B50C826193}"/>
                    </a:ext>
                  </a:extLst>
                </p:cNvPr>
                <p:cNvSpPr txBox="1"/>
                <p:nvPr/>
              </p:nvSpPr>
              <p:spPr>
                <a:xfrm>
                  <a:off x="8175053" y="2427923"/>
                  <a:ext cx="2698582" cy="244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THE PART ONE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58AFB29F-C7FE-4B81-B315-0DCB57F82493}"/>
                  </a:ext>
                </a:extLst>
              </p:cNvPr>
              <p:cNvGrpSpPr/>
              <p:nvPr/>
            </p:nvGrpSpPr>
            <p:grpSpPr>
              <a:xfrm flipH="1">
                <a:off x="6422585" y="1718256"/>
                <a:ext cx="745267" cy="840880"/>
                <a:chOff x="-1246321" y="823697"/>
                <a:chExt cx="4549076" cy="5132692"/>
              </a:xfrm>
            </p:grpSpPr>
            <p:sp>
              <p:nvSpPr>
                <p:cNvPr id="57" name="Freeform 5">
                  <a:extLst>
                    <a:ext uri="{FF2B5EF4-FFF2-40B4-BE49-F238E27FC236}">
                      <a16:creationId xmlns:a16="http://schemas.microsoft.com/office/drawing/2014/main" id="{8B9181E1-DF0C-46A5-95D6-82B157FA6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538129" y="1115505"/>
                  <a:ext cx="5132692" cy="454907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A0882392-D468-468B-918A-208BDB14D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051677" y="1546646"/>
                  <a:ext cx="4159787" cy="3686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9600000" scaled="0"/>
                </a:gra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4" name="pill_2218">
              <a:extLst>
                <a:ext uri="{FF2B5EF4-FFF2-40B4-BE49-F238E27FC236}">
                  <a16:creationId xmlns:a16="http://schemas.microsoft.com/office/drawing/2014/main" id="{7BD19562-26E1-47FA-83DB-53E276BE7190}"/>
                </a:ext>
              </a:extLst>
            </p:cNvPr>
            <p:cNvSpPr/>
            <p:nvPr/>
          </p:nvSpPr>
          <p:spPr>
            <a:xfrm>
              <a:off x="6965871" y="1669082"/>
              <a:ext cx="304842" cy="270050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Group 90">
            <a:extLst>
              <a:ext uri="{FF2B5EF4-FFF2-40B4-BE49-F238E27FC236}">
                <a16:creationId xmlns:a16="http://schemas.microsoft.com/office/drawing/2014/main" id="{B0DEACD3-A71F-451C-9046-7CF72E53A1AC}"/>
              </a:ext>
            </a:extLst>
          </p:cNvPr>
          <p:cNvGrpSpPr/>
          <p:nvPr/>
        </p:nvGrpSpPr>
        <p:grpSpPr>
          <a:xfrm>
            <a:off x="6470860" y="2366447"/>
            <a:ext cx="4151554" cy="883780"/>
            <a:chOff x="6745659" y="1340768"/>
            <a:chExt cx="4151554" cy="88378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521E667-DC18-4CCE-868F-57BF91832A8C}"/>
                </a:ext>
              </a:extLst>
            </p:cNvPr>
            <p:cNvGrpSpPr/>
            <p:nvPr/>
          </p:nvGrpSpPr>
          <p:grpSpPr>
            <a:xfrm>
              <a:off x="6745659" y="1340768"/>
              <a:ext cx="4151554" cy="883780"/>
              <a:chOff x="6422585" y="1675356"/>
              <a:chExt cx="4151554" cy="883780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2BA88DF7-635C-4C5C-A4D4-F33167E5D919}"/>
                  </a:ext>
                </a:extLst>
              </p:cNvPr>
              <p:cNvGrpSpPr/>
              <p:nvPr/>
            </p:nvGrpSpPr>
            <p:grpSpPr>
              <a:xfrm>
                <a:off x="7473579" y="1675356"/>
                <a:ext cx="3100560" cy="787393"/>
                <a:chOff x="8142969" y="1884956"/>
                <a:chExt cx="3100560" cy="787393"/>
              </a:xfrm>
            </p:grpSpPr>
            <p:sp>
              <p:nvSpPr>
                <p:cNvPr id="68" name="文本框 97">
                  <a:extLst>
                    <a:ext uri="{FF2B5EF4-FFF2-40B4-BE49-F238E27FC236}">
                      <a16:creationId xmlns:a16="http://schemas.microsoft.com/office/drawing/2014/main" id="{7C4AE093-5309-4F3C-8927-E01526454293}"/>
                    </a:ext>
                  </a:extLst>
                </p:cNvPr>
                <p:cNvSpPr txBox="1"/>
                <p:nvPr/>
              </p:nvSpPr>
              <p:spPr>
                <a:xfrm>
                  <a:off x="8142969" y="1884956"/>
                  <a:ext cx="3100560" cy="61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竞选原因</a:t>
                  </a:r>
                </a:p>
              </p:txBody>
            </p:sp>
            <p:sp>
              <p:nvSpPr>
                <p:cNvPr id="69" name="文本框 98">
                  <a:extLst>
                    <a:ext uri="{FF2B5EF4-FFF2-40B4-BE49-F238E27FC236}">
                      <a16:creationId xmlns:a16="http://schemas.microsoft.com/office/drawing/2014/main" id="{4D77D02B-BDB0-4409-9B3E-364789B9289F}"/>
                    </a:ext>
                  </a:extLst>
                </p:cNvPr>
                <p:cNvSpPr txBox="1"/>
                <p:nvPr/>
              </p:nvSpPr>
              <p:spPr>
                <a:xfrm>
                  <a:off x="8175053" y="2427923"/>
                  <a:ext cx="2698582" cy="244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THE PART TWO</a:t>
                  </a:r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0A1A4907-1594-463D-8C2B-CAF81C005E5B}"/>
                  </a:ext>
                </a:extLst>
              </p:cNvPr>
              <p:cNvGrpSpPr/>
              <p:nvPr/>
            </p:nvGrpSpPr>
            <p:grpSpPr>
              <a:xfrm flipH="1">
                <a:off x="6422585" y="1718256"/>
                <a:ext cx="745267" cy="840880"/>
                <a:chOff x="-1246321" y="823697"/>
                <a:chExt cx="4549076" cy="5132692"/>
              </a:xfrm>
            </p:grpSpPr>
            <p:sp>
              <p:nvSpPr>
                <p:cNvPr id="66" name="Freeform 5">
                  <a:extLst>
                    <a:ext uri="{FF2B5EF4-FFF2-40B4-BE49-F238E27FC236}">
                      <a16:creationId xmlns:a16="http://schemas.microsoft.com/office/drawing/2014/main" id="{3FE3CBB5-3B5C-488E-84D5-ECE13BFDFE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538129" y="1115505"/>
                  <a:ext cx="5132692" cy="454907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5">
                  <a:extLst>
                    <a:ext uri="{FF2B5EF4-FFF2-40B4-BE49-F238E27FC236}">
                      <a16:creationId xmlns:a16="http://schemas.microsoft.com/office/drawing/2014/main" id="{61EA3DD7-0DE4-43D1-A594-6B6110385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051677" y="1546646"/>
                  <a:ext cx="4159787" cy="3686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9600000" scaled="0"/>
                </a:gra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3" name="pill_2218">
              <a:extLst>
                <a:ext uri="{FF2B5EF4-FFF2-40B4-BE49-F238E27FC236}">
                  <a16:creationId xmlns:a16="http://schemas.microsoft.com/office/drawing/2014/main" id="{01C0D78C-B486-4EEE-9F0D-D48024304C9E}"/>
                </a:ext>
              </a:extLst>
            </p:cNvPr>
            <p:cNvSpPr/>
            <p:nvPr/>
          </p:nvSpPr>
          <p:spPr>
            <a:xfrm>
              <a:off x="6967844" y="1651687"/>
              <a:ext cx="300893" cy="304842"/>
            </a:xfrm>
            <a:custGeom>
              <a:avLst/>
              <a:gdLst>
                <a:gd name="T0" fmla="*/ 1671 w 3839"/>
                <a:gd name="T1" fmla="*/ 2875 h 3895"/>
                <a:gd name="T2" fmla="*/ 1717 w 3839"/>
                <a:gd name="T3" fmla="*/ 2834 h 3895"/>
                <a:gd name="T4" fmla="*/ 2122 w 3839"/>
                <a:gd name="T5" fmla="*/ 2834 h 3895"/>
                <a:gd name="T6" fmla="*/ 2167 w 3839"/>
                <a:gd name="T7" fmla="*/ 2875 h 3895"/>
                <a:gd name="T8" fmla="*/ 2281 w 3839"/>
                <a:gd name="T9" fmla="*/ 3895 h 3895"/>
                <a:gd name="T10" fmla="*/ 3625 w 3839"/>
                <a:gd name="T11" fmla="*/ 3895 h 3895"/>
                <a:gd name="T12" fmla="*/ 3782 w 3839"/>
                <a:gd name="T13" fmla="*/ 3822 h 3895"/>
                <a:gd name="T14" fmla="*/ 3830 w 3839"/>
                <a:gd name="T15" fmla="*/ 3656 h 3895"/>
                <a:gd name="T16" fmla="*/ 3286 w 3839"/>
                <a:gd name="T17" fmla="*/ 175 h 3895"/>
                <a:gd name="T18" fmla="*/ 3081 w 3839"/>
                <a:gd name="T19" fmla="*/ 0 h 3895"/>
                <a:gd name="T20" fmla="*/ 2005 w 3839"/>
                <a:gd name="T21" fmla="*/ 0 h 3895"/>
                <a:gd name="T22" fmla="*/ 2038 w 3839"/>
                <a:gd name="T23" fmla="*/ 560 h 3895"/>
                <a:gd name="T24" fmla="*/ 2026 w 3839"/>
                <a:gd name="T25" fmla="*/ 594 h 3895"/>
                <a:gd name="T26" fmla="*/ 1992 w 3839"/>
                <a:gd name="T27" fmla="*/ 609 h 3895"/>
                <a:gd name="T28" fmla="*/ 1847 w 3839"/>
                <a:gd name="T29" fmla="*/ 609 h 3895"/>
                <a:gd name="T30" fmla="*/ 1813 w 3839"/>
                <a:gd name="T31" fmla="*/ 594 h 3895"/>
                <a:gd name="T32" fmla="*/ 1801 w 3839"/>
                <a:gd name="T33" fmla="*/ 560 h 3895"/>
                <a:gd name="T34" fmla="*/ 1834 w 3839"/>
                <a:gd name="T35" fmla="*/ 0 h 3895"/>
                <a:gd name="T36" fmla="*/ 758 w 3839"/>
                <a:gd name="T37" fmla="*/ 0 h 3895"/>
                <a:gd name="T38" fmla="*/ 553 w 3839"/>
                <a:gd name="T39" fmla="*/ 175 h 3895"/>
                <a:gd name="T40" fmla="*/ 9 w 3839"/>
                <a:gd name="T41" fmla="*/ 3656 h 3895"/>
                <a:gd name="T42" fmla="*/ 57 w 3839"/>
                <a:gd name="T43" fmla="*/ 3823 h 3895"/>
                <a:gd name="T44" fmla="*/ 214 w 3839"/>
                <a:gd name="T45" fmla="*/ 3895 h 3895"/>
                <a:gd name="T46" fmla="*/ 1558 w 3839"/>
                <a:gd name="T47" fmla="*/ 3895 h 3895"/>
                <a:gd name="T48" fmla="*/ 1671 w 3839"/>
                <a:gd name="T49" fmla="*/ 2875 h 3895"/>
                <a:gd name="T50" fmla="*/ 1794 w 3839"/>
                <a:gd name="T51" fmla="*/ 1016 h 3895"/>
                <a:gd name="T52" fmla="*/ 1840 w 3839"/>
                <a:gd name="T53" fmla="*/ 974 h 3895"/>
                <a:gd name="T54" fmla="*/ 1999 w 3839"/>
                <a:gd name="T55" fmla="*/ 974 h 3895"/>
                <a:gd name="T56" fmla="*/ 2045 w 3839"/>
                <a:gd name="T57" fmla="*/ 1016 h 3895"/>
                <a:gd name="T58" fmla="*/ 2159 w 3839"/>
                <a:gd name="T59" fmla="*/ 2384 h 3895"/>
                <a:gd name="T60" fmla="*/ 2147 w 3839"/>
                <a:gd name="T61" fmla="*/ 2419 h 3895"/>
                <a:gd name="T62" fmla="*/ 2113 w 3839"/>
                <a:gd name="T63" fmla="*/ 2434 h 3895"/>
                <a:gd name="T64" fmla="*/ 1726 w 3839"/>
                <a:gd name="T65" fmla="*/ 2434 h 3895"/>
                <a:gd name="T66" fmla="*/ 1692 w 3839"/>
                <a:gd name="T67" fmla="*/ 2419 h 3895"/>
                <a:gd name="T68" fmla="*/ 1680 w 3839"/>
                <a:gd name="T69" fmla="*/ 2384 h 3895"/>
                <a:gd name="T70" fmla="*/ 1794 w 3839"/>
                <a:gd name="T71" fmla="*/ 1016 h 3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39" h="3895">
                  <a:moveTo>
                    <a:pt x="1671" y="2875"/>
                  </a:moveTo>
                  <a:cubicBezTo>
                    <a:pt x="1674" y="2852"/>
                    <a:pt x="1694" y="2834"/>
                    <a:pt x="1717" y="2834"/>
                  </a:cubicBezTo>
                  <a:lnTo>
                    <a:pt x="2122" y="2834"/>
                  </a:lnTo>
                  <a:cubicBezTo>
                    <a:pt x="2145" y="2834"/>
                    <a:pt x="2165" y="2852"/>
                    <a:pt x="2167" y="2875"/>
                  </a:cubicBezTo>
                  <a:lnTo>
                    <a:pt x="2281" y="3895"/>
                  </a:lnTo>
                  <a:lnTo>
                    <a:pt x="3625" y="3895"/>
                  </a:lnTo>
                  <a:cubicBezTo>
                    <a:pt x="3685" y="3895"/>
                    <a:pt x="3743" y="3868"/>
                    <a:pt x="3782" y="3822"/>
                  </a:cubicBezTo>
                  <a:cubicBezTo>
                    <a:pt x="3822" y="3777"/>
                    <a:pt x="3839" y="3716"/>
                    <a:pt x="3830" y="3656"/>
                  </a:cubicBezTo>
                  <a:lnTo>
                    <a:pt x="3286" y="175"/>
                  </a:lnTo>
                  <a:cubicBezTo>
                    <a:pt x="3270" y="74"/>
                    <a:pt x="3183" y="0"/>
                    <a:pt x="3081" y="0"/>
                  </a:cubicBezTo>
                  <a:lnTo>
                    <a:pt x="2005" y="0"/>
                  </a:lnTo>
                  <a:lnTo>
                    <a:pt x="2038" y="560"/>
                  </a:lnTo>
                  <a:cubicBezTo>
                    <a:pt x="2039" y="572"/>
                    <a:pt x="2035" y="585"/>
                    <a:pt x="2026" y="594"/>
                  </a:cubicBezTo>
                  <a:cubicBezTo>
                    <a:pt x="2017" y="603"/>
                    <a:pt x="2005" y="609"/>
                    <a:pt x="1992" y="609"/>
                  </a:cubicBezTo>
                  <a:lnTo>
                    <a:pt x="1847" y="609"/>
                  </a:lnTo>
                  <a:cubicBezTo>
                    <a:pt x="1834" y="609"/>
                    <a:pt x="1822" y="603"/>
                    <a:pt x="1813" y="594"/>
                  </a:cubicBezTo>
                  <a:cubicBezTo>
                    <a:pt x="1804" y="585"/>
                    <a:pt x="1800" y="572"/>
                    <a:pt x="1801" y="560"/>
                  </a:cubicBezTo>
                  <a:lnTo>
                    <a:pt x="1834" y="0"/>
                  </a:lnTo>
                  <a:lnTo>
                    <a:pt x="758" y="0"/>
                  </a:lnTo>
                  <a:cubicBezTo>
                    <a:pt x="656" y="0"/>
                    <a:pt x="569" y="74"/>
                    <a:pt x="553" y="175"/>
                  </a:cubicBezTo>
                  <a:lnTo>
                    <a:pt x="9" y="3656"/>
                  </a:lnTo>
                  <a:cubicBezTo>
                    <a:pt x="0" y="3716"/>
                    <a:pt x="17" y="3777"/>
                    <a:pt x="57" y="3823"/>
                  </a:cubicBezTo>
                  <a:cubicBezTo>
                    <a:pt x="96" y="3868"/>
                    <a:pt x="153" y="3895"/>
                    <a:pt x="214" y="3895"/>
                  </a:cubicBezTo>
                  <a:lnTo>
                    <a:pt x="1558" y="3895"/>
                  </a:lnTo>
                  <a:lnTo>
                    <a:pt x="1671" y="2875"/>
                  </a:lnTo>
                  <a:close/>
                  <a:moveTo>
                    <a:pt x="1794" y="1016"/>
                  </a:moveTo>
                  <a:cubicBezTo>
                    <a:pt x="1796" y="992"/>
                    <a:pt x="1816" y="974"/>
                    <a:pt x="1840" y="974"/>
                  </a:cubicBezTo>
                  <a:lnTo>
                    <a:pt x="1999" y="974"/>
                  </a:lnTo>
                  <a:cubicBezTo>
                    <a:pt x="2023" y="974"/>
                    <a:pt x="2043" y="992"/>
                    <a:pt x="2045" y="1016"/>
                  </a:cubicBezTo>
                  <a:lnTo>
                    <a:pt x="2159" y="2384"/>
                  </a:lnTo>
                  <a:cubicBezTo>
                    <a:pt x="2160" y="2397"/>
                    <a:pt x="2155" y="2410"/>
                    <a:pt x="2147" y="2419"/>
                  </a:cubicBezTo>
                  <a:cubicBezTo>
                    <a:pt x="2138" y="2429"/>
                    <a:pt x="2126" y="2434"/>
                    <a:pt x="2113" y="2434"/>
                  </a:cubicBezTo>
                  <a:lnTo>
                    <a:pt x="1726" y="2434"/>
                  </a:lnTo>
                  <a:cubicBezTo>
                    <a:pt x="1713" y="2434"/>
                    <a:pt x="1701" y="2429"/>
                    <a:pt x="1692" y="2419"/>
                  </a:cubicBezTo>
                  <a:cubicBezTo>
                    <a:pt x="1683" y="2410"/>
                    <a:pt x="1679" y="2397"/>
                    <a:pt x="1680" y="2384"/>
                  </a:cubicBezTo>
                  <a:lnTo>
                    <a:pt x="1794" y="1016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Group 99">
            <a:extLst>
              <a:ext uri="{FF2B5EF4-FFF2-40B4-BE49-F238E27FC236}">
                <a16:creationId xmlns:a16="http://schemas.microsoft.com/office/drawing/2014/main" id="{B7CAC28A-6783-4FE3-8E25-4EC8384972B8}"/>
              </a:ext>
            </a:extLst>
          </p:cNvPr>
          <p:cNvGrpSpPr/>
          <p:nvPr/>
        </p:nvGrpSpPr>
        <p:grpSpPr>
          <a:xfrm>
            <a:off x="6470860" y="4757716"/>
            <a:ext cx="4151554" cy="883780"/>
            <a:chOff x="6745659" y="1340768"/>
            <a:chExt cx="4151554" cy="88378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5C21C44-173D-4CDA-8573-96A0A713F757}"/>
                </a:ext>
              </a:extLst>
            </p:cNvPr>
            <p:cNvGrpSpPr/>
            <p:nvPr/>
          </p:nvGrpSpPr>
          <p:grpSpPr>
            <a:xfrm>
              <a:off x="6745659" y="1340768"/>
              <a:ext cx="4151554" cy="883780"/>
              <a:chOff x="6422585" y="1675356"/>
              <a:chExt cx="4151554" cy="883780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1AC861FF-F902-46FC-9B5C-E605A5AA336E}"/>
                  </a:ext>
                </a:extLst>
              </p:cNvPr>
              <p:cNvGrpSpPr/>
              <p:nvPr/>
            </p:nvGrpSpPr>
            <p:grpSpPr>
              <a:xfrm>
                <a:off x="7473579" y="1675356"/>
                <a:ext cx="3100560" cy="787392"/>
                <a:chOff x="8142969" y="1884956"/>
                <a:chExt cx="3100560" cy="787392"/>
              </a:xfrm>
            </p:grpSpPr>
            <p:sp>
              <p:nvSpPr>
                <p:cNvPr id="77" name="文本框 106">
                  <a:extLst>
                    <a:ext uri="{FF2B5EF4-FFF2-40B4-BE49-F238E27FC236}">
                      <a16:creationId xmlns:a16="http://schemas.microsoft.com/office/drawing/2014/main" id="{3A0A776F-BC91-41FB-A97A-656DD7040939}"/>
                    </a:ext>
                  </a:extLst>
                </p:cNvPr>
                <p:cNvSpPr txBox="1"/>
                <p:nvPr/>
              </p:nvSpPr>
              <p:spPr>
                <a:xfrm>
                  <a:off x="8142969" y="1884956"/>
                  <a:ext cx="3100560" cy="61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竞选后工作展望</a:t>
                  </a:r>
                </a:p>
              </p:txBody>
            </p:sp>
            <p:sp>
              <p:nvSpPr>
                <p:cNvPr id="78" name="文本框 107">
                  <a:extLst>
                    <a:ext uri="{FF2B5EF4-FFF2-40B4-BE49-F238E27FC236}">
                      <a16:creationId xmlns:a16="http://schemas.microsoft.com/office/drawing/2014/main" id="{8451C7DB-D90B-4F2D-995E-B80229C4DD5B}"/>
                    </a:ext>
                  </a:extLst>
                </p:cNvPr>
                <p:cNvSpPr txBox="1"/>
                <p:nvPr/>
              </p:nvSpPr>
              <p:spPr>
                <a:xfrm>
                  <a:off x="8175052" y="2427922"/>
                  <a:ext cx="2698583" cy="244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THE PART FOUR</a:t>
                  </a: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5A7AFD00-A266-416F-8315-DD2FDB0414FA}"/>
                  </a:ext>
                </a:extLst>
              </p:cNvPr>
              <p:cNvGrpSpPr/>
              <p:nvPr/>
            </p:nvGrpSpPr>
            <p:grpSpPr>
              <a:xfrm flipH="1">
                <a:off x="6422585" y="1718256"/>
                <a:ext cx="745267" cy="840880"/>
                <a:chOff x="-1246321" y="823697"/>
                <a:chExt cx="4549076" cy="5132692"/>
              </a:xfrm>
            </p:grpSpPr>
            <p:sp>
              <p:nvSpPr>
                <p:cNvPr id="75" name="Freeform 5">
                  <a:extLst>
                    <a:ext uri="{FF2B5EF4-FFF2-40B4-BE49-F238E27FC236}">
                      <a16:creationId xmlns:a16="http://schemas.microsoft.com/office/drawing/2014/main" id="{A37973EF-9787-46BE-A2F4-61B5DEF08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538129" y="1115505"/>
                  <a:ext cx="5132692" cy="454907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5">
                  <a:extLst>
                    <a:ext uri="{FF2B5EF4-FFF2-40B4-BE49-F238E27FC236}">
                      <a16:creationId xmlns:a16="http://schemas.microsoft.com/office/drawing/2014/main" id="{9218FE47-7254-4707-846A-366CE3245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051677" y="1546646"/>
                  <a:ext cx="4159787" cy="3686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9600000" scaled="0"/>
                </a:gra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2" name="pill_2218">
              <a:extLst>
                <a:ext uri="{FF2B5EF4-FFF2-40B4-BE49-F238E27FC236}">
                  <a16:creationId xmlns:a16="http://schemas.microsoft.com/office/drawing/2014/main" id="{883E14C6-A5F7-4DE2-BFBE-C583D1055D76}"/>
                </a:ext>
              </a:extLst>
            </p:cNvPr>
            <p:cNvSpPr/>
            <p:nvPr/>
          </p:nvSpPr>
          <p:spPr>
            <a:xfrm>
              <a:off x="6989924" y="1651687"/>
              <a:ext cx="256733" cy="304842"/>
            </a:xfrm>
            <a:custGeom>
              <a:avLst/>
              <a:gdLst>
                <a:gd name="T0" fmla="*/ 6672 w 10672"/>
                <a:gd name="T1" fmla="*/ 1344 h 12672"/>
                <a:gd name="T2" fmla="*/ 6672 w 10672"/>
                <a:gd name="T3" fmla="*/ 9344 h 12672"/>
                <a:gd name="T4" fmla="*/ 4000 w 10672"/>
                <a:gd name="T5" fmla="*/ 9344 h 12672"/>
                <a:gd name="T6" fmla="*/ 4000 w 10672"/>
                <a:gd name="T7" fmla="*/ 1344 h 12672"/>
                <a:gd name="T8" fmla="*/ 4392 w 10672"/>
                <a:gd name="T9" fmla="*/ 392 h 12672"/>
                <a:gd name="T10" fmla="*/ 5328 w 10672"/>
                <a:gd name="T11" fmla="*/ 0 h 12672"/>
                <a:gd name="T12" fmla="*/ 6280 w 10672"/>
                <a:gd name="T13" fmla="*/ 392 h 12672"/>
                <a:gd name="T14" fmla="*/ 6672 w 10672"/>
                <a:gd name="T15" fmla="*/ 1344 h 12672"/>
                <a:gd name="T16" fmla="*/ 10000 w 10672"/>
                <a:gd name="T17" fmla="*/ 4000 h 12672"/>
                <a:gd name="T18" fmla="*/ 10000 w 10672"/>
                <a:gd name="T19" fmla="*/ 9344 h 12672"/>
                <a:gd name="T20" fmla="*/ 7328 w 10672"/>
                <a:gd name="T21" fmla="*/ 9344 h 12672"/>
                <a:gd name="T22" fmla="*/ 7328 w 10672"/>
                <a:gd name="T23" fmla="*/ 4000 h 12672"/>
                <a:gd name="T24" fmla="*/ 7720 w 10672"/>
                <a:gd name="T25" fmla="*/ 3064 h 12672"/>
                <a:gd name="T26" fmla="*/ 8672 w 10672"/>
                <a:gd name="T27" fmla="*/ 2672 h 12672"/>
                <a:gd name="T28" fmla="*/ 9608 w 10672"/>
                <a:gd name="T29" fmla="*/ 3056 h 12672"/>
                <a:gd name="T30" fmla="*/ 10000 w 10672"/>
                <a:gd name="T31" fmla="*/ 4000 h 12672"/>
                <a:gd name="T32" fmla="*/ 3328 w 10672"/>
                <a:gd name="T33" fmla="*/ 6000 h 12672"/>
                <a:gd name="T34" fmla="*/ 3328 w 10672"/>
                <a:gd name="T35" fmla="*/ 9344 h 12672"/>
                <a:gd name="T36" fmla="*/ 672 w 10672"/>
                <a:gd name="T37" fmla="*/ 9344 h 12672"/>
                <a:gd name="T38" fmla="*/ 672 w 10672"/>
                <a:gd name="T39" fmla="*/ 6000 h 12672"/>
                <a:gd name="T40" fmla="*/ 1056 w 10672"/>
                <a:gd name="T41" fmla="*/ 5064 h 12672"/>
                <a:gd name="T42" fmla="*/ 2000 w 10672"/>
                <a:gd name="T43" fmla="*/ 4672 h 12672"/>
                <a:gd name="T44" fmla="*/ 2944 w 10672"/>
                <a:gd name="T45" fmla="*/ 5064 h 12672"/>
                <a:gd name="T46" fmla="*/ 3328 w 10672"/>
                <a:gd name="T47" fmla="*/ 6000 h 12672"/>
                <a:gd name="T48" fmla="*/ 10000 w 10672"/>
                <a:gd name="T49" fmla="*/ 11344 h 12672"/>
                <a:gd name="T50" fmla="*/ 10472 w 10672"/>
                <a:gd name="T51" fmla="*/ 11536 h 12672"/>
                <a:gd name="T52" fmla="*/ 10672 w 10672"/>
                <a:gd name="T53" fmla="*/ 12000 h 12672"/>
                <a:gd name="T54" fmla="*/ 10472 w 10672"/>
                <a:gd name="T55" fmla="*/ 12472 h 12672"/>
                <a:gd name="T56" fmla="*/ 10000 w 10672"/>
                <a:gd name="T57" fmla="*/ 12672 h 12672"/>
                <a:gd name="T58" fmla="*/ 672 w 10672"/>
                <a:gd name="T59" fmla="*/ 12672 h 12672"/>
                <a:gd name="T60" fmla="*/ 200 w 10672"/>
                <a:gd name="T61" fmla="*/ 12472 h 12672"/>
                <a:gd name="T62" fmla="*/ 0 w 10672"/>
                <a:gd name="T63" fmla="*/ 12000 h 12672"/>
                <a:gd name="T64" fmla="*/ 200 w 10672"/>
                <a:gd name="T65" fmla="*/ 11536 h 12672"/>
                <a:gd name="T66" fmla="*/ 672 w 10672"/>
                <a:gd name="T67" fmla="*/ 11344 h 12672"/>
                <a:gd name="T68" fmla="*/ 10000 w 10672"/>
                <a:gd name="T69" fmla="*/ 11344 h 1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72" h="12672">
                  <a:moveTo>
                    <a:pt x="6672" y="1344"/>
                  </a:moveTo>
                  <a:lnTo>
                    <a:pt x="6672" y="9344"/>
                  </a:lnTo>
                  <a:lnTo>
                    <a:pt x="4000" y="9344"/>
                  </a:lnTo>
                  <a:lnTo>
                    <a:pt x="4000" y="1344"/>
                  </a:lnTo>
                  <a:cubicBezTo>
                    <a:pt x="4000" y="971"/>
                    <a:pt x="4131" y="653"/>
                    <a:pt x="4392" y="392"/>
                  </a:cubicBezTo>
                  <a:cubicBezTo>
                    <a:pt x="4654" y="131"/>
                    <a:pt x="4966" y="0"/>
                    <a:pt x="5328" y="0"/>
                  </a:cubicBezTo>
                  <a:cubicBezTo>
                    <a:pt x="5702" y="0"/>
                    <a:pt x="6019" y="131"/>
                    <a:pt x="6280" y="392"/>
                  </a:cubicBezTo>
                  <a:cubicBezTo>
                    <a:pt x="6542" y="653"/>
                    <a:pt x="6672" y="971"/>
                    <a:pt x="6672" y="1344"/>
                  </a:cubicBezTo>
                  <a:close/>
                  <a:moveTo>
                    <a:pt x="10000" y="4000"/>
                  </a:moveTo>
                  <a:lnTo>
                    <a:pt x="10000" y="9344"/>
                  </a:lnTo>
                  <a:lnTo>
                    <a:pt x="7328" y="9344"/>
                  </a:lnTo>
                  <a:lnTo>
                    <a:pt x="7328" y="4000"/>
                  </a:lnTo>
                  <a:cubicBezTo>
                    <a:pt x="7328" y="3637"/>
                    <a:pt x="7459" y="3325"/>
                    <a:pt x="7720" y="3064"/>
                  </a:cubicBezTo>
                  <a:cubicBezTo>
                    <a:pt x="7982" y="2803"/>
                    <a:pt x="8299" y="2672"/>
                    <a:pt x="8672" y="2672"/>
                  </a:cubicBezTo>
                  <a:cubicBezTo>
                    <a:pt x="9035" y="2672"/>
                    <a:pt x="9347" y="2800"/>
                    <a:pt x="9608" y="3056"/>
                  </a:cubicBezTo>
                  <a:cubicBezTo>
                    <a:pt x="9870" y="3312"/>
                    <a:pt x="10000" y="3627"/>
                    <a:pt x="10000" y="4000"/>
                  </a:cubicBezTo>
                  <a:close/>
                  <a:moveTo>
                    <a:pt x="3328" y="6000"/>
                  </a:moveTo>
                  <a:lnTo>
                    <a:pt x="3328" y="9344"/>
                  </a:lnTo>
                  <a:lnTo>
                    <a:pt x="672" y="9344"/>
                  </a:lnTo>
                  <a:lnTo>
                    <a:pt x="672" y="6000"/>
                  </a:lnTo>
                  <a:cubicBezTo>
                    <a:pt x="672" y="5637"/>
                    <a:pt x="800" y="5325"/>
                    <a:pt x="1056" y="5064"/>
                  </a:cubicBezTo>
                  <a:cubicBezTo>
                    <a:pt x="1312" y="4803"/>
                    <a:pt x="1627" y="4672"/>
                    <a:pt x="2000" y="4672"/>
                  </a:cubicBezTo>
                  <a:cubicBezTo>
                    <a:pt x="2374" y="4672"/>
                    <a:pt x="2688" y="4803"/>
                    <a:pt x="2944" y="5064"/>
                  </a:cubicBezTo>
                  <a:cubicBezTo>
                    <a:pt x="3200" y="5325"/>
                    <a:pt x="3328" y="5637"/>
                    <a:pt x="3328" y="6000"/>
                  </a:cubicBezTo>
                  <a:close/>
                  <a:moveTo>
                    <a:pt x="10000" y="11344"/>
                  </a:moveTo>
                  <a:cubicBezTo>
                    <a:pt x="10182" y="11344"/>
                    <a:pt x="10339" y="11408"/>
                    <a:pt x="10472" y="11536"/>
                  </a:cubicBezTo>
                  <a:cubicBezTo>
                    <a:pt x="10606" y="11664"/>
                    <a:pt x="10672" y="11819"/>
                    <a:pt x="10672" y="12000"/>
                  </a:cubicBezTo>
                  <a:cubicBezTo>
                    <a:pt x="10672" y="12181"/>
                    <a:pt x="10606" y="12339"/>
                    <a:pt x="10472" y="12472"/>
                  </a:cubicBezTo>
                  <a:cubicBezTo>
                    <a:pt x="10339" y="12605"/>
                    <a:pt x="10182" y="12672"/>
                    <a:pt x="10000" y="12672"/>
                  </a:cubicBezTo>
                  <a:lnTo>
                    <a:pt x="672" y="12672"/>
                  </a:lnTo>
                  <a:cubicBezTo>
                    <a:pt x="491" y="12672"/>
                    <a:pt x="334" y="12605"/>
                    <a:pt x="200" y="12472"/>
                  </a:cubicBezTo>
                  <a:cubicBezTo>
                    <a:pt x="67" y="12339"/>
                    <a:pt x="0" y="12181"/>
                    <a:pt x="0" y="12000"/>
                  </a:cubicBezTo>
                  <a:cubicBezTo>
                    <a:pt x="0" y="11819"/>
                    <a:pt x="67" y="11664"/>
                    <a:pt x="200" y="11536"/>
                  </a:cubicBezTo>
                  <a:cubicBezTo>
                    <a:pt x="334" y="11408"/>
                    <a:pt x="491" y="11344"/>
                    <a:pt x="672" y="11344"/>
                  </a:cubicBezTo>
                  <a:lnTo>
                    <a:pt x="10000" y="11344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Group 108">
            <a:extLst>
              <a:ext uri="{FF2B5EF4-FFF2-40B4-BE49-F238E27FC236}">
                <a16:creationId xmlns:a16="http://schemas.microsoft.com/office/drawing/2014/main" id="{AA79F5FC-D203-4061-BC49-B15D3F6248C5}"/>
              </a:ext>
            </a:extLst>
          </p:cNvPr>
          <p:cNvGrpSpPr/>
          <p:nvPr/>
        </p:nvGrpSpPr>
        <p:grpSpPr>
          <a:xfrm>
            <a:off x="6470860" y="3562081"/>
            <a:ext cx="4151554" cy="883780"/>
            <a:chOff x="6745659" y="1340768"/>
            <a:chExt cx="4151554" cy="883780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93A606A-68FB-4A1A-9171-9E62C9891DFF}"/>
                </a:ext>
              </a:extLst>
            </p:cNvPr>
            <p:cNvGrpSpPr/>
            <p:nvPr/>
          </p:nvGrpSpPr>
          <p:grpSpPr>
            <a:xfrm>
              <a:off x="6745659" y="1340768"/>
              <a:ext cx="4151554" cy="883780"/>
              <a:chOff x="6422585" y="1675356"/>
              <a:chExt cx="4151554" cy="883780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4E38A3B-195C-483D-93F9-37521D41C13F}"/>
                  </a:ext>
                </a:extLst>
              </p:cNvPr>
              <p:cNvGrpSpPr/>
              <p:nvPr/>
            </p:nvGrpSpPr>
            <p:grpSpPr>
              <a:xfrm>
                <a:off x="7473579" y="1675356"/>
                <a:ext cx="3100560" cy="787392"/>
                <a:chOff x="8142969" y="1884956"/>
                <a:chExt cx="3100560" cy="787392"/>
              </a:xfrm>
            </p:grpSpPr>
            <p:sp>
              <p:nvSpPr>
                <p:cNvPr id="86" name="文本框 115">
                  <a:extLst>
                    <a:ext uri="{FF2B5EF4-FFF2-40B4-BE49-F238E27FC236}">
                      <a16:creationId xmlns:a16="http://schemas.microsoft.com/office/drawing/2014/main" id="{E9167C31-71C5-4E68-9097-949F858AA658}"/>
                    </a:ext>
                  </a:extLst>
                </p:cNvPr>
                <p:cNvSpPr txBox="1"/>
                <p:nvPr/>
              </p:nvSpPr>
              <p:spPr>
                <a:xfrm>
                  <a:off x="8142969" y="1884956"/>
                  <a:ext cx="3100560" cy="61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zh-CN" alt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竞选职位理解</a:t>
                  </a:r>
                </a:p>
              </p:txBody>
            </p:sp>
            <p:sp>
              <p:nvSpPr>
                <p:cNvPr id="87" name="文本框 116">
                  <a:extLst>
                    <a:ext uri="{FF2B5EF4-FFF2-40B4-BE49-F238E27FC236}">
                      <a16:creationId xmlns:a16="http://schemas.microsoft.com/office/drawing/2014/main" id="{FFEFE5BD-4ADE-47E1-912F-08B0AF436226}"/>
                    </a:ext>
                  </a:extLst>
                </p:cNvPr>
                <p:cNvSpPr txBox="1"/>
                <p:nvPr/>
              </p:nvSpPr>
              <p:spPr>
                <a:xfrm>
                  <a:off x="8175053" y="2427922"/>
                  <a:ext cx="2698582" cy="244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dist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THE PART THREE</a:t>
                  </a:r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E146AE37-A3B6-4463-84E1-F0B95876A7DA}"/>
                  </a:ext>
                </a:extLst>
              </p:cNvPr>
              <p:cNvGrpSpPr/>
              <p:nvPr/>
            </p:nvGrpSpPr>
            <p:grpSpPr>
              <a:xfrm flipH="1">
                <a:off x="6422585" y="1718256"/>
                <a:ext cx="745267" cy="840880"/>
                <a:chOff x="-1246321" y="823697"/>
                <a:chExt cx="4549076" cy="5132692"/>
              </a:xfrm>
            </p:grpSpPr>
            <p:sp>
              <p:nvSpPr>
                <p:cNvPr id="84" name="Freeform 5">
                  <a:extLst>
                    <a:ext uri="{FF2B5EF4-FFF2-40B4-BE49-F238E27FC236}">
                      <a16:creationId xmlns:a16="http://schemas.microsoft.com/office/drawing/2014/main" id="{314CF77C-6987-48DD-8FF2-BF04A3287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538129" y="1115505"/>
                  <a:ext cx="5132692" cy="454907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5">
                  <a:extLst>
                    <a:ext uri="{FF2B5EF4-FFF2-40B4-BE49-F238E27FC236}">
                      <a16:creationId xmlns:a16="http://schemas.microsoft.com/office/drawing/2014/main" id="{985A9824-3F20-4075-888A-F5F096B8E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-1051677" y="1546646"/>
                  <a:ext cx="4159787" cy="3686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9600000" scaled="0"/>
                </a:gradFill>
                <a:ln w="25400">
                  <a:noFill/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1" name="pill_2218">
              <a:extLst>
                <a:ext uri="{FF2B5EF4-FFF2-40B4-BE49-F238E27FC236}">
                  <a16:creationId xmlns:a16="http://schemas.microsoft.com/office/drawing/2014/main" id="{3DD73E43-91E9-4363-AD4D-40CD55DAE8FB}"/>
                </a:ext>
              </a:extLst>
            </p:cNvPr>
            <p:cNvSpPr/>
            <p:nvPr/>
          </p:nvSpPr>
          <p:spPr>
            <a:xfrm>
              <a:off x="6965870" y="1652277"/>
              <a:ext cx="304842" cy="303660"/>
            </a:xfrm>
            <a:custGeom>
              <a:avLst/>
              <a:gdLst>
                <a:gd name="T0" fmla="*/ 539 w 10742"/>
                <a:gd name="T1" fmla="*/ 7067 h 10699"/>
                <a:gd name="T2" fmla="*/ 43 w 10742"/>
                <a:gd name="T3" fmla="*/ 6171 h 10699"/>
                <a:gd name="T4" fmla="*/ 331 w 10742"/>
                <a:gd name="T5" fmla="*/ 5195 h 10699"/>
                <a:gd name="T6" fmla="*/ 3003 w 10742"/>
                <a:gd name="T7" fmla="*/ 1867 h 10699"/>
                <a:gd name="T8" fmla="*/ 3875 w 10742"/>
                <a:gd name="T9" fmla="*/ 1379 h 10699"/>
                <a:gd name="T10" fmla="*/ 4843 w 10742"/>
                <a:gd name="T11" fmla="*/ 1627 h 10699"/>
                <a:gd name="T12" fmla="*/ 6475 w 10742"/>
                <a:gd name="T13" fmla="*/ 2859 h 10699"/>
                <a:gd name="T14" fmla="*/ 8331 w 10742"/>
                <a:gd name="T15" fmla="*/ 539 h 10699"/>
                <a:gd name="T16" fmla="*/ 9227 w 10742"/>
                <a:gd name="T17" fmla="*/ 43 h 10699"/>
                <a:gd name="T18" fmla="*/ 10203 w 10742"/>
                <a:gd name="T19" fmla="*/ 331 h 10699"/>
                <a:gd name="T20" fmla="*/ 10699 w 10742"/>
                <a:gd name="T21" fmla="*/ 1227 h 10699"/>
                <a:gd name="T22" fmla="*/ 10411 w 10742"/>
                <a:gd name="T23" fmla="*/ 2203 h 10699"/>
                <a:gd name="T24" fmla="*/ 7755 w 10742"/>
                <a:gd name="T25" fmla="*/ 5531 h 10699"/>
                <a:gd name="T26" fmla="*/ 6883 w 10742"/>
                <a:gd name="T27" fmla="*/ 6019 h 10699"/>
                <a:gd name="T28" fmla="*/ 5915 w 10742"/>
                <a:gd name="T29" fmla="*/ 5771 h 10699"/>
                <a:gd name="T30" fmla="*/ 4283 w 10742"/>
                <a:gd name="T31" fmla="*/ 4539 h 10699"/>
                <a:gd name="T32" fmla="*/ 2411 w 10742"/>
                <a:gd name="T33" fmla="*/ 6859 h 10699"/>
                <a:gd name="T34" fmla="*/ 1371 w 10742"/>
                <a:gd name="T35" fmla="*/ 7371 h 10699"/>
                <a:gd name="T36" fmla="*/ 539 w 10742"/>
                <a:gd name="T37" fmla="*/ 7067 h 10699"/>
                <a:gd name="T38" fmla="*/ 715 w 10742"/>
                <a:gd name="T39" fmla="*/ 10699 h 10699"/>
                <a:gd name="T40" fmla="*/ 243 w 10742"/>
                <a:gd name="T41" fmla="*/ 10499 h 10699"/>
                <a:gd name="T42" fmla="*/ 43 w 10742"/>
                <a:gd name="T43" fmla="*/ 10027 h 10699"/>
                <a:gd name="T44" fmla="*/ 243 w 10742"/>
                <a:gd name="T45" fmla="*/ 9563 h 10699"/>
                <a:gd name="T46" fmla="*/ 715 w 10742"/>
                <a:gd name="T47" fmla="*/ 9371 h 10699"/>
                <a:gd name="T48" fmla="*/ 10043 w 10742"/>
                <a:gd name="T49" fmla="*/ 9371 h 10699"/>
                <a:gd name="T50" fmla="*/ 10515 w 10742"/>
                <a:gd name="T51" fmla="*/ 9563 h 10699"/>
                <a:gd name="T52" fmla="*/ 10715 w 10742"/>
                <a:gd name="T53" fmla="*/ 10027 h 10699"/>
                <a:gd name="T54" fmla="*/ 10515 w 10742"/>
                <a:gd name="T55" fmla="*/ 10499 h 10699"/>
                <a:gd name="T56" fmla="*/ 10043 w 10742"/>
                <a:gd name="T57" fmla="*/ 10699 h 10699"/>
                <a:gd name="T58" fmla="*/ 715 w 10742"/>
                <a:gd name="T59" fmla="*/ 10699 h 10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42" h="10699">
                  <a:moveTo>
                    <a:pt x="539" y="7067"/>
                  </a:moveTo>
                  <a:cubicBezTo>
                    <a:pt x="251" y="6832"/>
                    <a:pt x="86" y="6533"/>
                    <a:pt x="43" y="6171"/>
                  </a:cubicBezTo>
                  <a:cubicBezTo>
                    <a:pt x="0" y="5808"/>
                    <a:pt x="96" y="5483"/>
                    <a:pt x="331" y="5195"/>
                  </a:cubicBezTo>
                  <a:lnTo>
                    <a:pt x="3003" y="1867"/>
                  </a:lnTo>
                  <a:cubicBezTo>
                    <a:pt x="3227" y="1589"/>
                    <a:pt x="3518" y="1427"/>
                    <a:pt x="3875" y="1379"/>
                  </a:cubicBezTo>
                  <a:cubicBezTo>
                    <a:pt x="4232" y="1331"/>
                    <a:pt x="4555" y="1413"/>
                    <a:pt x="4843" y="1627"/>
                  </a:cubicBezTo>
                  <a:lnTo>
                    <a:pt x="6475" y="2859"/>
                  </a:lnTo>
                  <a:lnTo>
                    <a:pt x="8331" y="539"/>
                  </a:lnTo>
                  <a:cubicBezTo>
                    <a:pt x="8566" y="251"/>
                    <a:pt x="8864" y="85"/>
                    <a:pt x="9227" y="43"/>
                  </a:cubicBezTo>
                  <a:cubicBezTo>
                    <a:pt x="9590" y="0"/>
                    <a:pt x="9915" y="96"/>
                    <a:pt x="10203" y="331"/>
                  </a:cubicBezTo>
                  <a:cubicBezTo>
                    <a:pt x="10491" y="565"/>
                    <a:pt x="10656" y="864"/>
                    <a:pt x="10699" y="1227"/>
                  </a:cubicBezTo>
                  <a:cubicBezTo>
                    <a:pt x="10742" y="1589"/>
                    <a:pt x="10646" y="1915"/>
                    <a:pt x="10411" y="2203"/>
                  </a:cubicBezTo>
                  <a:lnTo>
                    <a:pt x="7755" y="5531"/>
                  </a:lnTo>
                  <a:cubicBezTo>
                    <a:pt x="7531" y="5808"/>
                    <a:pt x="7240" y="5971"/>
                    <a:pt x="6883" y="6019"/>
                  </a:cubicBezTo>
                  <a:cubicBezTo>
                    <a:pt x="6526" y="6067"/>
                    <a:pt x="6203" y="5984"/>
                    <a:pt x="5915" y="5771"/>
                  </a:cubicBezTo>
                  <a:lnTo>
                    <a:pt x="4283" y="4539"/>
                  </a:lnTo>
                  <a:lnTo>
                    <a:pt x="2411" y="6859"/>
                  </a:lnTo>
                  <a:cubicBezTo>
                    <a:pt x="2155" y="7200"/>
                    <a:pt x="1808" y="7371"/>
                    <a:pt x="1371" y="7371"/>
                  </a:cubicBezTo>
                  <a:cubicBezTo>
                    <a:pt x="1072" y="7371"/>
                    <a:pt x="795" y="7269"/>
                    <a:pt x="539" y="7067"/>
                  </a:cubicBezTo>
                  <a:close/>
                  <a:moveTo>
                    <a:pt x="715" y="10699"/>
                  </a:moveTo>
                  <a:cubicBezTo>
                    <a:pt x="534" y="10699"/>
                    <a:pt x="376" y="10632"/>
                    <a:pt x="243" y="10499"/>
                  </a:cubicBezTo>
                  <a:cubicBezTo>
                    <a:pt x="110" y="10365"/>
                    <a:pt x="43" y="10208"/>
                    <a:pt x="43" y="10027"/>
                  </a:cubicBezTo>
                  <a:cubicBezTo>
                    <a:pt x="43" y="9845"/>
                    <a:pt x="110" y="9691"/>
                    <a:pt x="243" y="9563"/>
                  </a:cubicBezTo>
                  <a:cubicBezTo>
                    <a:pt x="376" y="9435"/>
                    <a:pt x="534" y="9371"/>
                    <a:pt x="715" y="9371"/>
                  </a:cubicBezTo>
                  <a:lnTo>
                    <a:pt x="10043" y="9371"/>
                  </a:lnTo>
                  <a:cubicBezTo>
                    <a:pt x="10224" y="9371"/>
                    <a:pt x="10382" y="9435"/>
                    <a:pt x="10515" y="9563"/>
                  </a:cubicBezTo>
                  <a:cubicBezTo>
                    <a:pt x="10648" y="9691"/>
                    <a:pt x="10715" y="9845"/>
                    <a:pt x="10715" y="10027"/>
                  </a:cubicBezTo>
                  <a:cubicBezTo>
                    <a:pt x="10715" y="10208"/>
                    <a:pt x="10648" y="10365"/>
                    <a:pt x="10515" y="10499"/>
                  </a:cubicBezTo>
                  <a:cubicBezTo>
                    <a:pt x="10382" y="10632"/>
                    <a:pt x="10224" y="10699"/>
                    <a:pt x="10043" y="10699"/>
                  </a:cubicBezTo>
                  <a:lnTo>
                    <a:pt x="715" y="10699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0F0A0CF-7ABC-4FB7-B99A-0F7112A7D999}"/>
              </a:ext>
            </a:extLst>
          </p:cNvPr>
          <p:cNvGrpSpPr/>
          <p:nvPr/>
        </p:nvGrpSpPr>
        <p:grpSpPr>
          <a:xfrm>
            <a:off x="4727704" y="969597"/>
            <a:ext cx="569982" cy="643106"/>
            <a:chOff x="-1246321" y="823697"/>
            <a:chExt cx="4549076" cy="5132692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B341CF6-5323-497E-8A2C-9E14E1FCFBF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-1538129" y="1115505"/>
              <a:ext cx="5132692" cy="454907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828B0157-AF7A-4C5D-BD99-142C88E33A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-1051683" y="1546640"/>
              <a:ext cx="4159787" cy="3686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54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9600000" scaled="0"/>
            </a:gradFill>
            <a:ln w="25400">
              <a:noFill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0F2CE9B-B7B8-E207-E4CF-A52110FA962A}"/>
              </a:ext>
            </a:extLst>
          </p:cNvPr>
          <p:cNvGrpSpPr/>
          <p:nvPr/>
        </p:nvGrpSpPr>
        <p:grpSpPr>
          <a:xfrm>
            <a:off x="9575603" y="-1548075"/>
            <a:ext cx="3839739" cy="2415081"/>
            <a:chOff x="9619615" y="-751150"/>
            <a:chExt cx="2732261" cy="171851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723654D-278C-AF69-C3EA-CDCD8709876D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B05C3DE-6E41-677B-8008-C974D171928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4F571AC-50C0-4E3F-C343-6599A6FEA49D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44C5C21-40B4-D3AD-71EC-868ABF57451E}"/>
              </a:ext>
            </a:extLst>
          </p:cNvPr>
          <p:cNvGrpSpPr/>
          <p:nvPr/>
        </p:nvGrpSpPr>
        <p:grpSpPr>
          <a:xfrm>
            <a:off x="-659530" y="5043353"/>
            <a:ext cx="3638047" cy="2861161"/>
            <a:chOff x="-208166" y="5202442"/>
            <a:chExt cx="2694883" cy="2119405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22B20E0-0DF6-95BE-F2C7-E4961794BAB1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CF06AAC-93AE-D216-0655-3F8040B1CB62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5D3EFB1-880D-871E-58A2-D1A271DFF83F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379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2803224C-0968-E3DA-11C3-230DD54A33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9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2CEE9D-81E4-059F-ACC9-AC807DEA3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C5B7B9-C4AA-BFD7-AF18-3BE5CDF0C835}"/>
              </a:ext>
            </a:extLst>
          </p:cNvPr>
          <p:cNvGrpSpPr/>
          <p:nvPr/>
        </p:nvGrpSpPr>
        <p:grpSpPr>
          <a:xfrm>
            <a:off x="8800903" y="-926470"/>
            <a:ext cx="3839739" cy="2415081"/>
            <a:chOff x="9619615" y="-751150"/>
            <a:chExt cx="2732261" cy="17185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B583201-88B8-4336-BB74-19F11EB10AEC}"/>
                </a:ext>
              </a:extLst>
            </p:cNvPr>
            <p:cNvSpPr/>
            <p:nvPr/>
          </p:nvSpPr>
          <p:spPr>
            <a:xfrm rot="2700000">
              <a:off x="10519892" y="-751150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9619D-06D0-4D8D-8BF3-61C8EF6790C6}"/>
                </a:ext>
              </a:extLst>
            </p:cNvPr>
            <p:cNvSpPr/>
            <p:nvPr/>
          </p:nvSpPr>
          <p:spPr>
            <a:xfrm rot="2700000">
              <a:off x="9619615" y="-241150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E6A546-0D5E-4819-96F5-917D2C9C0A7F}"/>
                </a:ext>
              </a:extLst>
            </p:cNvPr>
            <p:cNvSpPr/>
            <p:nvPr/>
          </p:nvSpPr>
          <p:spPr>
            <a:xfrm rot="2700000">
              <a:off x="11724642" y="340126"/>
              <a:ext cx="627234" cy="627234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C03BB6-CBF6-085C-A23D-658F007C15A3}"/>
              </a:ext>
            </a:extLst>
          </p:cNvPr>
          <p:cNvGrpSpPr/>
          <p:nvPr/>
        </p:nvGrpSpPr>
        <p:grpSpPr>
          <a:xfrm>
            <a:off x="-5791" y="4760357"/>
            <a:ext cx="3638047" cy="2861161"/>
            <a:chOff x="-208166" y="5202442"/>
            <a:chExt cx="2694883" cy="211940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00A90-C992-4BC7-A2F7-316FE343531F}"/>
                </a:ext>
              </a:extLst>
            </p:cNvPr>
            <p:cNvSpPr/>
            <p:nvPr/>
          </p:nvSpPr>
          <p:spPr>
            <a:xfrm rot="2700000">
              <a:off x="1397460" y="6009892"/>
              <a:ext cx="1089257" cy="108925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9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1083B8-D239-4578-8675-5D81AA9610BA}"/>
                </a:ext>
              </a:extLst>
            </p:cNvPr>
            <p:cNvSpPr/>
            <p:nvPr/>
          </p:nvSpPr>
          <p:spPr>
            <a:xfrm rot="2700000">
              <a:off x="17257" y="5193845"/>
              <a:ext cx="257065" cy="274259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2A5B19-E924-46B5-BE73-A1B69DDB37C3}"/>
                </a:ext>
              </a:extLst>
            </p:cNvPr>
            <p:cNvSpPr/>
            <p:nvPr/>
          </p:nvSpPr>
          <p:spPr>
            <a:xfrm rot="2700000">
              <a:off x="-208166" y="5672555"/>
              <a:ext cx="1649292" cy="16492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17DB5A6-4322-2EBE-AF5F-C682E07BED13}"/>
              </a:ext>
            </a:extLst>
          </p:cNvPr>
          <p:cNvGrpSpPr/>
          <p:nvPr/>
        </p:nvGrpSpPr>
        <p:grpSpPr>
          <a:xfrm>
            <a:off x="1992612" y="1609137"/>
            <a:ext cx="2908201" cy="3082583"/>
            <a:chOff x="2383479" y="1784885"/>
            <a:chExt cx="3094484" cy="328003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800542D-8D89-D9C5-E658-29EF70CB8194}"/>
                </a:ext>
              </a:extLst>
            </p:cNvPr>
            <p:cNvGrpSpPr/>
            <p:nvPr/>
          </p:nvGrpSpPr>
          <p:grpSpPr>
            <a:xfrm rot="5400000">
              <a:off x="2287916" y="1971364"/>
              <a:ext cx="3280036" cy="2907078"/>
              <a:chOff x="3385822" y="2342962"/>
              <a:chExt cx="2463822" cy="2183669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67C06D96-B395-F2FD-AF45-418CC0EFBB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85822" y="2342962"/>
                <a:ext cx="2463822" cy="218366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F6885D23-9F49-B809-15AB-2B146DFCC36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25400">
                <a:noFill/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799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32">
              <a:extLst>
                <a:ext uri="{FF2B5EF4-FFF2-40B4-BE49-F238E27FC236}">
                  <a16:creationId xmlns:a16="http://schemas.microsoft.com/office/drawing/2014/main" id="{8F6131B8-8C96-7123-3390-890C2CC94B69}"/>
                </a:ext>
              </a:extLst>
            </p:cNvPr>
            <p:cNvSpPr txBox="1"/>
            <p:nvPr/>
          </p:nvSpPr>
          <p:spPr>
            <a:xfrm>
              <a:off x="2383479" y="2422754"/>
              <a:ext cx="3094484" cy="1980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497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armonyOS Sans SC Black" panose="00000A00000000000000" pitchFamily="2" charset="-122"/>
                  <a:ea typeface="HarmonyOS Sans SC Black" panose="00000A00000000000000" pitchFamily="2" charset="-122"/>
                  <a:cs typeface="+mn-ea"/>
                  <a:sym typeface="+mn-lt"/>
                </a:rPr>
                <a:t>01</a:t>
              </a:r>
              <a:endParaRPr lang="zh-CN" altLang="en-US" sz="11497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monyOS Sans SC Black" panose="00000A00000000000000" pitchFamily="2" charset="-122"/>
                <a:ea typeface="HarmonyOS Sans SC Black" panose="00000A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164C7B6-8CD4-B0EA-3C66-8DD29A7EA779}"/>
              </a:ext>
            </a:extLst>
          </p:cNvPr>
          <p:cNvGrpSpPr/>
          <p:nvPr/>
        </p:nvGrpSpPr>
        <p:grpSpPr>
          <a:xfrm>
            <a:off x="5736694" y="2596523"/>
            <a:ext cx="4467681" cy="860959"/>
            <a:chOff x="5807270" y="2754813"/>
            <a:chExt cx="4468844" cy="861183"/>
          </a:xfrm>
        </p:grpSpPr>
        <p:sp>
          <p:nvSpPr>
            <p:cNvPr id="52" name="圆角矩形 4">
              <a:extLst>
                <a:ext uri="{FF2B5EF4-FFF2-40B4-BE49-F238E27FC236}">
                  <a16:creationId xmlns:a16="http://schemas.microsoft.com/office/drawing/2014/main" id="{A82F47A4-1468-7A09-4A12-F9B250BE6B29}"/>
                </a:ext>
              </a:extLst>
            </p:cNvPr>
            <p:cNvSpPr/>
            <p:nvPr/>
          </p:nvSpPr>
          <p:spPr>
            <a:xfrm>
              <a:off x="5807270" y="2754813"/>
              <a:ext cx="4468844" cy="8611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cs typeface="+mn-ea"/>
                <a:sym typeface="+mn-lt"/>
              </a:endParaRPr>
            </a:p>
          </p:txBody>
        </p:sp>
        <p:sp>
          <p:nvSpPr>
            <p:cNvPr id="53" name="文本框 9">
              <a:extLst>
                <a:ext uri="{FF2B5EF4-FFF2-40B4-BE49-F238E27FC236}">
                  <a16:creationId xmlns:a16="http://schemas.microsoft.com/office/drawing/2014/main" id="{58CCAC0B-5EFC-1B30-6516-869364CE1FF3}"/>
                </a:ext>
              </a:extLst>
            </p:cNvPr>
            <p:cNvSpPr txBox="1"/>
            <p:nvPr/>
          </p:nvSpPr>
          <p:spPr>
            <a:xfrm>
              <a:off x="5952270" y="2807978"/>
              <a:ext cx="4178845" cy="746358"/>
            </a:xfrm>
            <a:prstGeom prst="rect">
              <a:avLst/>
            </a:prstGeom>
            <a:noFill/>
          </p:spPr>
          <p:txBody>
            <a:bodyPr wrap="square" lIns="68562" tIns="34281" rIns="68562" bIns="34281" rtlCol="0">
              <a:spAutoFit/>
            </a:bodyPr>
            <a:lstStyle/>
            <a:p>
              <a:pPr marL="0" lvl="1" algn="ctr"/>
              <a:r>
                <a:rPr lang="zh-CN" altLang="en-US" sz="4399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34D79D5-155A-00BC-4413-FB75B7C720E4}"/>
              </a:ext>
            </a:extLst>
          </p:cNvPr>
          <p:cNvSpPr txBox="1">
            <a:spLocks/>
          </p:cNvSpPr>
          <p:nvPr/>
        </p:nvSpPr>
        <p:spPr>
          <a:xfrm>
            <a:off x="5736693" y="3636969"/>
            <a:ext cx="4462695" cy="483993"/>
          </a:xfrm>
          <a:prstGeom prst="rect">
            <a:avLst/>
          </a:prstGeom>
          <a:noFill/>
          <a:effectLst/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defTabSz="685594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JING XUAN REN ZI LIAO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69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54FEDA-B0FB-058C-51F0-BD4CC9F5DFEE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5F99E0A-E740-1030-E968-FC4B94F2C275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47975B-7177-4708-AC44-B68CED8A4486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2D1E82-2A8A-42F4-B8E8-7401F5B018A8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C426D3A-26E9-4487-94EE-A333599FB0ED}"/>
              </a:ext>
            </a:extLst>
          </p:cNvPr>
          <p:cNvGrpSpPr/>
          <p:nvPr/>
        </p:nvGrpSpPr>
        <p:grpSpPr>
          <a:xfrm>
            <a:off x="1678329" y="1946700"/>
            <a:ext cx="3204146" cy="3204146"/>
            <a:chOff x="1705099" y="2564904"/>
            <a:chExt cx="1800200" cy="18002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AD9DE3-887B-4F21-833D-5BEAE3AA9574}"/>
                </a:ext>
              </a:extLst>
            </p:cNvPr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1742F9E-1A6C-4FD9-ABF1-A6D9D11BCDCA}"/>
                </a:ext>
              </a:extLst>
            </p:cNvPr>
            <p:cNvSpPr/>
            <p:nvPr/>
          </p:nvSpPr>
          <p:spPr>
            <a:xfrm>
              <a:off x="1853307" y="2713112"/>
              <a:ext cx="1503784" cy="1503784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520FC708-7252-4C3C-91FC-04ADA6916996}"/>
              </a:ext>
            </a:extLst>
          </p:cNvPr>
          <p:cNvSpPr/>
          <p:nvPr/>
        </p:nvSpPr>
        <p:spPr>
          <a:xfrm>
            <a:off x="6058896" y="1797932"/>
            <a:ext cx="344036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姓名：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东方之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性别：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年龄：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政治面貌：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预备党员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专业：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电子商务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2021515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目前职务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  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协会宣传部干事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人生格言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：坚持就是胜利</a:t>
            </a:r>
          </a:p>
        </p:txBody>
      </p:sp>
      <p:sp>
        <p:nvSpPr>
          <p:cNvPr id="22" name="man_56832">
            <a:extLst>
              <a:ext uri="{FF2B5EF4-FFF2-40B4-BE49-F238E27FC236}">
                <a16:creationId xmlns:a16="http://schemas.microsoft.com/office/drawing/2014/main" id="{49220136-1B5F-4ADC-8755-DB3EA43926E0}"/>
              </a:ext>
            </a:extLst>
          </p:cNvPr>
          <p:cNvSpPr/>
          <p:nvPr/>
        </p:nvSpPr>
        <p:spPr>
          <a:xfrm>
            <a:off x="2509595" y="2723573"/>
            <a:ext cx="1541614" cy="1650399"/>
          </a:xfrm>
          <a:custGeom>
            <a:avLst/>
            <a:gdLst>
              <a:gd name="connsiteX0" fmla="*/ 191941 w 566993"/>
              <a:gd name="connsiteY0" fmla="*/ 362212 h 607004"/>
              <a:gd name="connsiteX1" fmla="*/ 203101 w 566993"/>
              <a:gd name="connsiteY1" fmla="*/ 369284 h 607004"/>
              <a:gd name="connsiteX2" fmla="*/ 283545 w 566993"/>
              <a:gd name="connsiteY2" fmla="*/ 479135 h 607004"/>
              <a:gd name="connsiteX3" fmla="*/ 363893 w 566993"/>
              <a:gd name="connsiteY3" fmla="*/ 369284 h 607004"/>
              <a:gd name="connsiteX4" fmla="*/ 375052 w 566993"/>
              <a:gd name="connsiteY4" fmla="*/ 362212 h 607004"/>
              <a:gd name="connsiteX5" fmla="*/ 381165 w 566993"/>
              <a:gd name="connsiteY5" fmla="*/ 363859 h 607004"/>
              <a:gd name="connsiteX6" fmla="*/ 452585 w 566993"/>
              <a:gd name="connsiteY6" fmla="*/ 400476 h 607004"/>
              <a:gd name="connsiteX7" fmla="*/ 566993 w 566993"/>
              <a:gd name="connsiteY7" fmla="*/ 477585 h 607004"/>
              <a:gd name="connsiteX8" fmla="*/ 566993 w 566993"/>
              <a:gd name="connsiteY8" fmla="*/ 607004 h 607004"/>
              <a:gd name="connsiteX9" fmla="*/ 283545 w 566993"/>
              <a:gd name="connsiteY9" fmla="*/ 607004 h 607004"/>
              <a:gd name="connsiteX10" fmla="*/ 0 w 566993"/>
              <a:gd name="connsiteY10" fmla="*/ 607004 h 607004"/>
              <a:gd name="connsiteX11" fmla="*/ 0 w 566993"/>
              <a:gd name="connsiteY11" fmla="*/ 477585 h 607004"/>
              <a:gd name="connsiteX12" fmla="*/ 114408 w 566993"/>
              <a:gd name="connsiteY12" fmla="*/ 400476 h 607004"/>
              <a:gd name="connsiteX13" fmla="*/ 185828 w 566993"/>
              <a:gd name="connsiteY13" fmla="*/ 363859 h 607004"/>
              <a:gd name="connsiteX14" fmla="*/ 191941 w 566993"/>
              <a:gd name="connsiteY14" fmla="*/ 362212 h 607004"/>
              <a:gd name="connsiteX15" fmla="*/ 281913 w 566993"/>
              <a:gd name="connsiteY15" fmla="*/ 0 h 607004"/>
              <a:gd name="connsiteX16" fmla="*/ 283368 w 566993"/>
              <a:gd name="connsiteY16" fmla="*/ 0 h 607004"/>
              <a:gd name="connsiteX17" fmla="*/ 284727 w 566993"/>
              <a:gd name="connsiteY17" fmla="*/ 0 h 607004"/>
              <a:gd name="connsiteX18" fmla="*/ 410778 w 566993"/>
              <a:gd name="connsiteY18" fmla="*/ 107256 h 607004"/>
              <a:gd name="connsiteX19" fmla="*/ 402627 w 566993"/>
              <a:gd name="connsiteY19" fmla="*/ 162580 h 607004"/>
              <a:gd name="connsiteX20" fmla="*/ 414077 w 566993"/>
              <a:gd name="connsiteY20" fmla="*/ 188933 h 607004"/>
              <a:gd name="connsiteX21" fmla="*/ 384675 w 566993"/>
              <a:gd name="connsiteY21" fmla="*/ 242222 h 607004"/>
              <a:gd name="connsiteX22" fmla="*/ 321892 w 566993"/>
              <a:gd name="connsiteY22" fmla="*/ 318280 h 607004"/>
              <a:gd name="connsiteX23" fmla="*/ 283368 w 566993"/>
              <a:gd name="connsiteY23" fmla="*/ 327000 h 607004"/>
              <a:gd name="connsiteX24" fmla="*/ 244747 w 566993"/>
              <a:gd name="connsiteY24" fmla="*/ 318280 h 607004"/>
              <a:gd name="connsiteX25" fmla="*/ 182062 w 566993"/>
              <a:gd name="connsiteY25" fmla="*/ 242222 h 607004"/>
              <a:gd name="connsiteX26" fmla="*/ 152562 w 566993"/>
              <a:gd name="connsiteY26" fmla="*/ 188933 h 607004"/>
              <a:gd name="connsiteX27" fmla="*/ 164110 w 566993"/>
              <a:gd name="connsiteY27" fmla="*/ 162580 h 607004"/>
              <a:gd name="connsiteX28" fmla="*/ 155959 w 566993"/>
              <a:gd name="connsiteY28" fmla="*/ 107256 h 607004"/>
              <a:gd name="connsiteX29" fmla="*/ 281913 w 566993"/>
              <a:gd name="connsiteY29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93" h="607004">
                <a:moveTo>
                  <a:pt x="191941" y="362212"/>
                </a:moveTo>
                <a:cubicBezTo>
                  <a:pt x="196890" y="362212"/>
                  <a:pt x="201160" y="365118"/>
                  <a:pt x="203101" y="369284"/>
                </a:cubicBezTo>
                <a:cubicBezTo>
                  <a:pt x="222508" y="401638"/>
                  <a:pt x="258412" y="477391"/>
                  <a:pt x="283545" y="479135"/>
                </a:cubicBezTo>
                <a:cubicBezTo>
                  <a:pt x="308581" y="477391"/>
                  <a:pt x="344485" y="401638"/>
                  <a:pt x="363893" y="369284"/>
                </a:cubicBezTo>
                <a:cubicBezTo>
                  <a:pt x="365833" y="365118"/>
                  <a:pt x="370103" y="362212"/>
                  <a:pt x="375052" y="362212"/>
                </a:cubicBezTo>
                <a:cubicBezTo>
                  <a:pt x="377284" y="362212"/>
                  <a:pt x="379322" y="362793"/>
                  <a:pt x="381165" y="363859"/>
                </a:cubicBezTo>
                <a:cubicBezTo>
                  <a:pt x="388152" y="367637"/>
                  <a:pt x="429102" y="392048"/>
                  <a:pt x="452585" y="400476"/>
                </a:cubicBezTo>
                <a:cubicBezTo>
                  <a:pt x="531574" y="428859"/>
                  <a:pt x="566993" y="457823"/>
                  <a:pt x="566993" y="477585"/>
                </a:cubicBezTo>
                <a:lnTo>
                  <a:pt x="566993" y="607004"/>
                </a:lnTo>
                <a:lnTo>
                  <a:pt x="283545" y="607004"/>
                </a:lnTo>
                <a:lnTo>
                  <a:pt x="0" y="607004"/>
                </a:lnTo>
                <a:lnTo>
                  <a:pt x="0" y="477585"/>
                </a:lnTo>
                <a:cubicBezTo>
                  <a:pt x="0" y="457823"/>
                  <a:pt x="35419" y="428859"/>
                  <a:pt x="114408" y="400476"/>
                </a:cubicBezTo>
                <a:cubicBezTo>
                  <a:pt x="137891" y="392048"/>
                  <a:pt x="178841" y="367637"/>
                  <a:pt x="185828" y="363859"/>
                </a:cubicBezTo>
                <a:cubicBezTo>
                  <a:pt x="187672" y="362793"/>
                  <a:pt x="189710" y="362212"/>
                  <a:pt x="191941" y="362212"/>
                </a:cubicBezTo>
                <a:close/>
                <a:moveTo>
                  <a:pt x="281913" y="0"/>
                </a:moveTo>
                <a:cubicBezTo>
                  <a:pt x="282398" y="0"/>
                  <a:pt x="282883" y="0"/>
                  <a:pt x="283368" y="0"/>
                </a:cubicBezTo>
                <a:cubicBezTo>
                  <a:pt x="283756" y="0"/>
                  <a:pt x="284242" y="0"/>
                  <a:pt x="284727" y="0"/>
                </a:cubicBezTo>
                <a:cubicBezTo>
                  <a:pt x="393214" y="0"/>
                  <a:pt x="413592" y="77317"/>
                  <a:pt x="410778" y="107256"/>
                </a:cubicBezTo>
                <a:cubicBezTo>
                  <a:pt x="408449" y="131284"/>
                  <a:pt x="402627" y="162580"/>
                  <a:pt x="402627" y="162580"/>
                </a:cubicBezTo>
                <a:cubicBezTo>
                  <a:pt x="402627" y="162580"/>
                  <a:pt x="414077" y="167812"/>
                  <a:pt x="414077" y="188933"/>
                </a:cubicBezTo>
                <a:cubicBezTo>
                  <a:pt x="410099" y="241835"/>
                  <a:pt x="388945" y="218969"/>
                  <a:pt x="384675" y="242222"/>
                </a:cubicBezTo>
                <a:cubicBezTo>
                  <a:pt x="377397" y="280784"/>
                  <a:pt x="343240" y="308688"/>
                  <a:pt x="321892" y="318280"/>
                </a:cubicBezTo>
                <a:cubicBezTo>
                  <a:pt x="309568" y="323900"/>
                  <a:pt x="296759" y="326709"/>
                  <a:pt x="283368" y="327000"/>
                </a:cubicBezTo>
                <a:cubicBezTo>
                  <a:pt x="269880" y="326709"/>
                  <a:pt x="257168" y="323900"/>
                  <a:pt x="244747" y="318280"/>
                </a:cubicBezTo>
                <a:cubicBezTo>
                  <a:pt x="223496" y="308688"/>
                  <a:pt x="189242" y="280784"/>
                  <a:pt x="182062" y="242222"/>
                </a:cubicBezTo>
                <a:cubicBezTo>
                  <a:pt x="177695" y="218969"/>
                  <a:pt x="156638" y="241835"/>
                  <a:pt x="152562" y="188933"/>
                </a:cubicBezTo>
                <a:cubicBezTo>
                  <a:pt x="152562" y="167812"/>
                  <a:pt x="164110" y="162580"/>
                  <a:pt x="164110" y="162580"/>
                </a:cubicBezTo>
                <a:cubicBezTo>
                  <a:pt x="164110" y="162580"/>
                  <a:pt x="158190" y="131284"/>
                  <a:pt x="155959" y="107256"/>
                </a:cubicBezTo>
                <a:cubicBezTo>
                  <a:pt x="153047" y="77317"/>
                  <a:pt x="173425" y="0"/>
                  <a:pt x="281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4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0428E8E-5755-4B26-851F-169EC7347B49}"/>
              </a:ext>
            </a:extLst>
          </p:cNvPr>
          <p:cNvGrpSpPr/>
          <p:nvPr/>
        </p:nvGrpSpPr>
        <p:grpSpPr>
          <a:xfrm>
            <a:off x="1086191" y="1936461"/>
            <a:ext cx="4775751" cy="934067"/>
            <a:chOff x="1169043" y="1936461"/>
            <a:chExt cx="4775751" cy="934067"/>
          </a:xfrm>
        </p:grpSpPr>
        <p:grpSp>
          <p:nvGrpSpPr>
            <p:cNvPr id="23" name="PA-组合 20">
              <a:extLst>
                <a:ext uri="{FF2B5EF4-FFF2-40B4-BE49-F238E27FC236}">
                  <a16:creationId xmlns:a16="http://schemas.microsoft.com/office/drawing/2014/main" id="{1ADD800F-1A39-4BA7-9F55-C9C09E994AEE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24" name="PA-文本框 24">
                <a:extLst>
                  <a:ext uri="{FF2B5EF4-FFF2-40B4-BE49-F238E27FC236}">
                    <a16:creationId xmlns:a16="http://schemas.microsoft.com/office/drawing/2014/main" id="{F2B18E0B-72B1-4D57-9F0C-C163423F6B3F}"/>
                  </a:ext>
                </a:extLst>
              </p:cNvPr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积极乐观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PA-矩形 25">
                <a:extLst>
                  <a:ext uri="{FF2B5EF4-FFF2-40B4-BE49-F238E27FC236}">
                    <a16:creationId xmlns:a16="http://schemas.microsoft.com/office/drawing/2014/main" id="{F2622AE6-FF22-4EF8-BCBF-F1C878A66DA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26" name="PA-圆角矩形 121">
              <a:extLst>
                <a:ext uri="{FF2B5EF4-FFF2-40B4-BE49-F238E27FC236}">
                  <a16:creationId xmlns:a16="http://schemas.microsoft.com/office/drawing/2014/main" id="{C6742FD4-0F72-4F39-B274-285F26D60C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12359E-A121-4256-9FBF-55B82FBB3D4E}"/>
              </a:ext>
            </a:extLst>
          </p:cNvPr>
          <p:cNvGrpSpPr/>
          <p:nvPr/>
        </p:nvGrpSpPr>
        <p:grpSpPr>
          <a:xfrm>
            <a:off x="1086191" y="3214466"/>
            <a:ext cx="4775751" cy="934067"/>
            <a:chOff x="1169043" y="1936461"/>
            <a:chExt cx="4775751" cy="934067"/>
          </a:xfrm>
        </p:grpSpPr>
        <p:grpSp>
          <p:nvGrpSpPr>
            <p:cNvPr id="28" name="PA-组合 20">
              <a:extLst>
                <a:ext uri="{FF2B5EF4-FFF2-40B4-BE49-F238E27FC236}">
                  <a16:creationId xmlns:a16="http://schemas.microsoft.com/office/drawing/2014/main" id="{1269DCA2-298D-4AC8-ADF0-ABB62FC81156}"/>
                </a:ext>
              </a:extLst>
            </p:cNvPr>
            <p:cNvGrpSpPr/>
            <p:nvPr>
              <p:custDataLst>
                <p:tags r:id="rId18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30" name="PA-文本框 24">
                <a:extLst>
                  <a:ext uri="{FF2B5EF4-FFF2-40B4-BE49-F238E27FC236}">
                    <a16:creationId xmlns:a16="http://schemas.microsoft.com/office/drawing/2014/main" id="{9B60E997-E9D7-4806-8ED4-80433ADAF032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时间观念强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PA-矩形 25">
                <a:extLst>
                  <a:ext uri="{FF2B5EF4-FFF2-40B4-BE49-F238E27FC236}">
                    <a16:creationId xmlns:a16="http://schemas.microsoft.com/office/drawing/2014/main" id="{0DED8D00-FE6C-496F-8660-29224294EFC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29" name="PA-圆角矩形 121">
              <a:extLst>
                <a:ext uri="{FF2B5EF4-FFF2-40B4-BE49-F238E27FC236}">
                  <a16:creationId xmlns:a16="http://schemas.microsoft.com/office/drawing/2014/main" id="{548878CB-A967-4C2F-A451-1CCD017905E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32C344-8E59-4A88-BAA4-B190EEF1EDC6}"/>
              </a:ext>
            </a:extLst>
          </p:cNvPr>
          <p:cNvGrpSpPr/>
          <p:nvPr/>
        </p:nvGrpSpPr>
        <p:grpSpPr>
          <a:xfrm>
            <a:off x="1086191" y="4492470"/>
            <a:ext cx="4775751" cy="934067"/>
            <a:chOff x="1169043" y="1936461"/>
            <a:chExt cx="4775751" cy="934067"/>
          </a:xfrm>
        </p:grpSpPr>
        <p:grpSp>
          <p:nvGrpSpPr>
            <p:cNvPr id="33" name="PA-组合 20">
              <a:extLst>
                <a:ext uri="{FF2B5EF4-FFF2-40B4-BE49-F238E27FC236}">
                  <a16:creationId xmlns:a16="http://schemas.microsoft.com/office/drawing/2014/main" id="{3EF468B7-83EC-49BD-BF5F-7F42AA263E6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35" name="PA-文本框 24">
                <a:extLst>
                  <a:ext uri="{FF2B5EF4-FFF2-40B4-BE49-F238E27FC236}">
                    <a16:creationId xmlns:a16="http://schemas.microsoft.com/office/drawing/2014/main" id="{377BF18D-F1D4-477E-B962-B5F27BF90ED6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为人随和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PA-矩形 25">
                <a:extLst>
                  <a:ext uri="{FF2B5EF4-FFF2-40B4-BE49-F238E27FC236}">
                    <a16:creationId xmlns:a16="http://schemas.microsoft.com/office/drawing/2014/main" id="{92A565C7-345D-458F-8A2A-CED30DC166E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34" name="PA-圆角矩形 121">
              <a:extLst>
                <a:ext uri="{FF2B5EF4-FFF2-40B4-BE49-F238E27FC236}">
                  <a16:creationId xmlns:a16="http://schemas.microsoft.com/office/drawing/2014/main" id="{BC71C495-3EF8-4D92-8C2B-CC0C5A8ACE5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7C4397-F2E4-4CC0-93A4-0087789CACEC}"/>
              </a:ext>
            </a:extLst>
          </p:cNvPr>
          <p:cNvGrpSpPr/>
          <p:nvPr/>
        </p:nvGrpSpPr>
        <p:grpSpPr>
          <a:xfrm>
            <a:off x="6399606" y="1948260"/>
            <a:ext cx="4775751" cy="934067"/>
            <a:chOff x="1169043" y="1936461"/>
            <a:chExt cx="4775751" cy="934067"/>
          </a:xfrm>
        </p:grpSpPr>
        <p:grpSp>
          <p:nvGrpSpPr>
            <p:cNvPr id="38" name="PA-组合 20">
              <a:extLst>
                <a:ext uri="{FF2B5EF4-FFF2-40B4-BE49-F238E27FC236}">
                  <a16:creationId xmlns:a16="http://schemas.microsoft.com/office/drawing/2014/main" id="{50C2762A-D318-4B1B-A47B-88218963663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40" name="PA-文本框 24">
                <a:extLst>
                  <a:ext uri="{FF2B5EF4-FFF2-40B4-BE49-F238E27FC236}">
                    <a16:creationId xmlns:a16="http://schemas.microsoft.com/office/drawing/2014/main" id="{A7ADC4D3-B52F-4B34-9501-61853E9302BF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心思缜密</a:t>
                </a:r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,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责任心强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PA-矩形 25">
                <a:extLst>
                  <a:ext uri="{FF2B5EF4-FFF2-40B4-BE49-F238E27FC236}">
                    <a16:creationId xmlns:a16="http://schemas.microsoft.com/office/drawing/2014/main" id="{BD4E058A-BF1D-4C2B-AC9C-A8520DA0AF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39" name="PA-圆角矩形 121">
              <a:extLst>
                <a:ext uri="{FF2B5EF4-FFF2-40B4-BE49-F238E27FC236}">
                  <a16:creationId xmlns:a16="http://schemas.microsoft.com/office/drawing/2014/main" id="{7F64B6B8-03AC-4D41-A336-66E3358AF04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9F7091-9D17-48AF-BD16-257D3B343DBD}"/>
              </a:ext>
            </a:extLst>
          </p:cNvPr>
          <p:cNvGrpSpPr/>
          <p:nvPr/>
        </p:nvGrpSpPr>
        <p:grpSpPr>
          <a:xfrm>
            <a:off x="6400255" y="4492470"/>
            <a:ext cx="4775751" cy="934067"/>
            <a:chOff x="1169043" y="1936461"/>
            <a:chExt cx="4775751" cy="934067"/>
          </a:xfrm>
        </p:grpSpPr>
        <p:grpSp>
          <p:nvGrpSpPr>
            <p:cNvPr id="43" name="PA-组合 20">
              <a:extLst>
                <a:ext uri="{FF2B5EF4-FFF2-40B4-BE49-F238E27FC236}">
                  <a16:creationId xmlns:a16="http://schemas.microsoft.com/office/drawing/2014/main" id="{131F9CFE-5AA3-4154-B082-7C16E72BDFE6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45" name="PA-文本框 24">
                <a:extLst>
                  <a:ext uri="{FF2B5EF4-FFF2-40B4-BE49-F238E27FC236}">
                    <a16:creationId xmlns:a16="http://schemas.microsoft.com/office/drawing/2014/main" id="{9B3C1A6C-28F2-4105-9957-E27692865D11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尚有少许能力和经验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PA-矩形 25">
                <a:extLst>
                  <a:ext uri="{FF2B5EF4-FFF2-40B4-BE49-F238E27FC236}">
                    <a16:creationId xmlns:a16="http://schemas.microsoft.com/office/drawing/2014/main" id="{B4BAC5B9-66C6-4B43-B268-1E549844E4B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44" name="PA-圆角矩形 121">
              <a:extLst>
                <a:ext uri="{FF2B5EF4-FFF2-40B4-BE49-F238E27FC236}">
                  <a16:creationId xmlns:a16="http://schemas.microsoft.com/office/drawing/2014/main" id="{04DF97A9-68ED-4FE5-93D9-7B5241F2E9E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06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EB9FC20-6B10-4A58-9FE7-A925B3F0034F}"/>
              </a:ext>
            </a:extLst>
          </p:cNvPr>
          <p:cNvGrpSpPr/>
          <p:nvPr/>
        </p:nvGrpSpPr>
        <p:grpSpPr>
          <a:xfrm>
            <a:off x="6399606" y="3220365"/>
            <a:ext cx="4775751" cy="934067"/>
            <a:chOff x="1169043" y="1936461"/>
            <a:chExt cx="4775751" cy="934067"/>
          </a:xfrm>
        </p:grpSpPr>
        <p:grpSp>
          <p:nvGrpSpPr>
            <p:cNvPr id="48" name="PA-组合 20">
              <a:extLst>
                <a:ext uri="{FF2B5EF4-FFF2-40B4-BE49-F238E27FC236}">
                  <a16:creationId xmlns:a16="http://schemas.microsoft.com/office/drawing/2014/main" id="{CBDADC0A-C88A-4862-90E9-EB423E00C9B0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845552" y="1942653"/>
              <a:ext cx="4099242" cy="927875"/>
              <a:chOff x="6336529" y="1402731"/>
              <a:chExt cx="4099242" cy="927875"/>
            </a:xfrm>
          </p:grpSpPr>
          <p:sp>
            <p:nvSpPr>
              <p:cNvPr id="50" name="PA-文本框 24">
                <a:extLst>
                  <a:ext uri="{FF2B5EF4-FFF2-40B4-BE49-F238E27FC236}">
                    <a16:creationId xmlns:a16="http://schemas.microsoft.com/office/drawing/2014/main" id="{26030D97-2AC8-45FD-A827-CE2A5509FF01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336529" y="1402731"/>
                <a:ext cx="409924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创新每一天</a:t>
                </a:r>
                <a:endParaRPr lang="id-ID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PA-矩形 25">
                <a:extLst>
                  <a:ext uri="{FF2B5EF4-FFF2-40B4-BE49-F238E27FC236}">
                    <a16:creationId xmlns:a16="http://schemas.microsoft.com/office/drawing/2014/main" id="{F525896B-A9F5-4EB0-B49E-B6B875F9C06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6336529" y="1760322"/>
                <a:ext cx="4099242" cy="570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根据自己的需要添加适当的文字，此处添加详细文本描述，建议与标题相关尽量简洁</a:t>
                </a:r>
                <a:r>
                  <a:rPr lang="en-US" altLang="zh-CN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... ...</a:t>
                </a:r>
              </a:p>
            </p:txBody>
          </p:sp>
        </p:grpSp>
        <p:sp>
          <p:nvSpPr>
            <p:cNvPr id="49" name="PA-圆角矩形 121">
              <a:extLst>
                <a:ext uri="{FF2B5EF4-FFF2-40B4-BE49-F238E27FC236}">
                  <a16:creationId xmlns:a16="http://schemas.microsoft.com/office/drawing/2014/main" id="{FAA80460-0293-4E7D-A2D7-B8CB3ABEF83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69043" y="1936461"/>
              <a:ext cx="559270" cy="55926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91000">
                  <a:srgbClr val="F9F9F9"/>
                </a:gs>
              </a:gsLst>
              <a:lin ang="5400000" scaled="1"/>
            </a:gradFill>
            <a:ln w="22225">
              <a:solidFill>
                <a:schemeClr val="accent1">
                  <a:lumMod val="100000"/>
                </a:schemeClr>
              </a:solidFill>
            </a:ln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8BCCB6F-FEFD-AB45-A459-FA8DF36C60C3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1E91CB-E678-48C4-90FF-34434C53F0EA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EBAB64E-B233-9AD9-1275-0AE5517AD8BC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ADFD6A-6F7E-4005-AB82-561DEA89FD48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559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1">
            <a:extLst>
              <a:ext uri="{FF2B5EF4-FFF2-40B4-BE49-F238E27FC236}">
                <a16:creationId xmlns:a16="http://schemas.microsoft.com/office/drawing/2014/main" id="{E5F18C58-0CFD-4E76-BE53-AA13A2965A31}"/>
              </a:ext>
            </a:extLst>
          </p:cNvPr>
          <p:cNvCxnSpPr/>
          <p:nvPr/>
        </p:nvCxnSpPr>
        <p:spPr>
          <a:xfrm flipH="1">
            <a:off x="2285605" y="4257761"/>
            <a:ext cx="7823397" cy="0"/>
          </a:xfrm>
          <a:prstGeom prst="line">
            <a:avLst/>
          </a:prstGeom>
          <a:ln w="31750">
            <a:solidFill>
              <a:srgbClr val="F3F3F3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extLst>
              <a:ext uri="{FF2B5EF4-FFF2-40B4-BE49-F238E27FC236}">
                <a16:creationId xmlns:a16="http://schemas.microsoft.com/office/drawing/2014/main" id="{4589F949-FF52-4B90-BC4B-CF69A7EC4BED}"/>
              </a:ext>
            </a:extLst>
          </p:cNvPr>
          <p:cNvSpPr/>
          <p:nvPr/>
        </p:nvSpPr>
        <p:spPr>
          <a:xfrm>
            <a:off x="2000289" y="3981328"/>
            <a:ext cx="531483" cy="53148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3175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E89DD7E-8C41-4D5C-8CF8-7E1672BF103E}"/>
              </a:ext>
            </a:extLst>
          </p:cNvPr>
          <p:cNvCxnSpPr/>
          <p:nvPr/>
        </p:nvCxnSpPr>
        <p:spPr>
          <a:xfrm>
            <a:off x="2273025" y="3449844"/>
            <a:ext cx="0" cy="398613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16">
            <a:extLst>
              <a:ext uri="{FF2B5EF4-FFF2-40B4-BE49-F238E27FC236}">
                <a16:creationId xmlns:a16="http://schemas.microsoft.com/office/drawing/2014/main" id="{7A1243E5-570E-4A71-852D-008DEA49B456}"/>
              </a:ext>
            </a:extLst>
          </p:cNvPr>
          <p:cNvSpPr/>
          <p:nvPr/>
        </p:nvSpPr>
        <p:spPr>
          <a:xfrm>
            <a:off x="1443469" y="1616300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" name="Shape 16">
            <a:extLst>
              <a:ext uri="{FF2B5EF4-FFF2-40B4-BE49-F238E27FC236}">
                <a16:creationId xmlns:a16="http://schemas.microsoft.com/office/drawing/2014/main" id="{8A4CC2FF-1A9D-4149-B008-839905223C69}"/>
              </a:ext>
            </a:extLst>
          </p:cNvPr>
          <p:cNvSpPr/>
          <p:nvPr/>
        </p:nvSpPr>
        <p:spPr>
          <a:xfrm>
            <a:off x="1367539" y="1565679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solidFill>
              <a:schemeClr val="accent1">
                <a:lumMod val="10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0385CADB-F199-4F4F-A022-ACF56B9EAF88}"/>
              </a:ext>
            </a:extLst>
          </p:cNvPr>
          <p:cNvSpPr/>
          <p:nvPr/>
        </p:nvSpPr>
        <p:spPr>
          <a:xfrm>
            <a:off x="1645906" y="1844063"/>
            <a:ext cx="1178307" cy="1178305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68DE5B22-4E55-4D84-A19D-FE24A0684269}"/>
              </a:ext>
            </a:extLst>
          </p:cNvPr>
          <p:cNvSpPr/>
          <p:nvPr/>
        </p:nvSpPr>
        <p:spPr>
          <a:xfrm>
            <a:off x="4003573" y="3981328"/>
            <a:ext cx="531483" cy="53148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3175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A0B00F97-6043-487C-B187-DE8541108693}"/>
              </a:ext>
            </a:extLst>
          </p:cNvPr>
          <p:cNvCxnSpPr/>
          <p:nvPr/>
        </p:nvCxnSpPr>
        <p:spPr>
          <a:xfrm>
            <a:off x="4276309" y="3511169"/>
            <a:ext cx="0" cy="337288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16">
            <a:extLst>
              <a:ext uri="{FF2B5EF4-FFF2-40B4-BE49-F238E27FC236}">
                <a16:creationId xmlns:a16="http://schemas.microsoft.com/office/drawing/2014/main" id="{280E543E-BC5C-4F00-977A-AD12040569BA}"/>
              </a:ext>
            </a:extLst>
          </p:cNvPr>
          <p:cNvSpPr/>
          <p:nvPr/>
        </p:nvSpPr>
        <p:spPr>
          <a:xfrm>
            <a:off x="3623966" y="2031298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16">
            <a:extLst>
              <a:ext uri="{FF2B5EF4-FFF2-40B4-BE49-F238E27FC236}">
                <a16:creationId xmlns:a16="http://schemas.microsoft.com/office/drawing/2014/main" id="{32A7D0AF-9C85-4362-8C7A-2E6E66AF0846}"/>
              </a:ext>
            </a:extLst>
          </p:cNvPr>
          <p:cNvSpPr/>
          <p:nvPr/>
        </p:nvSpPr>
        <p:spPr>
          <a:xfrm>
            <a:off x="3564256" y="1991491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solidFill>
              <a:schemeClr val="accent1">
                <a:lumMod val="10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07D91DB5-54A9-4FAE-A9A6-6D1ACB2D8E1D}"/>
              </a:ext>
            </a:extLst>
          </p:cNvPr>
          <p:cNvSpPr/>
          <p:nvPr/>
        </p:nvSpPr>
        <p:spPr>
          <a:xfrm>
            <a:off x="3783157" y="2210406"/>
            <a:ext cx="926593" cy="926592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Oval 34">
            <a:extLst>
              <a:ext uri="{FF2B5EF4-FFF2-40B4-BE49-F238E27FC236}">
                <a16:creationId xmlns:a16="http://schemas.microsoft.com/office/drawing/2014/main" id="{AE8E302F-C44A-41F5-A5BE-2CF792C1DAEB}"/>
              </a:ext>
            </a:extLst>
          </p:cNvPr>
          <p:cNvSpPr/>
          <p:nvPr/>
        </p:nvSpPr>
        <p:spPr>
          <a:xfrm>
            <a:off x="5925091" y="3981328"/>
            <a:ext cx="531483" cy="531483"/>
          </a:xfrm>
          <a:prstGeom prst="ellipse">
            <a:avLst/>
          </a:prstGeom>
          <a:solidFill>
            <a:schemeClr val="accent1"/>
          </a:solidFill>
          <a:ln w="3175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16" name="Straight Connector 35">
            <a:extLst>
              <a:ext uri="{FF2B5EF4-FFF2-40B4-BE49-F238E27FC236}">
                <a16:creationId xmlns:a16="http://schemas.microsoft.com/office/drawing/2014/main" id="{4B92C584-3EE9-41E9-B7BC-0C7B74AF7904}"/>
              </a:ext>
            </a:extLst>
          </p:cNvPr>
          <p:cNvCxnSpPr/>
          <p:nvPr/>
        </p:nvCxnSpPr>
        <p:spPr>
          <a:xfrm>
            <a:off x="6197827" y="3306752"/>
            <a:ext cx="0" cy="541705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16">
            <a:extLst>
              <a:ext uri="{FF2B5EF4-FFF2-40B4-BE49-F238E27FC236}">
                <a16:creationId xmlns:a16="http://schemas.microsoft.com/office/drawing/2014/main" id="{5CD78E34-A347-4B33-B538-31971DCD3E74}"/>
              </a:ext>
            </a:extLst>
          </p:cNvPr>
          <p:cNvSpPr/>
          <p:nvPr/>
        </p:nvSpPr>
        <p:spPr>
          <a:xfrm>
            <a:off x="5352559" y="1397007"/>
            <a:ext cx="1767904" cy="17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69BF1A6C-5A59-4FD9-9197-E00A1723DC91}"/>
              </a:ext>
            </a:extLst>
          </p:cNvPr>
          <p:cNvSpPr/>
          <p:nvPr/>
        </p:nvSpPr>
        <p:spPr>
          <a:xfrm>
            <a:off x="5275191" y="1345427"/>
            <a:ext cx="1767904" cy="176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solidFill>
              <a:schemeClr val="accent1">
                <a:lumMod val="10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Oval 39">
            <a:extLst>
              <a:ext uri="{FF2B5EF4-FFF2-40B4-BE49-F238E27FC236}">
                <a16:creationId xmlns:a16="http://schemas.microsoft.com/office/drawing/2014/main" id="{6CEC0733-ED27-4CC1-A244-F6AFD50B09C1}"/>
              </a:ext>
            </a:extLst>
          </p:cNvPr>
          <p:cNvSpPr/>
          <p:nvPr/>
        </p:nvSpPr>
        <p:spPr>
          <a:xfrm>
            <a:off x="5558831" y="1629084"/>
            <a:ext cx="1200624" cy="1200624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Oval 43">
            <a:extLst>
              <a:ext uri="{FF2B5EF4-FFF2-40B4-BE49-F238E27FC236}">
                <a16:creationId xmlns:a16="http://schemas.microsoft.com/office/drawing/2014/main" id="{09271185-EEA2-466A-A07E-B3F4812DC0FE}"/>
              </a:ext>
            </a:extLst>
          </p:cNvPr>
          <p:cNvSpPr/>
          <p:nvPr/>
        </p:nvSpPr>
        <p:spPr>
          <a:xfrm>
            <a:off x="7979480" y="3981328"/>
            <a:ext cx="531483" cy="53148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3175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cxnSp>
        <p:nvCxnSpPr>
          <p:cNvPr id="21" name="Straight Connector 44">
            <a:extLst>
              <a:ext uri="{FF2B5EF4-FFF2-40B4-BE49-F238E27FC236}">
                <a16:creationId xmlns:a16="http://schemas.microsoft.com/office/drawing/2014/main" id="{7A28C629-561D-45E4-BD7A-74C9FE9D949C}"/>
              </a:ext>
            </a:extLst>
          </p:cNvPr>
          <p:cNvCxnSpPr/>
          <p:nvPr/>
        </p:nvCxnSpPr>
        <p:spPr>
          <a:xfrm>
            <a:off x="8252215" y="3449844"/>
            <a:ext cx="0" cy="398613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16">
            <a:extLst>
              <a:ext uri="{FF2B5EF4-FFF2-40B4-BE49-F238E27FC236}">
                <a16:creationId xmlns:a16="http://schemas.microsoft.com/office/drawing/2014/main" id="{B329605F-7F86-4ED2-93DB-1CE08393E447}"/>
              </a:ext>
            </a:extLst>
          </p:cNvPr>
          <p:cNvSpPr/>
          <p:nvPr/>
        </p:nvSpPr>
        <p:spPr>
          <a:xfrm>
            <a:off x="7422659" y="1616300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3" name="Shape 16">
            <a:extLst>
              <a:ext uri="{FF2B5EF4-FFF2-40B4-BE49-F238E27FC236}">
                <a16:creationId xmlns:a16="http://schemas.microsoft.com/office/drawing/2014/main" id="{81772180-AB6C-48F0-9ED4-2EC1239FE113}"/>
              </a:ext>
            </a:extLst>
          </p:cNvPr>
          <p:cNvSpPr/>
          <p:nvPr/>
        </p:nvSpPr>
        <p:spPr>
          <a:xfrm>
            <a:off x="7346729" y="1565679"/>
            <a:ext cx="1735042" cy="1735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28575">
            <a:solidFill>
              <a:schemeClr val="accent1">
                <a:lumMod val="10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Oval 48">
            <a:extLst>
              <a:ext uri="{FF2B5EF4-FFF2-40B4-BE49-F238E27FC236}">
                <a16:creationId xmlns:a16="http://schemas.microsoft.com/office/drawing/2014/main" id="{606689E4-AAE7-460B-BC04-B20DDBC03C2E}"/>
              </a:ext>
            </a:extLst>
          </p:cNvPr>
          <p:cNvSpPr/>
          <p:nvPr/>
        </p:nvSpPr>
        <p:spPr>
          <a:xfrm>
            <a:off x="7625096" y="1844063"/>
            <a:ext cx="1178307" cy="1178305"/>
          </a:xfrm>
          <a:prstGeom prst="ellipse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Oval 49">
            <a:extLst>
              <a:ext uri="{FF2B5EF4-FFF2-40B4-BE49-F238E27FC236}">
                <a16:creationId xmlns:a16="http://schemas.microsoft.com/office/drawing/2014/main" id="{922FE3F3-89B8-4894-BFB6-B81C5E1C0B26}"/>
              </a:ext>
            </a:extLst>
          </p:cNvPr>
          <p:cNvSpPr/>
          <p:nvPr/>
        </p:nvSpPr>
        <p:spPr>
          <a:xfrm>
            <a:off x="9839673" y="3981328"/>
            <a:ext cx="531483" cy="531483"/>
          </a:xfrm>
          <a:prstGeom prst="ellipse">
            <a:avLst/>
          </a:prstGeom>
          <a:solidFill>
            <a:schemeClr val="accent1"/>
          </a:solidFill>
          <a:ln w="3175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cxnSp>
        <p:nvCxnSpPr>
          <p:cNvPr id="26" name="Straight Connector 50">
            <a:extLst>
              <a:ext uri="{FF2B5EF4-FFF2-40B4-BE49-F238E27FC236}">
                <a16:creationId xmlns:a16="http://schemas.microsoft.com/office/drawing/2014/main" id="{6B7AFE65-51C7-441D-A032-56C846B3D7F9}"/>
              </a:ext>
            </a:extLst>
          </p:cNvPr>
          <p:cNvCxnSpPr/>
          <p:nvPr/>
        </p:nvCxnSpPr>
        <p:spPr>
          <a:xfrm>
            <a:off x="10112408" y="3511169"/>
            <a:ext cx="0" cy="337288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16">
            <a:extLst>
              <a:ext uri="{FF2B5EF4-FFF2-40B4-BE49-F238E27FC236}">
                <a16:creationId xmlns:a16="http://schemas.microsoft.com/office/drawing/2014/main" id="{2EAD3585-2CD2-4436-AA4B-B010C993BE0E}"/>
              </a:ext>
            </a:extLst>
          </p:cNvPr>
          <p:cNvSpPr/>
          <p:nvPr/>
        </p:nvSpPr>
        <p:spPr>
          <a:xfrm>
            <a:off x="9460065" y="2031298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chemeClr val="tx1">
              <a:alpha val="5000"/>
            </a:schemeClr>
          </a:solidFill>
          <a:ln w="16510">
            <a:noFill/>
            <a:miter lim="400000"/>
          </a:ln>
        </p:spPr>
        <p:txBody>
          <a:bodyPr lIns="0" tIns="0" rIns="0" bIns="0" anchor="ctr"/>
          <a:lstStyle/>
          <a:p>
            <a:pPr lvl="0"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Shape 16">
            <a:extLst>
              <a:ext uri="{FF2B5EF4-FFF2-40B4-BE49-F238E27FC236}">
                <a16:creationId xmlns:a16="http://schemas.microsoft.com/office/drawing/2014/main" id="{E85CE13E-F3E5-4B22-957B-288B69C1E9DC}"/>
              </a:ext>
            </a:extLst>
          </p:cNvPr>
          <p:cNvSpPr/>
          <p:nvPr/>
        </p:nvSpPr>
        <p:spPr>
          <a:xfrm>
            <a:off x="9400355" y="1991491"/>
            <a:ext cx="1364396" cy="1364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742"/>
                </a:moveTo>
                <a:cubicBezTo>
                  <a:pt x="6966" y="17742"/>
                  <a:pt x="3858" y="14634"/>
                  <a:pt x="3858" y="10800"/>
                </a:cubicBezTo>
                <a:cubicBezTo>
                  <a:pt x="3858" y="6966"/>
                  <a:pt x="6966" y="3858"/>
                  <a:pt x="10800" y="3858"/>
                </a:cubicBezTo>
                <a:cubicBezTo>
                  <a:pt x="14634" y="3858"/>
                  <a:pt x="17742" y="6966"/>
                  <a:pt x="17742" y="10800"/>
                </a:cubicBezTo>
                <a:cubicBezTo>
                  <a:pt x="17742" y="14634"/>
                  <a:pt x="14634" y="17742"/>
                  <a:pt x="10800" y="17742"/>
                </a:cubicBezTo>
                <a:moveTo>
                  <a:pt x="19810" y="11337"/>
                </a:moveTo>
                <a:lnTo>
                  <a:pt x="21600" y="10736"/>
                </a:lnTo>
                <a:lnTo>
                  <a:pt x="21505" y="9366"/>
                </a:lnTo>
                <a:lnTo>
                  <a:pt x="19649" y="9018"/>
                </a:lnTo>
                <a:cubicBezTo>
                  <a:pt x="19573" y="8644"/>
                  <a:pt x="19473" y="8272"/>
                  <a:pt x="19348" y="7904"/>
                </a:cubicBezTo>
                <a:lnTo>
                  <a:pt x="20800" y="6662"/>
                </a:lnTo>
                <a:lnTo>
                  <a:pt x="20196" y="5430"/>
                </a:lnTo>
                <a:lnTo>
                  <a:pt x="18325" y="5817"/>
                </a:lnTo>
                <a:cubicBezTo>
                  <a:pt x="18089" y="5459"/>
                  <a:pt x="17830" y="5123"/>
                  <a:pt x="17551" y="4809"/>
                </a:cubicBezTo>
                <a:lnTo>
                  <a:pt x="18391" y="3118"/>
                </a:lnTo>
                <a:lnTo>
                  <a:pt x="17355" y="2217"/>
                </a:lnTo>
                <a:lnTo>
                  <a:pt x="15796" y="3284"/>
                </a:lnTo>
                <a:cubicBezTo>
                  <a:pt x="15475" y="3070"/>
                  <a:pt x="15141" y="2879"/>
                  <a:pt x="14797" y="2709"/>
                </a:cubicBezTo>
                <a:lnTo>
                  <a:pt x="14938" y="824"/>
                </a:lnTo>
                <a:lnTo>
                  <a:pt x="13639" y="380"/>
                </a:lnTo>
                <a:lnTo>
                  <a:pt x="12596" y="1956"/>
                </a:lnTo>
                <a:cubicBezTo>
                  <a:pt x="12182" y="1872"/>
                  <a:pt x="11761" y="1816"/>
                  <a:pt x="11338" y="1790"/>
                </a:cubicBezTo>
                <a:lnTo>
                  <a:pt x="10735" y="0"/>
                </a:lnTo>
                <a:lnTo>
                  <a:pt x="9366" y="96"/>
                </a:lnTo>
                <a:lnTo>
                  <a:pt x="9018" y="1951"/>
                </a:lnTo>
                <a:cubicBezTo>
                  <a:pt x="8644" y="2027"/>
                  <a:pt x="8272" y="2127"/>
                  <a:pt x="7903" y="2252"/>
                </a:cubicBezTo>
                <a:lnTo>
                  <a:pt x="6662" y="800"/>
                </a:lnTo>
                <a:lnTo>
                  <a:pt x="5429" y="1404"/>
                </a:lnTo>
                <a:lnTo>
                  <a:pt x="5817" y="3275"/>
                </a:lnTo>
                <a:cubicBezTo>
                  <a:pt x="5459" y="3512"/>
                  <a:pt x="5123" y="3771"/>
                  <a:pt x="4809" y="4049"/>
                </a:cubicBezTo>
                <a:lnTo>
                  <a:pt x="3118" y="3209"/>
                </a:lnTo>
                <a:lnTo>
                  <a:pt x="2216" y="4245"/>
                </a:lnTo>
                <a:lnTo>
                  <a:pt x="3284" y="5804"/>
                </a:lnTo>
                <a:cubicBezTo>
                  <a:pt x="3070" y="6126"/>
                  <a:pt x="2879" y="6459"/>
                  <a:pt x="2709" y="6803"/>
                </a:cubicBezTo>
                <a:lnTo>
                  <a:pt x="824" y="6662"/>
                </a:lnTo>
                <a:lnTo>
                  <a:pt x="379" y="7961"/>
                </a:lnTo>
                <a:lnTo>
                  <a:pt x="1956" y="9004"/>
                </a:lnTo>
                <a:cubicBezTo>
                  <a:pt x="1872" y="9418"/>
                  <a:pt x="1816" y="9839"/>
                  <a:pt x="1790" y="10262"/>
                </a:cubicBezTo>
                <a:lnTo>
                  <a:pt x="0" y="10865"/>
                </a:lnTo>
                <a:lnTo>
                  <a:pt x="95" y="12234"/>
                </a:lnTo>
                <a:lnTo>
                  <a:pt x="1951" y="12582"/>
                </a:lnTo>
                <a:cubicBezTo>
                  <a:pt x="2027" y="12956"/>
                  <a:pt x="2127" y="13328"/>
                  <a:pt x="2252" y="13697"/>
                </a:cubicBezTo>
                <a:lnTo>
                  <a:pt x="800" y="14938"/>
                </a:lnTo>
                <a:lnTo>
                  <a:pt x="1404" y="16171"/>
                </a:lnTo>
                <a:lnTo>
                  <a:pt x="3275" y="15783"/>
                </a:lnTo>
                <a:cubicBezTo>
                  <a:pt x="3511" y="16141"/>
                  <a:pt x="3770" y="16477"/>
                  <a:pt x="4049" y="16791"/>
                </a:cubicBezTo>
                <a:lnTo>
                  <a:pt x="3209" y="18482"/>
                </a:lnTo>
                <a:lnTo>
                  <a:pt x="4245" y="19383"/>
                </a:lnTo>
                <a:lnTo>
                  <a:pt x="5804" y="18317"/>
                </a:lnTo>
                <a:cubicBezTo>
                  <a:pt x="6125" y="18530"/>
                  <a:pt x="6459" y="18721"/>
                  <a:pt x="6803" y="18891"/>
                </a:cubicBezTo>
                <a:lnTo>
                  <a:pt x="6662" y="20776"/>
                </a:lnTo>
                <a:lnTo>
                  <a:pt x="7961" y="21220"/>
                </a:lnTo>
                <a:lnTo>
                  <a:pt x="9004" y="19644"/>
                </a:lnTo>
                <a:cubicBezTo>
                  <a:pt x="9418" y="19728"/>
                  <a:pt x="9839" y="19784"/>
                  <a:pt x="10262" y="19810"/>
                </a:cubicBezTo>
                <a:lnTo>
                  <a:pt x="10865" y="21600"/>
                </a:lnTo>
                <a:lnTo>
                  <a:pt x="12234" y="21505"/>
                </a:lnTo>
                <a:lnTo>
                  <a:pt x="12582" y="19649"/>
                </a:lnTo>
                <a:cubicBezTo>
                  <a:pt x="12956" y="19573"/>
                  <a:pt x="13328" y="19473"/>
                  <a:pt x="13697" y="19348"/>
                </a:cubicBezTo>
                <a:lnTo>
                  <a:pt x="14938" y="20800"/>
                </a:lnTo>
                <a:lnTo>
                  <a:pt x="16171" y="20196"/>
                </a:lnTo>
                <a:lnTo>
                  <a:pt x="15783" y="18325"/>
                </a:lnTo>
                <a:cubicBezTo>
                  <a:pt x="16141" y="18089"/>
                  <a:pt x="16477" y="17830"/>
                  <a:pt x="16791" y="17551"/>
                </a:cubicBezTo>
                <a:lnTo>
                  <a:pt x="18483" y="18391"/>
                </a:lnTo>
                <a:lnTo>
                  <a:pt x="19383" y="17355"/>
                </a:lnTo>
                <a:lnTo>
                  <a:pt x="18316" y="15796"/>
                </a:lnTo>
                <a:cubicBezTo>
                  <a:pt x="18530" y="15475"/>
                  <a:pt x="18722" y="15141"/>
                  <a:pt x="18891" y="14797"/>
                </a:cubicBezTo>
                <a:lnTo>
                  <a:pt x="20776" y="14938"/>
                </a:lnTo>
                <a:lnTo>
                  <a:pt x="21220" y="13639"/>
                </a:lnTo>
                <a:lnTo>
                  <a:pt x="19644" y="12596"/>
                </a:lnTo>
                <a:cubicBezTo>
                  <a:pt x="19728" y="12182"/>
                  <a:pt x="19784" y="11762"/>
                  <a:pt x="19810" y="11337"/>
                </a:cubicBezTo>
              </a:path>
            </a:pathLst>
          </a:custGeom>
          <a:solidFill>
            <a:srgbClr val="FFFFFF"/>
          </a:solidFill>
          <a:ln w="285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5D5ADC25-6331-4023-A3D5-D215E42E1DF0}"/>
              </a:ext>
            </a:extLst>
          </p:cNvPr>
          <p:cNvSpPr/>
          <p:nvPr/>
        </p:nvSpPr>
        <p:spPr>
          <a:xfrm>
            <a:off x="9619256" y="2210406"/>
            <a:ext cx="926593" cy="926592"/>
          </a:xfrm>
          <a:prstGeom prst="ellipse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06884637-B905-42B8-8D7C-287807004F93}"/>
              </a:ext>
            </a:extLst>
          </p:cNvPr>
          <p:cNvSpPr txBox="1"/>
          <p:nvPr/>
        </p:nvSpPr>
        <p:spPr>
          <a:xfrm>
            <a:off x="5960711" y="405358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EFEFE"/>
                </a:solidFill>
                <a:cs typeface="+mn-ea"/>
                <a:sym typeface="+mn-lt"/>
              </a:rPr>
              <a:t>3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A9E3B97F-4073-45AC-8611-74170C34D21E}"/>
              </a:ext>
            </a:extLst>
          </p:cNvPr>
          <p:cNvSpPr txBox="1"/>
          <p:nvPr/>
        </p:nvSpPr>
        <p:spPr>
          <a:xfrm>
            <a:off x="4046851" y="405358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EFEFE"/>
                </a:solidFill>
                <a:cs typeface="+mn-ea"/>
                <a:sym typeface="+mn-lt"/>
              </a:rPr>
              <a:t>2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3ED91193-28DB-4060-AF88-DFBB8A4745CB}"/>
              </a:ext>
            </a:extLst>
          </p:cNvPr>
          <p:cNvSpPr txBox="1"/>
          <p:nvPr/>
        </p:nvSpPr>
        <p:spPr>
          <a:xfrm>
            <a:off x="2037297" y="405358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EFEFE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TextBox 62">
            <a:extLst>
              <a:ext uri="{FF2B5EF4-FFF2-40B4-BE49-F238E27FC236}">
                <a16:creationId xmlns:a16="http://schemas.microsoft.com/office/drawing/2014/main" id="{DE01CC5F-EDCA-4131-A2B9-1F255EEA3C49}"/>
              </a:ext>
            </a:extLst>
          </p:cNvPr>
          <p:cNvSpPr txBox="1"/>
          <p:nvPr/>
        </p:nvSpPr>
        <p:spPr>
          <a:xfrm>
            <a:off x="8002162" y="405358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EFEFE"/>
                </a:solidFill>
                <a:cs typeface="+mn-ea"/>
                <a:sym typeface="+mn-lt"/>
              </a:rPr>
              <a:t>4</a:t>
            </a:r>
            <a:endParaRPr lang="en-US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34" name="TextBox 63">
            <a:extLst>
              <a:ext uri="{FF2B5EF4-FFF2-40B4-BE49-F238E27FC236}">
                <a16:creationId xmlns:a16="http://schemas.microsoft.com/office/drawing/2014/main" id="{6705FD91-C2E9-4CB9-A0BB-E08F50BAA297}"/>
              </a:ext>
            </a:extLst>
          </p:cNvPr>
          <p:cNvSpPr txBox="1"/>
          <p:nvPr/>
        </p:nvSpPr>
        <p:spPr>
          <a:xfrm>
            <a:off x="9873492" y="4053587"/>
            <a:ext cx="46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EFEFE"/>
                </a:solidFill>
                <a:cs typeface="+mn-ea"/>
                <a:sym typeface="+mn-lt"/>
              </a:rPr>
              <a:t>5</a:t>
            </a:r>
          </a:p>
        </p:txBody>
      </p:sp>
      <p:sp>
        <p:nvSpPr>
          <p:cNvPr id="35" name="Rectangle 64">
            <a:extLst>
              <a:ext uri="{FF2B5EF4-FFF2-40B4-BE49-F238E27FC236}">
                <a16:creationId xmlns:a16="http://schemas.microsoft.com/office/drawing/2014/main" id="{430BD43F-5870-46EE-B547-EA1DFCCD8804}"/>
              </a:ext>
            </a:extLst>
          </p:cNvPr>
          <p:cNvSpPr/>
          <p:nvPr/>
        </p:nvSpPr>
        <p:spPr>
          <a:xfrm>
            <a:off x="1947370" y="1861426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</a:t>
            </a:r>
          </a:p>
        </p:txBody>
      </p:sp>
      <p:sp>
        <p:nvSpPr>
          <p:cNvPr id="37" name="Rectangle 66">
            <a:extLst>
              <a:ext uri="{FF2B5EF4-FFF2-40B4-BE49-F238E27FC236}">
                <a16:creationId xmlns:a16="http://schemas.microsoft.com/office/drawing/2014/main" id="{1DBF8676-4AF2-4924-9DB8-B8AB7B774A6A}"/>
              </a:ext>
            </a:extLst>
          </p:cNvPr>
          <p:cNvSpPr/>
          <p:nvPr/>
        </p:nvSpPr>
        <p:spPr>
          <a:xfrm>
            <a:off x="6066826" y="1659406"/>
            <a:ext cx="184730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FEFEFE"/>
                </a:solidFill>
                <a:cs typeface="+mn-ea"/>
                <a:sym typeface="+mn-lt"/>
              </a:rPr>
              <a:t></a:t>
            </a:r>
          </a:p>
        </p:txBody>
      </p:sp>
      <p:sp>
        <p:nvSpPr>
          <p:cNvPr id="39" name="Rectangle 68">
            <a:extLst>
              <a:ext uri="{FF2B5EF4-FFF2-40B4-BE49-F238E27FC236}">
                <a16:creationId xmlns:a16="http://schemas.microsoft.com/office/drawing/2014/main" id="{53005A0C-C7EE-4808-B0C1-D5EF60E97FB6}"/>
              </a:ext>
            </a:extLst>
          </p:cNvPr>
          <p:cNvSpPr/>
          <p:nvPr/>
        </p:nvSpPr>
        <p:spPr>
          <a:xfrm>
            <a:off x="7926561" y="1874275"/>
            <a:ext cx="59503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</a:t>
            </a:r>
          </a:p>
        </p:txBody>
      </p:sp>
      <p:sp>
        <p:nvSpPr>
          <p:cNvPr id="41" name="Rectangle 70">
            <a:extLst>
              <a:ext uri="{FF2B5EF4-FFF2-40B4-BE49-F238E27FC236}">
                <a16:creationId xmlns:a16="http://schemas.microsoft.com/office/drawing/2014/main" id="{2F446F49-5329-473E-AF0C-D8EF6D6BAE77}"/>
              </a:ext>
            </a:extLst>
          </p:cNvPr>
          <p:cNvSpPr/>
          <p:nvPr/>
        </p:nvSpPr>
        <p:spPr>
          <a:xfrm>
            <a:off x="3999349" y="2214192"/>
            <a:ext cx="505268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cs typeface="+mn-ea"/>
                <a:sym typeface="+mn-lt"/>
              </a:rPr>
              <a:t></a:t>
            </a:r>
          </a:p>
        </p:txBody>
      </p:sp>
      <p:sp>
        <p:nvSpPr>
          <p:cNvPr id="43" name="Rectangle 72">
            <a:extLst>
              <a:ext uri="{FF2B5EF4-FFF2-40B4-BE49-F238E27FC236}">
                <a16:creationId xmlns:a16="http://schemas.microsoft.com/office/drawing/2014/main" id="{A3F1ECFE-D975-4102-9DF7-E1E45BF48F15}"/>
              </a:ext>
            </a:extLst>
          </p:cNvPr>
          <p:cNvSpPr/>
          <p:nvPr/>
        </p:nvSpPr>
        <p:spPr>
          <a:xfrm>
            <a:off x="9847257" y="2214192"/>
            <a:ext cx="505267" cy="477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cs typeface="+mn-ea"/>
                <a:sym typeface="+mn-lt"/>
              </a:rPr>
              <a:t></a:t>
            </a:r>
          </a:p>
        </p:txBody>
      </p:sp>
      <p:sp>
        <p:nvSpPr>
          <p:cNvPr id="45" name="TextBox 79">
            <a:extLst>
              <a:ext uri="{FF2B5EF4-FFF2-40B4-BE49-F238E27FC236}">
                <a16:creationId xmlns:a16="http://schemas.microsoft.com/office/drawing/2014/main" id="{A5D72948-C5B8-4B0F-BF19-D6A765045FD1}"/>
              </a:ext>
            </a:extLst>
          </p:cNvPr>
          <p:cNvSpPr txBox="1"/>
          <p:nvPr/>
        </p:nvSpPr>
        <p:spPr>
          <a:xfrm>
            <a:off x="1549078" y="4729994"/>
            <a:ext cx="1370623" cy="3385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班级班长</a:t>
            </a:r>
          </a:p>
        </p:txBody>
      </p:sp>
      <p:sp>
        <p:nvSpPr>
          <p:cNvPr id="46" name="TextBox 80">
            <a:extLst>
              <a:ext uri="{FF2B5EF4-FFF2-40B4-BE49-F238E27FC236}">
                <a16:creationId xmlns:a16="http://schemas.microsoft.com/office/drawing/2014/main" id="{D0FDA3FD-5D11-4CF1-94F7-2092B8DA978E}"/>
              </a:ext>
            </a:extLst>
          </p:cNvPr>
          <p:cNvSpPr txBox="1"/>
          <p:nvPr/>
        </p:nvSpPr>
        <p:spPr>
          <a:xfrm>
            <a:off x="3591947" y="4729994"/>
            <a:ext cx="1370623" cy="3385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协会干事</a:t>
            </a:r>
          </a:p>
        </p:txBody>
      </p:sp>
      <p:sp>
        <p:nvSpPr>
          <p:cNvPr id="47" name="TextBox 81">
            <a:extLst>
              <a:ext uri="{FF2B5EF4-FFF2-40B4-BE49-F238E27FC236}">
                <a16:creationId xmlns:a16="http://schemas.microsoft.com/office/drawing/2014/main" id="{44729586-72CB-4419-8DF6-924A32A15E99}"/>
              </a:ext>
            </a:extLst>
          </p:cNvPr>
          <p:cNvSpPr txBox="1"/>
          <p:nvPr/>
        </p:nvSpPr>
        <p:spPr>
          <a:xfrm>
            <a:off x="5525300" y="4729994"/>
            <a:ext cx="1370623" cy="58477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协会主席助理</a:t>
            </a:r>
          </a:p>
        </p:txBody>
      </p:sp>
      <p:sp>
        <p:nvSpPr>
          <p:cNvPr id="48" name="TextBox 82">
            <a:extLst>
              <a:ext uri="{FF2B5EF4-FFF2-40B4-BE49-F238E27FC236}">
                <a16:creationId xmlns:a16="http://schemas.microsoft.com/office/drawing/2014/main" id="{7BAA4051-5AFC-4815-B910-A1224202EA1C}"/>
              </a:ext>
            </a:extLst>
          </p:cNvPr>
          <p:cNvSpPr txBox="1"/>
          <p:nvPr/>
        </p:nvSpPr>
        <p:spPr>
          <a:xfrm>
            <a:off x="7629129" y="4729994"/>
            <a:ext cx="1370623" cy="3385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协会副主席</a:t>
            </a:r>
          </a:p>
        </p:txBody>
      </p:sp>
      <p:sp>
        <p:nvSpPr>
          <p:cNvPr id="49" name="TextBox 83">
            <a:extLst>
              <a:ext uri="{FF2B5EF4-FFF2-40B4-BE49-F238E27FC236}">
                <a16:creationId xmlns:a16="http://schemas.microsoft.com/office/drawing/2014/main" id="{D96D2325-EAF7-4B8A-BA5C-B11D5AD658D1}"/>
              </a:ext>
            </a:extLst>
          </p:cNvPr>
          <p:cNvSpPr txBox="1"/>
          <p:nvPr/>
        </p:nvSpPr>
        <p:spPr>
          <a:xfrm>
            <a:off x="9447297" y="4729994"/>
            <a:ext cx="1370623" cy="58477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我的目标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协会主席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FAA632D-8874-990B-CE7A-2E3ABF5CBCB7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D052D96-9599-B13B-A260-6163D4FF9E37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5BCFB9A-FEE7-2CEE-339E-F387FB95D1D2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92F041B-7627-EAD9-1A75-48146B7E68B0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48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1022" y="46401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“优秀宣传报道奖”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09876" y="464016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“优秀团员”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4731" y="464016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“优秀学生干部”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15970" y="464016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“优秀干事”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0B7106-1DDF-051A-4DEC-D0A779A1C4AC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AC7ED50-B419-CD4A-0531-D93E8D4ADF9F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E972F6-ACD8-6B87-DBAC-8892D19193CE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E455CD6-8151-A7FD-C4C2-6D649373BB4D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460FEBD-3E1A-CF9D-77AD-3B9EBA951C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966" y="2217838"/>
            <a:ext cx="1892441" cy="16667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12D97ED-A7A9-88F6-081C-E75BD3DCCF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380" y="2217838"/>
            <a:ext cx="1892441" cy="166675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7E6435F-11E1-261A-05FB-AE2E16151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794" y="2217838"/>
            <a:ext cx="1892441" cy="166675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DAE783B-5D33-03C1-FFDB-8FCE5B7C9A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4593" y="2217838"/>
            <a:ext cx="1892441" cy="16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1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4FDEABA-687F-4CD1-BFB3-2BD39DE3B14D}"/>
              </a:ext>
            </a:extLst>
          </p:cNvPr>
          <p:cNvCxnSpPr/>
          <p:nvPr/>
        </p:nvCxnSpPr>
        <p:spPr>
          <a:xfrm>
            <a:off x="6830358" y="1833174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851E3C0-4C08-4E2D-BDDA-5260026AE65F}"/>
              </a:ext>
            </a:extLst>
          </p:cNvPr>
          <p:cNvSpPr/>
          <p:nvPr/>
        </p:nvSpPr>
        <p:spPr>
          <a:xfrm>
            <a:off x="7118315" y="1466363"/>
            <a:ext cx="3727164" cy="830964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年校级迎新晚会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91057AA9-C392-4D51-9F25-BA17C637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15" y="1884773"/>
            <a:ext cx="3416010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647139-7880-45E2-90F1-35357793524C}"/>
              </a:ext>
            </a:extLst>
          </p:cNvPr>
          <p:cNvSpPr/>
          <p:nvPr/>
        </p:nvSpPr>
        <p:spPr>
          <a:xfrm>
            <a:off x="6242933" y="1438229"/>
            <a:ext cx="776815" cy="776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solidFill>
              <a:schemeClr val="accent1">
                <a:lumMod val="100000"/>
              </a:schemeClr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73">
            <a:extLst>
              <a:ext uri="{FF2B5EF4-FFF2-40B4-BE49-F238E27FC236}">
                <a16:creationId xmlns:a16="http://schemas.microsoft.com/office/drawing/2014/main" id="{AF717215-1AF8-4126-A197-9A827D988F8E}"/>
              </a:ext>
            </a:extLst>
          </p:cNvPr>
          <p:cNvSpPr txBox="1"/>
          <p:nvPr/>
        </p:nvSpPr>
        <p:spPr>
          <a:xfrm>
            <a:off x="6257827" y="1642472"/>
            <a:ext cx="7470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698D812-09C5-471E-B33A-928A5ED6FAE0}"/>
              </a:ext>
            </a:extLst>
          </p:cNvPr>
          <p:cNvCxnSpPr/>
          <p:nvPr/>
        </p:nvCxnSpPr>
        <p:spPr>
          <a:xfrm>
            <a:off x="6820125" y="2972791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910B4D4-9501-4B4E-A144-48FEB501FFA8}"/>
              </a:ext>
            </a:extLst>
          </p:cNvPr>
          <p:cNvSpPr/>
          <p:nvPr/>
        </p:nvSpPr>
        <p:spPr>
          <a:xfrm>
            <a:off x="7108082" y="2605980"/>
            <a:ext cx="3727164" cy="584743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年校级元旦迎新年系列活动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47">
            <a:extLst>
              <a:ext uri="{FF2B5EF4-FFF2-40B4-BE49-F238E27FC236}">
                <a16:creationId xmlns:a16="http://schemas.microsoft.com/office/drawing/2014/main" id="{B896ABF7-0DE9-4C2D-9A12-A764FF13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82" y="3024390"/>
            <a:ext cx="3416010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542209-2C2C-417D-A5CF-B625A225E2FA}"/>
              </a:ext>
            </a:extLst>
          </p:cNvPr>
          <p:cNvSpPr/>
          <p:nvPr/>
        </p:nvSpPr>
        <p:spPr>
          <a:xfrm>
            <a:off x="6232699" y="2577846"/>
            <a:ext cx="776815" cy="776814"/>
          </a:xfrm>
          <a:prstGeom prst="ellipse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8900000" scaled="0"/>
          </a:gradFill>
          <a:ln>
            <a:solidFill>
              <a:schemeClr val="accent1">
                <a:lumMod val="100000"/>
              </a:schemeClr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80">
            <a:extLst>
              <a:ext uri="{FF2B5EF4-FFF2-40B4-BE49-F238E27FC236}">
                <a16:creationId xmlns:a16="http://schemas.microsoft.com/office/drawing/2014/main" id="{2B9D6890-82E3-4A63-9424-B1E6F32316B7}"/>
              </a:ext>
            </a:extLst>
          </p:cNvPr>
          <p:cNvSpPr txBox="1"/>
          <p:nvPr/>
        </p:nvSpPr>
        <p:spPr>
          <a:xfrm>
            <a:off x="6247594" y="2777667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84B76F-F810-45A8-B21A-8BA996546BBB}"/>
              </a:ext>
            </a:extLst>
          </p:cNvPr>
          <p:cNvCxnSpPr/>
          <p:nvPr/>
        </p:nvCxnSpPr>
        <p:spPr>
          <a:xfrm>
            <a:off x="6820125" y="4109476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8E625E6-04BC-4C8F-B1CD-76AFD9A0B879}"/>
              </a:ext>
            </a:extLst>
          </p:cNvPr>
          <p:cNvSpPr/>
          <p:nvPr/>
        </p:nvSpPr>
        <p:spPr>
          <a:xfrm>
            <a:off x="7108082" y="3742665"/>
            <a:ext cx="3727164" cy="584743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年建党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周年系列活动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47">
            <a:extLst>
              <a:ext uri="{FF2B5EF4-FFF2-40B4-BE49-F238E27FC236}">
                <a16:creationId xmlns:a16="http://schemas.microsoft.com/office/drawing/2014/main" id="{49B7EB2D-82A4-4A9E-85EB-6DF69866F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82" y="4161075"/>
            <a:ext cx="3416010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CBAF2E8-2838-4761-A2D4-FEF82755641B}"/>
              </a:ext>
            </a:extLst>
          </p:cNvPr>
          <p:cNvSpPr/>
          <p:nvPr/>
        </p:nvSpPr>
        <p:spPr>
          <a:xfrm>
            <a:off x="6232699" y="3714531"/>
            <a:ext cx="776815" cy="776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solidFill>
              <a:schemeClr val="accent1">
                <a:lumMod val="100000"/>
              </a:schemeClr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87">
            <a:extLst>
              <a:ext uri="{FF2B5EF4-FFF2-40B4-BE49-F238E27FC236}">
                <a16:creationId xmlns:a16="http://schemas.microsoft.com/office/drawing/2014/main" id="{BF66DCE0-0210-45E2-A13F-453963EF310E}"/>
              </a:ext>
            </a:extLst>
          </p:cNvPr>
          <p:cNvSpPr txBox="1"/>
          <p:nvPr/>
        </p:nvSpPr>
        <p:spPr>
          <a:xfrm>
            <a:off x="6247594" y="3935372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077B59A-CAE3-453A-B69C-EA31780FD823}"/>
              </a:ext>
            </a:extLst>
          </p:cNvPr>
          <p:cNvCxnSpPr/>
          <p:nvPr/>
        </p:nvCxnSpPr>
        <p:spPr>
          <a:xfrm>
            <a:off x="6820125" y="5288658"/>
            <a:ext cx="26636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ED4C80A-BF02-42A8-9326-18AEC148F6E4}"/>
              </a:ext>
            </a:extLst>
          </p:cNvPr>
          <p:cNvSpPr/>
          <p:nvPr/>
        </p:nvSpPr>
        <p:spPr>
          <a:xfrm>
            <a:off x="7108082" y="4921847"/>
            <a:ext cx="3727164" cy="338522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年庆祝国庆节系列活动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47">
            <a:extLst>
              <a:ext uri="{FF2B5EF4-FFF2-40B4-BE49-F238E27FC236}">
                <a16:creationId xmlns:a16="http://schemas.microsoft.com/office/drawing/2014/main" id="{E4F6CF1A-AFC8-46A1-866F-87B9A76A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082" y="5340257"/>
            <a:ext cx="3416010" cy="46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... ...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7E31ACF-EDB8-436A-BA1B-0733118796BC}"/>
              </a:ext>
            </a:extLst>
          </p:cNvPr>
          <p:cNvSpPr/>
          <p:nvPr/>
        </p:nvSpPr>
        <p:spPr>
          <a:xfrm>
            <a:off x="6232699" y="4893713"/>
            <a:ext cx="776815" cy="776814"/>
          </a:xfrm>
          <a:prstGeom prst="ellipse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8900000" scaled="0"/>
          </a:gradFill>
          <a:ln>
            <a:solidFill>
              <a:schemeClr val="accent1">
                <a:lumMod val="100000"/>
              </a:schemeClr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94">
            <a:extLst>
              <a:ext uri="{FF2B5EF4-FFF2-40B4-BE49-F238E27FC236}">
                <a16:creationId xmlns:a16="http://schemas.microsoft.com/office/drawing/2014/main" id="{9D4D5C5A-84AC-4541-B4AA-4C1D84D6E048}"/>
              </a:ext>
            </a:extLst>
          </p:cNvPr>
          <p:cNvSpPr txBox="1"/>
          <p:nvPr/>
        </p:nvSpPr>
        <p:spPr>
          <a:xfrm>
            <a:off x="6247594" y="5093534"/>
            <a:ext cx="7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00765D8-572C-4050-A20E-8F770A9723E6}"/>
              </a:ext>
            </a:extLst>
          </p:cNvPr>
          <p:cNvGrpSpPr/>
          <p:nvPr/>
        </p:nvGrpSpPr>
        <p:grpSpPr>
          <a:xfrm>
            <a:off x="-2503372" y="816678"/>
            <a:ext cx="8543618" cy="5591716"/>
            <a:chOff x="-2108958" y="1591844"/>
            <a:chExt cx="6611510" cy="4442885"/>
          </a:xfrm>
        </p:grpSpPr>
        <p:pic>
          <p:nvPicPr>
            <p:cNvPr id="53" name="PA-图片 2">
              <a:extLst>
                <a:ext uri="{FF2B5EF4-FFF2-40B4-BE49-F238E27FC236}">
                  <a16:creationId xmlns:a16="http://schemas.microsoft.com/office/drawing/2014/main" id="{C2644673-B784-44A1-A1A2-CFDA934B055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108958" y="1591844"/>
              <a:ext cx="6611510" cy="444288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7DECB16-3480-4095-88CD-6066D9392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05652" y="2284003"/>
              <a:ext cx="4173390" cy="2856662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0791557-52E1-0B82-D0D2-78E7A8C5B2A7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E58B059-D6F5-DB3D-D40C-D3DE560A95A5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E24A09A-C849-4B61-158D-E5A55A009331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F10B5D-5AC1-09CA-0A07-79FCACF5CF0A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54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2DC9378-4074-42F1-97C6-976AF82D4E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1080" y="2322490"/>
            <a:ext cx="3145904" cy="2097269"/>
          </a:xfrm>
          <a:prstGeom prst="rect">
            <a:avLst/>
          </a:prstGeom>
        </p:spPr>
      </p:pic>
      <p:pic>
        <p:nvPicPr>
          <p:cNvPr id="7" name="image95.png">
            <a:extLst>
              <a:ext uri="{FF2B5EF4-FFF2-40B4-BE49-F238E27FC236}">
                <a16:creationId xmlns:a16="http://schemas.microsoft.com/office/drawing/2014/main" id="{985F4C1C-53F2-4336-9F8B-23219CBC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156" y="1879287"/>
            <a:ext cx="4517019" cy="266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8DCF14-703F-4ABE-953D-DEFB9A26FBF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4208" y="2004027"/>
            <a:ext cx="3379807" cy="22532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597686-0EA5-445A-BD36-9251873D674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318" y="2324785"/>
            <a:ext cx="3148200" cy="20911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22328E71-2637-4AA7-B864-97642B843CF4}"/>
              </a:ext>
            </a:extLst>
          </p:cNvPr>
          <p:cNvSpPr txBox="1"/>
          <p:nvPr/>
        </p:nvSpPr>
        <p:spPr>
          <a:xfrm>
            <a:off x="1762486" y="485084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活动展示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22DE55-2A8F-43C7-B94B-BB8C12FCF2FF}"/>
              </a:ext>
            </a:extLst>
          </p:cNvPr>
          <p:cNvSpPr txBox="1"/>
          <p:nvPr/>
        </p:nvSpPr>
        <p:spPr>
          <a:xfrm>
            <a:off x="5205048" y="485084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活动展示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1C40D2-6D26-404A-BF24-ACCC22D2A0DE}"/>
              </a:ext>
            </a:extLst>
          </p:cNvPr>
          <p:cNvSpPr txBox="1"/>
          <p:nvPr/>
        </p:nvSpPr>
        <p:spPr>
          <a:xfrm>
            <a:off x="8576415" y="4850845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活动展示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FC70AE-9DAF-A198-075A-217145147F3C}"/>
              </a:ext>
            </a:extLst>
          </p:cNvPr>
          <p:cNvGrpSpPr/>
          <p:nvPr/>
        </p:nvGrpSpPr>
        <p:grpSpPr>
          <a:xfrm>
            <a:off x="422979" y="344175"/>
            <a:ext cx="2978900" cy="672527"/>
            <a:chOff x="422979" y="344175"/>
            <a:chExt cx="2978900" cy="6725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2E05986-86D9-0177-D004-169A13DFE161}"/>
                </a:ext>
              </a:extLst>
            </p:cNvPr>
            <p:cNvSpPr/>
            <p:nvPr/>
          </p:nvSpPr>
          <p:spPr>
            <a:xfrm rot="2700000">
              <a:off x="1061275" y="495316"/>
              <a:ext cx="347033" cy="370245"/>
            </a:xfrm>
            <a:prstGeom prst="rect">
              <a:avLst/>
            </a:prstGeom>
            <a:gradFill>
              <a:gsLst>
                <a:gs pos="0">
                  <a:srgbClr val="E0E0E0"/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 w="76200" cap="flat" cmpd="sng" algn="ctr">
              <a:noFill/>
              <a:prstDash val="solid"/>
              <a:miter lim="800000"/>
            </a:ln>
            <a:effectLst>
              <a:outerShdw blurRad="355600" dist="88900" dir="2700000" algn="tl" rotWithShape="0">
                <a:prstClr val="black">
                  <a:alpha val="51000"/>
                </a:prstClr>
              </a:outerShdw>
            </a:effectLst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3E421FF-543D-F849-F23C-F0F26A11D06C}"/>
                </a:ext>
              </a:extLst>
            </p:cNvPr>
            <p:cNvSpPr/>
            <p:nvPr/>
          </p:nvSpPr>
          <p:spPr>
            <a:xfrm rot="2700000">
              <a:off x="422979" y="344175"/>
              <a:ext cx="672527" cy="67252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7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71DD7C4-C333-2619-A06B-CA526F9D7C96}"/>
                </a:ext>
              </a:extLst>
            </p:cNvPr>
            <p:cNvSpPr txBox="1"/>
            <p:nvPr/>
          </p:nvSpPr>
          <p:spPr>
            <a:xfrm>
              <a:off x="1678330" y="44960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竞选人资料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14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177;#134726;#401302;#401299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37797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9828;#15907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24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24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51PPT模板网   www.51pptmoban.com">
  <a:themeElements>
    <a:clrScheme name="自定义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86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pgiudmc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giudmc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1146</Words>
  <Application>Microsoft Office PowerPoint</Application>
  <PresentationFormat>宽屏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HarmonyOS Sans SC Black</vt:lpstr>
      <vt:lpstr>阿里巴巴普惠体 2.0 55 Regular</vt:lpstr>
      <vt:lpstr>阿里巴巴普惠体 2.0 95 ExtraBold</vt:lpstr>
      <vt:lpstr>等线</vt:lpstr>
      <vt:lpstr>Arial</vt:lpstr>
      <vt:lpstr>Wingdings</vt:lpstr>
      <vt:lpstr>51PPT模板网   www.51pptmoban.com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蓝色微立体学生会竞选汇报ppt模板</dc:title>
  <dc:creator>东方之P</dc:creator>
  <cp:keywords>www.51pptmoban.com</cp:keywords>
  <dc:description>www.51pptmoban.com</dc:description>
  <cp:lastModifiedBy>wang yupeng</cp:lastModifiedBy>
  <cp:revision>52</cp:revision>
  <dcterms:created xsi:type="dcterms:W3CDTF">2022-02-07T14:03:41Z</dcterms:created>
  <dcterms:modified xsi:type="dcterms:W3CDTF">2023-06-16T03:02:07Z</dcterms:modified>
</cp:coreProperties>
</file>