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2" r:id="rId2"/>
    <p:sldId id="263" r:id="rId3"/>
    <p:sldId id="256" r:id="rId4"/>
    <p:sldId id="257" r:id="rId5"/>
    <p:sldId id="258" r:id="rId6"/>
    <p:sldId id="259" r:id="rId7"/>
    <p:sldId id="260" r:id="rId8"/>
    <p:sldId id="261" r:id="rId9"/>
  </p:sldIdLst>
  <p:sldSz cx="24387175" cy="13716000"/>
  <p:notesSz cx="13716000" cy="243871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46A10B6E-27CE-4902-A82D-6215D2DE8628}">
          <p14:sldIdLst>
            <p14:sldId id="262"/>
            <p14:sldId id="263"/>
          </p14:sldIdLst>
        </p14:section>
        <p14:section name="Presentation theme" id="{7B002716-902C-4ABE-A12C-C2A935BA116F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4" d="100"/>
          <a:sy n="44" d="100"/>
        </p:scale>
        <p:origin x="499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4379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60EB5-0E19-DC2C-92B1-CF1188CEF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D535D4-5AE0-D22F-F057-A5FA24F66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ADEDE6-826C-96A8-BE4E-3E73D8452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1C358-641C-842E-F043-8C1B35F8EC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00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1324F-58BC-5941-87C2-F44D287AD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93124F-14C9-6A57-D7B9-B1D2B3563D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F2A33C-E7FC-9817-D0D6-7E28A8BCFB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D95E3-876E-1EB8-E289-BA6E5D1996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5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8.svg"/><Relationship Id="rId3" Type="http://schemas.openxmlformats.org/officeDocument/2006/relationships/image" Target="../media/image9.png"/><Relationship Id="rId7" Type="http://schemas.openxmlformats.org/officeDocument/2006/relationships/image" Target="../media/image11.sv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7.png"/><Relationship Id="rId5" Type="http://schemas.openxmlformats.org/officeDocument/2006/relationships/image" Target="../media/image3.pn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12" Type="http://schemas.openxmlformats.org/officeDocument/2006/relationships/image" Target="../media/image13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4.png"/><Relationship Id="rId5" Type="http://schemas.openxmlformats.org/officeDocument/2006/relationships/image" Target="../media/image22.png"/><Relationship Id="rId15" Type="http://schemas.openxmlformats.org/officeDocument/2006/relationships/image" Target="../media/image16.sv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16.svg"/><Relationship Id="rId3" Type="http://schemas.openxmlformats.org/officeDocument/2006/relationships/image" Target="../media/image9.png"/><Relationship Id="rId7" Type="http://schemas.openxmlformats.org/officeDocument/2006/relationships/image" Target="../media/image30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11" Type="http://schemas.openxmlformats.org/officeDocument/2006/relationships/image" Target="../media/image14.svg"/><Relationship Id="rId5" Type="http://schemas.openxmlformats.org/officeDocument/2006/relationships/image" Target="../media/image28.png"/><Relationship Id="rId15" Type="http://schemas.openxmlformats.org/officeDocument/2006/relationships/image" Target="../media/image32.png"/><Relationship Id="rId10" Type="http://schemas.openxmlformats.org/officeDocument/2006/relationships/image" Target="../media/image13.png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3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2.svg"/><Relationship Id="rId5" Type="http://schemas.openxmlformats.org/officeDocument/2006/relationships/image" Target="../media/image10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507BF2-DDD1-F375-F707-F3064C1C8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>
            <a:extLst>
              <a:ext uri="{FF2B5EF4-FFF2-40B4-BE49-F238E27FC236}">
                <a16:creationId xmlns:a16="http://schemas.microsoft.com/office/drawing/2014/main" id="{DD00B420-B48D-A951-3621-9A5228C5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 ">
            <a:extLst>
              <a:ext uri="{FF2B5EF4-FFF2-40B4-BE49-F238E27FC236}">
                <a16:creationId xmlns:a16="http://schemas.microsoft.com/office/drawing/2014/main" id="{71CF6CA1-259B-6A0E-6F4E-6284DA4DE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7" y="1079500"/>
            <a:ext cx="1549594" cy="596900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EF73D99D-6029-93AC-ECFA-DD320D844200}"/>
              </a:ext>
            </a:extLst>
          </p:cNvPr>
          <p:cNvSpPr/>
          <p:nvPr/>
        </p:nvSpPr>
        <p:spPr>
          <a:xfrm>
            <a:off x="1016127" y="3650760"/>
            <a:ext cx="11416196" cy="732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ts val="468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3794FF">
                    <a:alpha val="100000"/>
                  </a:srgbClr>
                </a:solidFill>
                <a:effectLst/>
                <a:uLnTx/>
                <a:uFillTx/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4F59C5E-EB3A-D601-FFF6-5A1617873986}"/>
              </a:ext>
            </a:extLst>
          </p:cNvPr>
          <p:cNvSpPr/>
          <p:nvPr/>
        </p:nvSpPr>
        <p:spPr>
          <a:xfrm>
            <a:off x="1016127" y="4607168"/>
            <a:ext cx="12080441" cy="4244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ts val="1180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-288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New York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2" descr=" ">
            <a:extLst>
              <a:ext uri="{FF2B5EF4-FFF2-40B4-BE49-F238E27FC236}">
                <a16:creationId xmlns:a16="http://schemas.microsoft.com/office/drawing/2014/main" id="{85996F0A-9ACF-A9F6-AE3A-8C1C46029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27" y="11353800"/>
            <a:ext cx="1346368" cy="1346200"/>
          </a:xfrm>
          <a:prstGeom prst="rect">
            <a:avLst/>
          </a:prstGeom>
        </p:spPr>
      </p:pic>
      <p:pic>
        <p:nvPicPr>
          <p:cNvPr id="7" name="Image 3" descr=" ">
            <a:extLst>
              <a:ext uri="{FF2B5EF4-FFF2-40B4-BE49-F238E27FC236}">
                <a16:creationId xmlns:a16="http://schemas.microsoft.com/office/drawing/2014/main" id="{93EF65EC-31A5-080C-81DA-6088CCDB9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8" name="Image 4" descr=" ">
            <a:extLst>
              <a:ext uri="{FF2B5EF4-FFF2-40B4-BE49-F238E27FC236}">
                <a16:creationId xmlns:a16="http://schemas.microsoft.com/office/drawing/2014/main" id="{AAA92DAA-6335-3498-99EF-3BC0E7FB3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9" name="Image 5" descr=" ">
            <a:extLst>
              <a:ext uri="{FF2B5EF4-FFF2-40B4-BE49-F238E27FC236}">
                <a16:creationId xmlns:a16="http://schemas.microsoft.com/office/drawing/2014/main" id="{E76C6515-2E6A-44A7-FA3C-0E199185CA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5149" y="12133526"/>
            <a:ext cx="96316" cy="213255"/>
          </a:xfrm>
          <a:prstGeom prst="rect">
            <a:avLst/>
          </a:prstGeom>
        </p:spPr>
      </p:pic>
      <p:pic>
        <p:nvPicPr>
          <p:cNvPr id="10" name="Image 6" descr=" ">
            <a:extLst>
              <a:ext uri="{FF2B5EF4-FFF2-40B4-BE49-F238E27FC236}">
                <a16:creationId xmlns:a16="http://schemas.microsoft.com/office/drawing/2014/main" id="{C9B7FC92-B2CC-4283-A9A2-4E39AB1338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86586" y="12133526"/>
            <a:ext cx="96316" cy="213255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52C7EC81-B597-1420-B655-D063BCDDD4C1}"/>
              </a:ext>
            </a:extLst>
          </p:cNvPr>
          <p:cNvSpPr/>
          <p:nvPr/>
        </p:nvSpPr>
        <p:spPr>
          <a:xfrm>
            <a:off x="1016127" y="6729533"/>
            <a:ext cx="8861474" cy="16583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54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Date, time</a:t>
            </a:r>
          </a:p>
          <a:p>
            <a:pPr marL="0" indent="0" algn="l">
              <a:buNone/>
            </a:pPr>
            <a:r>
              <a:rPr lang="en-US" sz="54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cs typeface="Segoe UI Semibold" pitchFamily="34" charset="-120"/>
              </a:rPr>
              <a:t>Location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2449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DE433-0969-BCA2-1A82-872272506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>
            <a:extLst>
              <a:ext uri="{FF2B5EF4-FFF2-40B4-BE49-F238E27FC236}">
                <a16:creationId xmlns:a16="http://schemas.microsoft.com/office/drawing/2014/main" id="{D86F26E2-035B-0281-ACEC-45673F19C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 ">
            <a:extLst>
              <a:ext uri="{FF2B5EF4-FFF2-40B4-BE49-F238E27FC236}">
                <a16:creationId xmlns:a16="http://schemas.microsoft.com/office/drawing/2014/main" id="{E6E93DBC-773D-5F94-1ACC-7EC8161893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7" y="1016000"/>
            <a:ext cx="1549594" cy="596900"/>
          </a:xfrm>
          <a:prstGeom prst="rect">
            <a:avLst/>
          </a:prstGeom>
        </p:spPr>
      </p:pic>
      <p:pic>
        <p:nvPicPr>
          <p:cNvPr id="6" name="Image 2" descr=" ">
            <a:extLst>
              <a:ext uri="{FF2B5EF4-FFF2-40B4-BE49-F238E27FC236}">
                <a16:creationId xmlns:a16="http://schemas.microsoft.com/office/drawing/2014/main" id="{83160957-9752-C989-9F45-F264E68779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27" y="9271000"/>
            <a:ext cx="8725991" cy="1130300"/>
          </a:xfrm>
          <a:prstGeom prst="rect">
            <a:avLst/>
          </a:prstGeom>
        </p:spPr>
      </p:pic>
      <p:pic>
        <p:nvPicPr>
          <p:cNvPr id="11" name="Image 6" descr=" ">
            <a:extLst>
              <a:ext uri="{FF2B5EF4-FFF2-40B4-BE49-F238E27FC236}">
                <a16:creationId xmlns:a16="http://schemas.microsoft.com/office/drawing/2014/main" id="{C63B73EF-A15B-6A92-B2E7-34AA44D7A8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5149" y="12070024"/>
            <a:ext cx="96316" cy="213255"/>
          </a:xfrm>
          <a:prstGeom prst="rect">
            <a:avLst/>
          </a:prstGeom>
        </p:spPr>
      </p:pic>
      <p:pic>
        <p:nvPicPr>
          <p:cNvPr id="12" name="Image 7" descr=" ">
            <a:extLst>
              <a:ext uri="{FF2B5EF4-FFF2-40B4-BE49-F238E27FC236}">
                <a16:creationId xmlns:a16="http://schemas.microsoft.com/office/drawing/2014/main" id="{0BEB99AA-4040-123A-D90E-6B40C8E200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486586" y="12070024"/>
            <a:ext cx="96316" cy="213255"/>
          </a:xfrm>
          <a:prstGeom prst="rect">
            <a:avLst/>
          </a:prstGeom>
        </p:spPr>
      </p:pic>
      <p:pic>
        <p:nvPicPr>
          <p:cNvPr id="15" name="Image 1" descr=" ">
            <a:extLst>
              <a:ext uri="{FF2B5EF4-FFF2-40B4-BE49-F238E27FC236}">
                <a16:creationId xmlns:a16="http://schemas.microsoft.com/office/drawing/2014/main" id="{2BB39DEF-7CA9-B96B-0BAA-4AE16F2221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7" y="1079500"/>
            <a:ext cx="1549594" cy="596900"/>
          </a:xfrm>
          <a:prstGeom prst="rect">
            <a:avLst/>
          </a:prstGeom>
        </p:spPr>
      </p:pic>
      <p:sp>
        <p:nvSpPr>
          <p:cNvPr id="16" name="Text 0">
            <a:extLst>
              <a:ext uri="{FF2B5EF4-FFF2-40B4-BE49-F238E27FC236}">
                <a16:creationId xmlns:a16="http://schemas.microsoft.com/office/drawing/2014/main" id="{D274C1C8-DA4B-8E7F-1AE6-E233BC352489}"/>
              </a:ext>
            </a:extLst>
          </p:cNvPr>
          <p:cNvSpPr/>
          <p:nvPr/>
        </p:nvSpPr>
        <p:spPr>
          <a:xfrm>
            <a:off x="1016127" y="3650760"/>
            <a:ext cx="11416196" cy="732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ts val="468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1200" cap="none" spc="0" normalizeH="0" baseline="0" noProof="0" dirty="0">
                <a:ln>
                  <a:noFill/>
                </a:ln>
                <a:solidFill>
                  <a:srgbClr val="3794FF">
                    <a:alpha val="100000"/>
                  </a:srgbClr>
                </a:solidFill>
                <a:effectLst/>
                <a:uLnTx/>
                <a:uFillTx/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1">
            <a:extLst>
              <a:ext uri="{FF2B5EF4-FFF2-40B4-BE49-F238E27FC236}">
                <a16:creationId xmlns:a16="http://schemas.microsoft.com/office/drawing/2014/main" id="{202143A7-B329-EF28-99DC-AFAC274E4358}"/>
              </a:ext>
            </a:extLst>
          </p:cNvPr>
          <p:cNvSpPr/>
          <p:nvPr/>
        </p:nvSpPr>
        <p:spPr>
          <a:xfrm>
            <a:off x="1016127" y="4607168"/>
            <a:ext cx="12080441" cy="42447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ts val="1180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600" b="0" i="0" u="none" strike="noStrike" kern="0" cap="none" spc="-288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New York</a:t>
            </a:r>
            <a:endParaRPr kumimoji="0" lang="en-US" sz="9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" name="Image 2" descr=" ">
            <a:extLst>
              <a:ext uri="{FF2B5EF4-FFF2-40B4-BE49-F238E27FC236}">
                <a16:creationId xmlns:a16="http://schemas.microsoft.com/office/drawing/2014/main" id="{C3F2C626-43A6-C7D5-B894-16D451C1B60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127" y="11353800"/>
            <a:ext cx="1346368" cy="1346200"/>
          </a:xfrm>
          <a:prstGeom prst="rect">
            <a:avLst/>
          </a:prstGeom>
        </p:spPr>
      </p:pic>
      <p:pic>
        <p:nvPicPr>
          <p:cNvPr id="19" name="Image 3" descr=" ">
            <a:extLst>
              <a:ext uri="{FF2B5EF4-FFF2-40B4-BE49-F238E27FC236}">
                <a16:creationId xmlns:a16="http://schemas.microsoft.com/office/drawing/2014/main" id="{BBF00C5D-F468-4F74-1F60-D634D69F04A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20" name="Image 4" descr=" ">
            <a:extLst>
              <a:ext uri="{FF2B5EF4-FFF2-40B4-BE49-F238E27FC236}">
                <a16:creationId xmlns:a16="http://schemas.microsoft.com/office/drawing/2014/main" id="{5877279A-F4D0-CFAF-385B-2569A6C6D13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21" name="Image 5" descr=" ">
            <a:extLst>
              <a:ext uri="{FF2B5EF4-FFF2-40B4-BE49-F238E27FC236}">
                <a16:creationId xmlns:a16="http://schemas.microsoft.com/office/drawing/2014/main" id="{465C50C6-D48A-2AA8-B2EE-2F44C1A31E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25149" y="12133526"/>
            <a:ext cx="96316" cy="213255"/>
          </a:xfrm>
          <a:prstGeom prst="rect">
            <a:avLst/>
          </a:prstGeom>
        </p:spPr>
      </p:pic>
      <p:pic>
        <p:nvPicPr>
          <p:cNvPr id="22" name="Image 6" descr=" ">
            <a:extLst>
              <a:ext uri="{FF2B5EF4-FFF2-40B4-BE49-F238E27FC236}">
                <a16:creationId xmlns:a16="http://schemas.microsoft.com/office/drawing/2014/main" id="{B5ADAEF3-1E63-4D9C-4623-026EF53D56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6586" y="12133526"/>
            <a:ext cx="96316" cy="213255"/>
          </a:xfrm>
          <a:prstGeom prst="rect">
            <a:avLst/>
          </a:prstGeom>
        </p:spPr>
      </p:pic>
      <p:sp>
        <p:nvSpPr>
          <p:cNvPr id="23" name="Text 2">
            <a:extLst>
              <a:ext uri="{FF2B5EF4-FFF2-40B4-BE49-F238E27FC236}">
                <a16:creationId xmlns:a16="http://schemas.microsoft.com/office/drawing/2014/main" id="{E5BBAA40-5002-C373-C450-6C15D329102E}"/>
              </a:ext>
            </a:extLst>
          </p:cNvPr>
          <p:cNvSpPr/>
          <p:nvPr/>
        </p:nvSpPr>
        <p:spPr>
          <a:xfrm>
            <a:off x="1016127" y="6729533"/>
            <a:ext cx="8861474" cy="16583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54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Date, time</a:t>
            </a:r>
          </a:p>
          <a:p>
            <a:pPr marL="0" indent="0" algn="l">
              <a:buNone/>
            </a:pPr>
            <a:r>
              <a:rPr lang="en-US" sz="54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cs typeface="Segoe UI Semibold" pitchFamily="34" charset="-120"/>
              </a:rPr>
              <a:t>Location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8806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7" y="1016000"/>
            <a:ext cx="1549594" cy="596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127" y="1016000"/>
            <a:ext cx="3514106" cy="732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1016128" y="1993900"/>
            <a:ext cx="11972178" cy="679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808"/>
              </a:lnSpc>
              <a:buNone/>
            </a:pPr>
            <a:r>
              <a:rPr lang="en-US" sz="9600" kern="0" spc="-28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9600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27" y="11353800"/>
            <a:ext cx="1346368" cy="1346200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5149" y="12133529"/>
            <a:ext cx="96316" cy="213258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86586" y="12133529"/>
            <a:ext cx="96316" cy="213258"/>
          </a:xfrm>
          <a:prstGeom prst="rect">
            <a:avLst/>
          </a:prstGeom>
        </p:spPr>
      </p:pic>
      <p:pic>
        <p:nvPicPr>
          <p:cNvPr id="11" name="Image 7" descr=" 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528580" y="1016000"/>
            <a:ext cx="3521391" cy="4573601"/>
          </a:xfrm>
          <a:prstGeom prst="rect">
            <a:avLst/>
          </a:prstGeom>
        </p:spPr>
      </p:pic>
      <p:pic>
        <p:nvPicPr>
          <p:cNvPr id="12" name="Image 8" descr=" 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999333" y="2575725"/>
            <a:ext cx="2039610" cy="2181250"/>
          </a:xfrm>
          <a:prstGeom prst="rect">
            <a:avLst/>
          </a:prstGeom>
        </p:spPr>
      </p:pic>
      <p:pic>
        <p:nvPicPr>
          <p:cNvPr id="13" name="Image 9" descr=" 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299562" y="1016000"/>
            <a:ext cx="6211076" cy="7315200"/>
          </a:xfrm>
          <a:prstGeom prst="rect">
            <a:avLst/>
          </a:prstGeom>
        </p:spPr>
      </p:pic>
      <p:pic>
        <p:nvPicPr>
          <p:cNvPr id="14" name="Image 10" descr=" 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299562" y="8572500"/>
            <a:ext cx="6211076" cy="4267200"/>
          </a:xfrm>
          <a:prstGeom prst="rect">
            <a:avLst/>
          </a:prstGeom>
        </p:spPr>
      </p:pic>
      <p:pic>
        <p:nvPicPr>
          <p:cNvPr id="15" name="Image 11" descr=" 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528580" y="5879988"/>
            <a:ext cx="3521391" cy="69571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7" y="1016000"/>
            <a:ext cx="1549594" cy="596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127" y="1016000"/>
            <a:ext cx="3514106" cy="732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1016127" y="1993900"/>
            <a:ext cx="12650781" cy="679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808"/>
              </a:lnSpc>
              <a:buNone/>
            </a:pPr>
            <a:r>
              <a:rPr lang="en-US" sz="9600" kern="0" spc="-28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two lines looks best</a:t>
            </a:r>
            <a:endParaRPr lang="en-US" sz="9600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33072" y="1016000"/>
            <a:ext cx="4339874" cy="4420246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31047" y="1016000"/>
            <a:ext cx="4339874" cy="4420246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29003" y="5676900"/>
            <a:ext cx="4339874" cy="4420246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26978" y="5676900"/>
            <a:ext cx="4339874" cy="4420246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6127" y="10160000"/>
            <a:ext cx="8725991" cy="1130300"/>
          </a:xfrm>
          <a:prstGeom prst="rect">
            <a:avLst/>
          </a:prstGeom>
        </p:spPr>
      </p:pic>
      <p:sp>
        <p:nvSpPr>
          <p:cNvPr id="11" name="Text 2"/>
          <p:cNvSpPr/>
          <p:nvPr/>
        </p:nvSpPr>
        <p:spPr>
          <a:xfrm>
            <a:off x="1016127" y="10160000"/>
            <a:ext cx="8861474" cy="1265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Presenter’s name and last name</a:t>
            </a:r>
            <a:endParaRPr lang="en-US" sz="3200" dirty="0"/>
          </a:p>
        </p:txBody>
      </p:sp>
      <p:pic>
        <p:nvPicPr>
          <p:cNvPr id="12" name="Image 7" descr=" 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6127" y="11353800"/>
            <a:ext cx="1346368" cy="1346200"/>
          </a:xfrm>
          <a:prstGeom prst="rect">
            <a:avLst/>
          </a:prstGeom>
        </p:spPr>
      </p:pic>
      <p:pic>
        <p:nvPicPr>
          <p:cNvPr id="13" name="Image 8" descr=" 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14" name="Image 9" descr=" 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15" name="Image 10" descr=" 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225149" y="12133529"/>
            <a:ext cx="96316" cy="213258"/>
          </a:xfrm>
          <a:prstGeom prst="rect">
            <a:avLst/>
          </a:prstGeom>
        </p:spPr>
      </p:pic>
      <p:pic>
        <p:nvPicPr>
          <p:cNvPr id="16" name="Image 11" descr=" 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86586" y="12133529"/>
            <a:ext cx="96316" cy="213258"/>
          </a:xfrm>
          <a:prstGeom prst="rect">
            <a:avLst/>
          </a:prstGeom>
        </p:spPr>
      </p:pic>
      <p:pic>
        <p:nvPicPr>
          <p:cNvPr id="17" name="Image 12" descr=" 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19813" y="1612782"/>
            <a:ext cx="3227084" cy="3226681"/>
          </a:xfrm>
          <a:prstGeom prst="rect">
            <a:avLst/>
          </a:prstGeom>
        </p:spPr>
      </p:pic>
      <p:pic>
        <p:nvPicPr>
          <p:cNvPr id="18" name="Image 13" descr=" 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9617788" y="1612782"/>
            <a:ext cx="3227084" cy="3226681"/>
          </a:xfrm>
          <a:prstGeom prst="rect">
            <a:avLst/>
          </a:prstGeom>
        </p:spPr>
      </p:pic>
      <p:pic>
        <p:nvPicPr>
          <p:cNvPr id="19" name="Image 14" descr=" 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5015745" y="6273682"/>
            <a:ext cx="3227084" cy="3226681"/>
          </a:xfrm>
          <a:prstGeom prst="rect">
            <a:avLst/>
          </a:prstGeom>
        </p:spPr>
      </p:pic>
      <p:pic>
        <p:nvPicPr>
          <p:cNvPr id="20" name="Image 15" descr=" 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613719" y="6273682"/>
            <a:ext cx="3227084" cy="32266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7" y="1016000"/>
            <a:ext cx="1549594" cy="596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127" y="1016000"/>
            <a:ext cx="3514106" cy="732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1016127" y="1993900"/>
            <a:ext cx="10413873" cy="679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808"/>
              </a:lnSpc>
              <a:buNone/>
            </a:pPr>
            <a:r>
              <a:rPr lang="en-US" sz="9600" kern="0" spc="-28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two lines looks best</a:t>
            </a:r>
            <a:endParaRPr lang="en-US" sz="9600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63383" y="1016000"/>
            <a:ext cx="5448981" cy="5549900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1940" y="1016000"/>
            <a:ext cx="5448981" cy="5549900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6127" y="9302750"/>
            <a:ext cx="8725991" cy="1130300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1016127" y="9302750"/>
            <a:ext cx="8861474" cy="1265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Presenter’s name and last name</a:t>
            </a:r>
            <a:endParaRPr lang="en-US" sz="3200" dirty="0"/>
          </a:p>
        </p:txBody>
      </p:sp>
      <p:pic>
        <p:nvPicPr>
          <p:cNvPr id="10" name="Image 5" descr=" 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6127" y="11353800"/>
            <a:ext cx="1346368" cy="1346200"/>
          </a:xfrm>
          <a:prstGeom prst="rect">
            <a:avLst/>
          </a:prstGeom>
        </p:spPr>
      </p:pic>
      <p:pic>
        <p:nvPicPr>
          <p:cNvPr id="11" name="Image 6" descr=" 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12" name="Image 7" descr=" 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13" name="Image 8" descr=" 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225149" y="12133529"/>
            <a:ext cx="96316" cy="213258"/>
          </a:xfrm>
          <a:prstGeom prst="rect">
            <a:avLst/>
          </a:prstGeom>
        </p:spPr>
      </p:pic>
      <p:pic>
        <p:nvPicPr>
          <p:cNvPr id="14" name="Image 9" descr=" 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86586" y="12133529"/>
            <a:ext cx="96316" cy="213258"/>
          </a:xfrm>
          <a:prstGeom prst="rect">
            <a:avLst/>
          </a:prstGeom>
        </p:spPr>
      </p:pic>
      <p:pic>
        <p:nvPicPr>
          <p:cNvPr id="15" name="Image 10" descr=" 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00075" y="1765300"/>
            <a:ext cx="4051806" cy="4051300"/>
          </a:xfrm>
          <a:prstGeom prst="rect">
            <a:avLst/>
          </a:prstGeom>
        </p:spPr>
      </p:pic>
      <p:pic>
        <p:nvPicPr>
          <p:cNvPr id="16" name="Image 11" descr=" 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658632" y="1765300"/>
            <a:ext cx="4051806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7" y="1079500"/>
            <a:ext cx="1549594" cy="596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127" y="1079500"/>
            <a:ext cx="3514106" cy="732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1016127" y="2057400"/>
            <a:ext cx="12080441" cy="679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808"/>
              </a:lnSpc>
              <a:buNone/>
            </a:pPr>
            <a:r>
              <a:rPr lang="en-US" sz="9600" kern="0" spc="-28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9600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27" y="11353800"/>
            <a:ext cx="1346368" cy="1346200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25149" y="12133526"/>
            <a:ext cx="96316" cy="213255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486586" y="12133526"/>
            <a:ext cx="96316" cy="2132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7" y="1016000"/>
            <a:ext cx="1549594" cy="596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127" y="1016000"/>
            <a:ext cx="3514106" cy="732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1016128" y="1993900"/>
            <a:ext cx="12079210" cy="679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808"/>
              </a:lnSpc>
              <a:buNone/>
            </a:pPr>
            <a:r>
              <a:rPr lang="en-US" sz="9600" kern="0" spc="-28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9600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1464" y="1016000"/>
            <a:ext cx="9259457" cy="6578600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27" y="11353800"/>
            <a:ext cx="1346368" cy="1346200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543" y="11366500"/>
            <a:ext cx="1320965" cy="1320800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5149" y="12133526"/>
            <a:ext cx="96316" cy="213255"/>
          </a:xfrm>
          <a:prstGeom prst="rect">
            <a:avLst/>
          </a:prstGeom>
        </p:spPr>
      </p:pic>
      <p:pic>
        <p:nvPicPr>
          <p:cNvPr id="11" name="Image 7" descr=" 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6586" y="12133526"/>
            <a:ext cx="96316" cy="213255"/>
          </a:xfrm>
          <a:prstGeom prst="rect">
            <a:avLst/>
          </a:prstGeom>
        </p:spPr>
      </p:pic>
      <p:sp>
        <p:nvSpPr>
          <p:cNvPr id="12" name="Text 2"/>
          <p:cNvSpPr/>
          <p:nvPr/>
        </p:nvSpPr>
        <p:spPr>
          <a:xfrm>
            <a:off x="20081210" y="3556000"/>
            <a:ext cx="5542126" cy="16679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Firstname </a:t>
            </a:r>
            <a:endParaRPr lang="en-US" sz="4000" dirty="0"/>
          </a:p>
          <a:p>
            <a:pPr marL="0" indent="0" algn="l">
              <a:lnSpc>
                <a:spcPts val="5860"/>
              </a:lnSpc>
              <a:buNone/>
            </a:pPr>
            <a:r>
              <a:rPr lang="en-US" sz="40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Lastname</a:t>
            </a:r>
            <a:endParaRPr lang="en-US" sz="4000" dirty="0"/>
          </a:p>
        </p:txBody>
      </p:sp>
      <p:sp>
        <p:nvSpPr>
          <p:cNvPr id="13" name="Text 3"/>
          <p:cNvSpPr/>
          <p:nvPr/>
        </p:nvSpPr>
        <p:spPr>
          <a:xfrm>
            <a:off x="20081210" y="5156200"/>
            <a:ext cx="5474384" cy="546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516"/>
              </a:lnSpc>
              <a:buNone/>
            </a:pPr>
            <a:r>
              <a:rPr lang="en-US" sz="24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Title</a:t>
            </a:r>
            <a:endParaRPr lang="en-US" sz="2400" dirty="0"/>
          </a:p>
        </p:txBody>
      </p:sp>
      <p:pic>
        <p:nvPicPr>
          <p:cNvPr id="14" name="Image 8" descr=" 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5241905" y="2273300"/>
            <a:ext cx="4051806" cy="4051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127" y="1016000"/>
            <a:ext cx="1549594" cy="596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016127" y="1016000"/>
            <a:ext cx="3514106" cy="7323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3794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lang="en-US" sz="3200" dirty="0"/>
          </a:p>
        </p:txBody>
      </p:sp>
      <p:sp>
        <p:nvSpPr>
          <p:cNvPr id="5" name="Text 1"/>
          <p:cNvSpPr/>
          <p:nvPr/>
        </p:nvSpPr>
        <p:spPr>
          <a:xfrm>
            <a:off x="1016128" y="1993900"/>
            <a:ext cx="12272170" cy="6794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1808"/>
              </a:lnSpc>
              <a:buNone/>
            </a:pPr>
            <a:r>
              <a:rPr lang="en-US" sz="9600" kern="0" spc="-288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Title with a maximum of three well written lines looks best</a:t>
            </a:r>
            <a:endParaRPr lang="en-US" sz="9600" dirty="0"/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6127" y="9271000"/>
            <a:ext cx="8725991" cy="1130300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1016127" y="9271000"/>
            <a:ext cx="8861474" cy="12657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88"/>
              </a:lnSpc>
              <a:buNone/>
            </a:pPr>
            <a:r>
              <a:rPr lang="en-US" sz="3200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Presenter’s name and last name</a:t>
            </a:r>
            <a:endParaRPr lang="en-US" sz="3200" dirty="0"/>
          </a:p>
        </p:txBody>
      </p:sp>
      <p:pic>
        <p:nvPicPr>
          <p:cNvPr id="8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6127" y="11290300"/>
            <a:ext cx="1346368" cy="1346200"/>
          </a:xfrm>
          <a:prstGeom prst="rect">
            <a:avLst/>
          </a:prstGeom>
        </p:spPr>
      </p:pic>
      <p:pic>
        <p:nvPicPr>
          <p:cNvPr id="9" name="Image 4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543" y="11303000"/>
            <a:ext cx="1320965" cy="1320800"/>
          </a:xfrm>
          <a:prstGeom prst="rect">
            <a:avLst/>
          </a:prstGeom>
        </p:spPr>
      </p:pic>
      <p:pic>
        <p:nvPicPr>
          <p:cNvPr id="10" name="Image 5" descr=" 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43543" y="11303000"/>
            <a:ext cx="1320965" cy="1320800"/>
          </a:xfrm>
          <a:prstGeom prst="rect">
            <a:avLst/>
          </a:prstGeom>
        </p:spPr>
      </p:pic>
      <p:pic>
        <p:nvPicPr>
          <p:cNvPr id="11" name="Image 6" descr=" 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25149" y="12070024"/>
            <a:ext cx="96316" cy="213255"/>
          </a:xfrm>
          <a:prstGeom prst="rect">
            <a:avLst/>
          </a:prstGeom>
        </p:spPr>
      </p:pic>
      <p:pic>
        <p:nvPicPr>
          <p:cNvPr id="12" name="Image 7" descr=" 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486586" y="12070024"/>
            <a:ext cx="96316" cy="21325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126</Words>
  <Application>Microsoft Office PowerPoint</Application>
  <PresentationFormat>Custom</PresentationFormat>
  <Paragraphs>34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Segoe UI Semibold</vt:lpstr>
      <vt:lpstr>Segoe UI Variable Text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Cynthia Zanoni</cp:lastModifiedBy>
  <cp:revision>4</cp:revision>
  <dcterms:created xsi:type="dcterms:W3CDTF">2025-07-23T18:33:45Z</dcterms:created>
  <dcterms:modified xsi:type="dcterms:W3CDTF">2025-07-24T20:30:20Z</dcterms:modified>
</cp:coreProperties>
</file>