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716000" cy="17145000"/>
  <p:notesSz cx="171450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5" d="100"/>
          <a:sy n="35" d="100"/>
        </p:scale>
        <p:origin x="231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1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5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17145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31438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8"/>
            <a:ext cx="11320345" cy="4482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6851650"/>
            <a:ext cx="11684000" cy="65786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14782800"/>
            <a:ext cx="1346200" cy="13462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8546" y="15575224"/>
            <a:ext cx="96304" cy="213255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9950" y="15575224"/>
            <a:ext cx="96304" cy="213255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6300" y="8108950"/>
            <a:ext cx="4051300" cy="4051300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6985000" y="9391650"/>
            <a:ext cx="5541433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sp>
        <p:nvSpPr>
          <p:cNvPr id="14" name="Text 3"/>
          <p:cNvSpPr/>
          <p:nvPr/>
        </p:nvSpPr>
        <p:spPr>
          <a:xfrm>
            <a:off x="6985000" y="10991850"/>
            <a:ext cx="5473700" cy="54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16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Title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17145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31438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7"/>
            <a:ext cx="11320345" cy="360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6337300"/>
            <a:ext cx="5600700" cy="76073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000" y="6337300"/>
            <a:ext cx="5600700" cy="5706095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300" y="6337300"/>
            <a:ext cx="5600700" cy="76073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300" y="6337300"/>
            <a:ext cx="5600700" cy="5706095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0" y="14782800"/>
            <a:ext cx="1346200" cy="1346200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8546" y="15575224"/>
            <a:ext cx="96304" cy="213255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09950" y="15575224"/>
            <a:ext cx="96304" cy="213255"/>
          </a:xfrm>
          <a:prstGeom prst="rect">
            <a:avLst/>
          </a:prstGeom>
        </p:spPr>
      </p:pic>
      <p:pic>
        <p:nvPicPr>
          <p:cNvPr id="15" name="Image 11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51800" y="7175500"/>
            <a:ext cx="3708400" cy="3708400"/>
          </a:xfrm>
          <a:prstGeom prst="rect">
            <a:avLst/>
          </a:prstGeom>
        </p:spPr>
      </p:pic>
      <p:sp>
        <p:nvSpPr>
          <p:cNvPr id="16" name="Text 2"/>
          <p:cNvSpPr/>
          <p:nvPr/>
        </p:nvSpPr>
        <p:spPr>
          <a:xfrm>
            <a:off x="7658100" y="12026900"/>
            <a:ext cx="2582333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pic>
        <p:nvPicPr>
          <p:cNvPr id="17" name="Image 12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17700" y="7099300"/>
            <a:ext cx="3708400" cy="3708400"/>
          </a:xfrm>
          <a:prstGeom prst="rect">
            <a:avLst/>
          </a:prstGeom>
        </p:spPr>
      </p:pic>
      <p:sp>
        <p:nvSpPr>
          <p:cNvPr id="18" name="Text 3"/>
          <p:cNvSpPr/>
          <p:nvPr/>
        </p:nvSpPr>
        <p:spPr>
          <a:xfrm>
            <a:off x="1574800" y="12026900"/>
            <a:ext cx="2582333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17145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1684000" cy="6654800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7930716"/>
            <a:ext cx="1386632" cy="53419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16000" y="7930716"/>
            <a:ext cx="31438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6" name="Text 1"/>
          <p:cNvSpPr/>
          <p:nvPr/>
        </p:nvSpPr>
        <p:spPr>
          <a:xfrm>
            <a:off x="1016000" y="8805884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14782800"/>
            <a:ext cx="1346200" cy="13462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8546" y="15575224"/>
            <a:ext cx="96304" cy="213255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9950" y="15575224"/>
            <a:ext cx="96304" cy="213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17145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31438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7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14782800"/>
            <a:ext cx="1346200" cy="13462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4808200"/>
            <a:ext cx="1320800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8546" y="15575224"/>
            <a:ext cx="96304" cy="213255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9950" y="15575224"/>
            <a:ext cx="96304" cy="21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 Semibold</vt:lpstr>
      <vt:lpstr>Segoe UI Variable Text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Cynthia Zanoni</cp:lastModifiedBy>
  <cp:revision>3</cp:revision>
  <dcterms:created xsi:type="dcterms:W3CDTF">2025-07-23T18:35:54Z</dcterms:created>
  <dcterms:modified xsi:type="dcterms:W3CDTF">2025-07-24T19:32:40Z</dcterms:modified>
</cp:coreProperties>
</file>