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716000" cy="24387175"/>
  <p:notesSz cx="2438717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5" d="100"/>
          <a:sy n="25" d="100"/>
        </p:scale>
        <p:origin x="27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2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svg"/><Relationship Id="rId3" Type="http://schemas.openxmlformats.org/officeDocument/2006/relationships/image" Target="../media/image17.png"/><Relationship Id="rId7" Type="http://schemas.openxmlformats.org/officeDocument/2006/relationships/image" Target="../media/image22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4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A0D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2276"/>
            <a:ext cx="13716000" cy="13374772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127"/>
            <a:ext cx="1386632" cy="5342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127"/>
            <a:ext cx="3143835" cy="6547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405"/>
            <a:ext cx="11320345" cy="608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22024553"/>
            <a:ext cx="1346200" cy="1346368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22024553"/>
            <a:ext cx="1346200" cy="1346368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8546" y="22817078"/>
            <a:ext cx="96304" cy="213282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950" y="22817078"/>
            <a:ext cx="96304" cy="213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A0D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2276"/>
            <a:ext cx="13716000" cy="13374772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127"/>
            <a:ext cx="3492773" cy="4525009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557" y="2556074"/>
            <a:ext cx="2061208" cy="2206895"/>
          </a:xfrm>
          <a:prstGeom prst="rect">
            <a:avLst/>
          </a:prstGeom>
        </p:spPr>
      </p:pic>
      <p:pic>
        <p:nvPicPr>
          <p:cNvPr id="5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365" y="1016127"/>
            <a:ext cx="7942635" cy="11809773"/>
          </a:xfrm>
          <a:prstGeom prst="rect">
            <a:avLst/>
          </a:prstGeom>
        </p:spPr>
      </p:pic>
      <p:pic>
        <p:nvPicPr>
          <p:cNvPr id="6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5938938"/>
            <a:ext cx="3492773" cy="6886963"/>
          </a:xfrm>
          <a:prstGeom prst="rect">
            <a:avLst/>
          </a:prstGeom>
        </p:spPr>
      </p:pic>
      <p:pic>
        <p:nvPicPr>
          <p:cNvPr id="7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14007147"/>
            <a:ext cx="1386632" cy="534261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016000" y="14007147"/>
            <a:ext cx="3143835" cy="6547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9" name="Text 1"/>
          <p:cNvSpPr/>
          <p:nvPr/>
        </p:nvSpPr>
        <p:spPr>
          <a:xfrm>
            <a:off x="1016000" y="14882425"/>
            <a:ext cx="11320345" cy="608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10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0" y="21781390"/>
            <a:ext cx="1346200" cy="134636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21781390"/>
            <a:ext cx="1346200" cy="1346368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1700" y="25085635"/>
            <a:ext cx="7378700" cy="4305838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7800" y="21808626"/>
            <a:ext cx="1320800" cy="1320965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7800" y="21808626"/>
            <a:ext cx="1320800" cy="1320965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9346" y="22575748"/>
            <a:ext cx="96304" cy="213282"/>
          </a:xfrm>
          <a:prstGeom prst="rect">
            <a:avLst/>
          </a:prstGeom>
        </p:spPr>
      </p:pic>
      <p:pic>
        <p:nvPicPr>
          <p:cNvPr id="16" name="Image 12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0750" y="22575748"/>
            <a:ext cx="96304" cy="213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24387048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127"/>
            <a:ext cx="1386632" cy="5342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127"/>
            <a:ext cx="3143835" cy="6547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405"/>
            <a:ext cx="11320345" cy="608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22024553"/>
            <a:ext cx="1346200" cy="1346368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9640505"/>
            <a:ext cx="9258300" cy="9818327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8546" y="22817078"/>
            <a:ext cx="96304" cy="213282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950" y="22817078"/>
            <a:ext cx="96304" cy="213282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5300" y="10237480"/>
            <a:ext cx="5372100" cy="5372772"/>
          </a:xfrm>
          <a:prstGeom prst="rect">
            <a:avLst/>
          </a:prstGeom>
        </p:spPr>
      </p:pic>
      <p:sp>
        <p:nvSpPr>
          <p:cNvPr id="14" name="Text 3"/>
          <p:cNvSpPr/>
          <p:nvPr/>
        </p:nvSpPr>
        <p:spPr>
          <a:xfrm>
            <a:off x="4220633" y="16486661"/>
            <a:ext cx="5541433" cy="1668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ctr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5" name="Text 4"/>
          <p:cNvSpPr/>
          <p:nvPr/>
        </p:nvSpPr>
        <p:spPr>
          <a:xfrm>
            <a:off x="4254500" y="18087061"/>
            <a:ext cx="5473700" cy="546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16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Title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24387048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127"/>
            <a:ext cx="1386632" cy="5342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127"/>
            <a:ext cx="3143835" cy="6547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405"/>
            <a:ext cx="11320345" cy="608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9958045"/>
            <a:ext cx="5600700" cy="7608251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000" y="9958045"/>
            <a:ext cx="5600700" cy="5706808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300" y="9958045"/>
            <a:ext cx="5600700" cy="7608251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300" y="9958045"/>
            <a:ext cx="5600700" cy="5706808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22024553"/>
            <a:ext cx="1346200" cy="134636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00" y="22049956"/>
            <a:ext cx="1320800" cy="1320965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8546" y="22817078"/>
            <a:ext cx="96304" cy="213282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9950" y="22817078"/>
            <a:ext cx="96304" cy="213282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7700" y="10720140"/>
            <a:ext cx="3708400" cy="3708864"/>
          </a:xfrm>
          <a:prstGeom prst="rect">
            <a:avLst/>
          </a:prstGeom>
        </p:spPr>
      </p:pic>
      <p:sp>
        <p:nvSpPr>
          <p:cNvPr id="16" name="Text 2"/>
          <p:cNvSpPr/>
          <p:nvPr/>
        </p:nvSpPr>
        <p:spPr>
          <a:xfrm>
            <a:off x="1574800" y="15648356"/>
            <a:ext cx="2582333" cy="1668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pic>
        <p:nvPicPr>
          <p:cNvPr id="17" name="Image 12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51800" y="10796349"/>
            <a:ext cx="3708400" cy="3708864"/>
          </a:xfrm>
          <a:prstGeom prst="rect">
            <a:avLst/>
          </a:prstGeom>
        </p:spPr>
      </p:pic>
      <p:sp>
        <p:nvSpPr>
          <p:cNvPr id="18" name="Text 3"/>
          <p:cNvSpPr/>
          <p:nvPr/>
        </p:nvSpPr>
        <p:spPr>
          <a:xfrm>
            <a:off x="7658100" y="15648356"/>
            <a:ext cx="2582333" cy="1668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Cynthia Zanoni</cp:lastModifiedBy>
  <cp:revision>3</cp:revision>
  <dcterms:created xsi:type="dcterms:W3CDTF">2025-07-23T18:38:35Z</dcterms:created>
  <dcterms:modified xsi:type="dcterms:W3CDTF">2025-07-24T19:34:05Z</dcterms:modified>
</cp:coreProperties>
</file>