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716000" cy="13716000"/>
  <p:notesSz cx="13716000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4" d="100"/>
          <a:sy n="44" d="100"/>
        </p:scale>
        <p:origin x="19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42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7.svg"/><Relationship Id="rId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A0D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00"/>
            <a:ext cx="13716000" cy="10922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016000"/>
            <a:ext cx="1386632" cy="53419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000" y="1016000"/>
            <a:ext cx="3143835" cy="654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2864" dirty="0"/>
          </a:p>
        </p:txBody>
      </p:sp>
      <p:sp>
        <p:nvSpPr>
          <p:cNvPr id="5" name="Text 1"/>
          <p:cNvSpPr/>
          <p:nvPr/>
        </p:nvSpPr>
        <p:spPr>
          <a:xfrm>
            <a:off x="1016000" y="1891165"/>
            <a:ext cx="11320345" cy="60807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8591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11353800"/>
            <a:ext cx="1346200" cy="1346200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11353800"/>
            <a:ext cx="1346200" cy="1346200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11417300"/>
            <a:ext cx="1320800" cy="1320800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11417300"/>
            <a:ext cx="1320800" cy="1320800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48546" y="12184329"/>
            <a:ext cx="96304" cy="213258"/>
          </a:xfrm>
          <a:prstGeom prst="rect">
            <a:avLst/>
          </a:prstGeom>
        </p:spPr>
      </p:pic>
      <p:pic>
        <p:nvPicPr>
          <p:cNvPr id="11" name="Image 7" descr=" 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09950" y="12184329"/>
            <a:ext cx="96304" cy="2132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A0D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00"/>
            <a:ext cx="13716000" cy="10922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14414500"/>
            <a:ext cx="7378700" cy="4305300"/>
          </a:xfrm>
          <a:prstGeom prst="rect">
            <a:avLst/>
          </a:prstGeom>
        </p:spPr>
      </p:pic>
      <p:pic>
        <p:nvPicPr>
          <p:cNvPr id="4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1016000"/>
            <a:ext cx="11684000" cy="3162300"/>
          </a:xfrm>
          <a:prstGeom prst="rect">
            <a:avLst/>
          </a:prstGeom>
        </p:spPr>
      </p:pic>
      <p:pic>
        <p:nvPicPr>
          <p:cNvPr id="5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0" y="4469966"/>
            <a:ext cx="1386632" cy="53419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16000" y="4469966"/>
            <a:ext cx="3143835" cy="654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2864" dirty="0"/>
          </a:p>
        </p:txBody>
      </p:sp>
      <p:sp>
        <p:nvSpPr>
          <p:cNvPr id="7" name="Text 1"/>
          <p:cNvSpPr/>
          <p:nvPr/>
        </p:nvSpPr>
        <p:spPr>
          <a:xfrm>
            <a:off x="1016000" y="5345131"/>
            <a:ext cx="11320345" cy="60807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8591" dirty="0"/>
          </a:p>
        </p:txBody>
      </p:sp>
      <p:pic>
        <p:nvPicPr>
          <p:cNvPr id="8" name="Image 4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0" y="11353800"/>
            <a:ext cx="1346200" cy="1346200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11353800"/>
            <a:ext cx="1346200" cy="1346200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7000" y="11417300"/>
            <a:ext cx="1320800" cy="1320800"/>
          </a:xfrm>
          <a:prstGeom prst="rect">
            <a:avLst/>
          </a:prstGeom>
        </p:spPr>
      </p:pic>
      <p:pic>
        <p:nvPicPr>
          <p:cNvPr id="11" name="Image 7" descr=" 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7000" y="11417300"/>
            <a:ext cx="1320800" cy="1320800"/>
          </a:xfrm>
          <a:prstGeom prst="rect">
            <a:avLst/>
          </a:prstGeom>
        </p:spPr>
      </p:pic>
      <p:pic>
        <p:nvPicPr>
          <p:cNvPr id="12" name="Image 8" descr=" 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48546" y="12184329"/>
            <a:ext cx="96304" cy="213258"/>
          </a:xfrm>
          <a:prstGeom prst="rect">
            <a:avLst/>
          </a:prstGeom>
        </p:spPr>
      </p:pic>
      <p:pic>
        <p:nvPicPr>
          <p:cNvPr id="13" name="Image 9" descr=" 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09950" y="12184329"/>
            <a:ext cx="96304" cy="2132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016000"/>
            <a:ext cx="1386632" cy="53419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000" y="1016000"/>
            <a:ext cx="3143835" cy="654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2864" dirty="0"/>
          </a:p>
        </p:txBody>
      </p:sp>
      <p:sp>
        <p:nvSpPr>
          <p:cNvPr id="5" name="Text 1"/>
          <p:cNvSpPr/>
          <p:nvPr/>
        </p:nvSpPr>
        <p:spPr>
          <a:xfrm>
            <a:off x="1016000" y="1891165"/>
            <a:ext cx="11320345" cy="3099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two lines looks great</a:t>
            </a:r>
            <a:endParaRPr lang="en-US" sz="8591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11353800"/>
            <a:ext cx="1346200" cy="1346200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11417300"/>
            <a:ext cx="1320800" cy="1320800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11417300"/>
            <a:ext cx="1320800" cy="1320800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48546" y="12184329"/>
            <a:ext cx="96304" cy="213258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09950" y="12184329"/>
            <a:ext cx="96304" cy="213258"/>
          </a:xfrm>
          <a:prstGeom prst="rect">
            <a:avLst/>
          </a:prstGeom>
        </p:spPr>
      </p:pic>
      <p:pic>
        <p:nvPicPr>
          <p:cNvPr id="11" name="Image 7" descr=" 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0" y="5219700"/>
            <a:ext cx="5448300" cy="5549900"/>
          </a:xfrm>
          <a:prstGeom prst="rect">
            <a:avLst/>
          </a:prstGeom>
        </p:spPr>
      </p:pic>
      <p:pic>
        <p:nvPicPr>
          <p:cNvPr id="12" name="Image 8" descr=" 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10400" y="5219700"/>
            <a:ext cx="5448300" cy="5549900"/>
          </a:xfrm>
          <a:prstGeom prst="rect">
            <a:avLst/>
          </a:prstGeom>
        </p:spPr>
      </p:pic>
      <p:pic>
        <p:nvPicPr>
          <p:cNvPr id="13" name="Image 9" descr=" 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52600" y="5969000"/>
            <a:ext cx="4051300" cy="4051300"/>
          </a:xfrm>
          <a:prstGeom prst="rect">
            <a:avLst/>
          </a:prstGeom>
        </p:spPr>
      </p:pic>
      <p:pic>
        <p:nvPicPr>
          <p:cNvPr id="14" name="Image 10" descr=" 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47000" y="5969000"/>
            <a:ext cx="4051300" cy="4051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Segoe UI Semibold</vt:lpstr>
      <vt:lpstr>Segoe UI Variable Text Semibold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Cynthia Zanoni</cp:lastModifiedBy>
  <cp:revision>3</cp:revision>
  <dcterms:created xsi:type="dcterms:W3CDTF">2025-07-23T18:39:55Z</dcterms:created>
  <dcterms:modified xsi:type="dcterms:W3CDTF">2025-07-24T19:33:50Z</dcterms:modified>
</cp:coreProperties>
</file>