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49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37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8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6.sv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0.sv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0.svg"/><Relationship Id="rId5" Type="http://schemas.openxmlformats.org/officeDocument/2006/relationships/image" Target="../media/image31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3.sv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8" y="1993900"/>
            <a:ext cx="11972178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5149" y="12133529"/>
            <a:ext cx="96316" cy="213258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6586" y="12133529"/>
            <a:ext cx="96316" cy="213258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8580" y="1016000"/>
            <a:ext cx="3521391" cy="4573601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99333" y="2575725"/>
            <a:ext cx="2039610" cy="2181250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99562" y="1016000"/>
            <a:ext cx="6211076" cy="7315200"/>
          </a:xfrm>
          <a:prstGeom prst="rect">
            <a:avLst/>
          </a:prstGeom>
        </p:spPr>
      </p:pic>
      <p:pic>
        <p:nvPicPr>
          <p:cNvPr id="14" name="Image 10" descr=" 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99562" y="8572500"/>
            <a:ext cx="6211076" cy="4267200"/>
          </a:xfrm>
          <a:prstGeom prst="rect">
            <a:avLst/>
          </a:prstGeom>
        </p:spPr>
      </p:pic>
      <p:pic>
        <p:nvPicPr>
          <p:cNvPr id="15" name="Image 11" descr=" 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28580" y="5879988"/>
            <a:ext cx="3521391" cy="69571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7" y="1993900"/>
            <a:ext cx="12650781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3072" y="1016000"/>
            <a:ext cx="4339874" cy="4420246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047" y="1016000"/>
            <a:ext cx="4339874" cy="4420246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9003" y="5676900"/>
            <a:ext cx="4339874" cy="4420246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26978" y="5676900"/>
            <a:ext cx="4339874" cy="4420246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127" y="10160000"/>
            <a:ext cx="8725991" cy="1130300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1016127" y="10160000"/>
            <a:ext cx="8861474" cy="1265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Presenter’s name and last name</a:t>
            </a:r>
            <a:endParaRPr lang="en-US" sz="3200" dirty="0"/>
          </a:p>
        </p:txBody>
      </p:sp>
      <p:pic>
        <p:nvPicPr>
          <p:cNvPr id="12" name="Image 7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13" name="Image 8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4" name="Image 9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5" name="Image 10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5149" y="12133529"/>
            <a:ext cx="96316" cy="213258"/>
          </a:xfrm>
          <a:prstGeom prst="rect">
            <a:avLst/>
          </a:prstGeom>
        </p:spPr>
      </p:pic>
      <p:pic>
        <p:nvPicPr>
          <p:cNvPr id="16" name="Image 11" descr=" 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6586" y="12133529"/>
            <a:ext cx="96316" cy="213258"/>
          </a:xfrm>
          <a:prstGeom prst="rect">
            <a:avLst/>
          </a:prstGeom>
        </p:spPr>
      </p:pic>
      <p:pic>
        <p:nvPicPr>
          <p:cNvPr id="17" name="Image 12" descr=" 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19813" y="1612782"/>
            <a:ext cx="3227084" cy="3226681"/>
          </a:xfrm>
          <a:prstGeom prst="rect">
            <a:avLst/>
          </a:prstGeom>
        </p:spPr>
      </p:pic>
      <p:pic>
        <p:nvPicPr>
          <p:cNvPr id="18" name="Image 13" descr=" 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17788" y="1612782"/>
            <a:ext cx="3227084" cy="3226681"/>
          </a:xfrm>
          <a:prstGeom prst="rect">
            <a:avLst/>
          </a:prstGeom>
        </p:spPr>
      </p:pic>
      <p:pic>
        <p:nvPicPr>
          <p:cNvPr id="19" name="Image 14" descr=" 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015745" y="6273682"/>
            <a:ext cx="3227084" cy="3226681"/>
          </a:xfrm>
          <a:prstGeom prst="rect">
            <a:avLst/>
          </a:prstGeom>
        </p:spPr>
      </p:pic>
      <p:pic>
        <p:nvPicPr>
          <p:cNvPr id="20" name="Image 15" descr=" 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13719" y="6273682"/>
            <a:ext cx="3227084" cy="32266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7" y="1993900"/>
            <a:ext cx="10413873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3383" y="1016000"/>
            <a:ext cx="5448981" cy="55499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1940" y="1016000"/>
            <a:ext cx="5448981" cy="55499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27" y="9302750"/>
            <a:ext cx="8725991" cy="113030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1016127" y="9302750"/>
            <a:ext cx="8861474" cy="1265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Presenter’s name and last name</a:t>
            </a:r>
            <a:endParaRPr lang="en-US" sz="3200" dirty="0"/>
          </a:p>
        </p:txBody>
      </p:sp>
      <p:pic>
        <p:nvPicPr>
          <p:cNvPr id="10" name="Image 5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11" name="Image 6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2" name="Image 7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3" name="Image 8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25149" y="12133529"/>
            <a:ext cx="96316" cy="213258"/>
          </a:xfrm>
          <a:prstGeom prst="rect">
            <a:avLst/>
          </a:prstGeom>
        </p:spPr>
      </p:pic>
      <p:pic>
        <p:nvPicPr>
          <p:cNvPr id="14" name="Image 9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6586" y="12133529"/>
            <a:ext cx="96316" cy="213258"/>
          </a:xfrm>
          <a:prstGeom prst="rect">
            <a:avLst/>
          </a:prstGeom>
        </p:spPr>
      </p:pic>
      <p:pic>
        <p:nvPicPr>
          <p:cNvPr id="15" name="Image 10" descr=" 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00075" y="1765300"/>
            <a:ext cx="4051806" cy="4051300"/>
          </a:xfrm>
          <a:prstGeom prst="rect">
            <a:avLst/>
          </a:prstGeom>
        </p:spPr>
      </p:pic>
      <p:pic>
        <p:nvPicPr>
          <p:cNvPr id="16" name="Image 11" descr=" 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58632" y="1765300"/>
            <a:ext cx="4051806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795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795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7" y="2057400"/>
            <a:ext cx="12080441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5149" y="12133526"/>
            <a:ext cx="96316" cy="213255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6586" y="12133526"/>
            <a:ext cx="96316" cy="2132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8" y="1993900"/>
            <a:ext cx="12079210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464" y="1016000"/>
            <a:ext cx="9259457" cy="65786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5149" y="12133526"/>
            <a:ext cx="96316" cy="213255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6586" y="12133526"/>
            <a:ext cx="96316" cy="213255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0081210" y="3556000"/>
            <a:ext cx="5542126" cy="166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sp>
        <p:nvSpPr>
          <p:cNvPr id="13" name="Text 3"/>
          <p:cNvSpPr/>
          <p:nvPr/>
        </p:nvSpPr>
        <p:spPr>
          <a:xfrm>
            <a:off x="20081210" y="5156200"/>
            <a:ext cx="5474384" cy="546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16"/>
              </a:lnSpc>
              <a:buNone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Title</a:t>
            </a:r>
            <a:endParaRPr lang="en-US" sz="2400" dirty="0"/>
          </a:p>
        </p:txBody>
      </p:sp>
      <p:pic>
        <p:nvPicPr>
          <p:cNvPr id="14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1905" y="2273300"/>
            <a:ext cx="4051806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8" y="1993900"/>
            <a:ext cx="12272170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7" y="9271000"/>
            <a:ext cx="8725991" cy="11303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16127" y="9271000"/>
            <a:ext cx="8861474" cy="1265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Presenter’s name and last name</a:t>
            </a:r>
            <a:endParaRPr lang="en-US" sz="3200" dirty="0"/>
          </a:p>
        </p:txBody>
      </p:sp>
      <p:pic>
        <p:nvPicPr>
          <p:cNvPr id="8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27" y="11290300"/>
            <a:ext cx="1346368" cy="1346200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43" y="11303000"/>
            <a:ext cx="1320965" cy="1320800"/>
          </a:xfrm>
          <a:prstGeom prst="rect">
            <a:avLst/>
          </a:prstGeom>
        </p:spPr>
      </p:pic>
      <p:pic>
        <p:nvPicPr>
          <p:cNvPr id="10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43" y="11303000"/>
            <a:ext cx="1320965" cy="1320800"/>
          </a:xfrm>
          <a:prstGeom prst="rect">
            <a:avLst/>
          </a:prstGeom>
        </p:spPr>
      </p:pic>
      <p:pic>
        <p:nvPicPr>
          <p:cNvPr id="11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5149" y="12070024"/>
            <a:ext cx="96316" cy="213255"/>
          </a:xfrm>
          <a:prstGeom prst="rect">
            <a:avLst/>
          </a:prstGeom>
        </p:spPr>
      </p:pic>
      <p:pic>
        <p:nvPicPr>
          <p:cNvPr id="12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6586" y="12070024"/>
            <a:ext cx="96316" cy="213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Custom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Segoe UI Semibold</vt:lpstr>
      <vt:lpstr>Segoe UI Variable Text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Cynthia Zanoni</cp:lastModifiedBy>
  <cp:revision>3</cp:revision>
  <dcterms:created xsi:type="dcterms:W3CDTF">2025-07-23T18:33:45Z</dcterms:created>
  <dcterms:modified xsi:type="dcterms:W3CDTF">2025-07-24T19:34:21Z</dcterms:modified>
</cp:coreProperties>
</file>