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9" r:id="rId9"/>
    <p:sldId id="274" r:id="rId10"/>
    <p:sldId id="275" r:id="rId11"/>
    <p:sldId id="276" r:id="rId12"/>
    <p:sldId id="277" r:id="rId13"/>
    <p:sldId id="278" r:id="rId14"/>
    <p:sldId id="279" r:id="rId15"/>
    <p:sldId id="264" r:id="rId16"/>
    <p:sldId id="270" r:id="rId17"/>
    <p:sldId id="271" r:id="rId18"/>
    <p:sldId id="273" r:id="rId19"/>
    <p:sldId id="27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6"/>
    <p:restoredTop sz="94660"/>
  </p:normalViewPr>
  <p:slideViewPr>
    <p:cSldViewPr snapToGrid="0" snapToObjects="1" showGuides="1">
      <p:cViewPr varScale="1">
        <p:scale>
          <a:sx n="129" d="100"/>
          <a:sy n="129" d="100"/>
        </p:scale>
        <p:origin x="4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BBF5E-F686-CF40-ADEC-B46D095C2420}" type="datetimeFigureOut">
              <a:rPr lang="fr-FR" smtClean="0"/>
              <a:t>14/03/2018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2F6FB-F36B-174E-9914-E27C5F8FDA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6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2F6FB-F36B-174E-9914-E27C5F8FDAF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5DB3AC9-2B53-A445-9E6D-0E36C802B54D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DA0E-0477-8F43-969A-5CBB6ABBB848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38236A-97EC-6146-8968-D38F02FEE218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25F-B4DB-AD4A-92AB-542828232657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FC51A64-5CDA-5642-A18A-3221CF951A4E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EC3143B-673D-654C-9BE2-5864AE30FF59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21BA3E-ED5F-0C46-BDAF-364718B5FFFD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E34A-3EAA-574F-A6F9-697E642F4096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790821-76AA-3547-A42E-C75D83ACAEDB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EF66-9449-2847-9E12-382D00FD7896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2B9463-2D45-FC45-8C0A-01CED06F0942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86A0-3FFA-CA4E-93F4-1E8E865D7389}" type="datetime1">
              <a:rPr lang="fr-CH" smtClean="0"/>
              <a:t>14.03.18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7C52A-D8D8-314A-B910-9E4D5BFF2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DotA</a:t>
            </a:r>
            <a:r>
              <a:rPr lang="fr-CH" dirty="0" smtClean="0"/>
              <a:t> 2 Data Extraction &amp; </a:t>
            </a:r>
            <a:r>
              <a:rPr lang="fr-CH" dirty="0" err="1" smtClean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EF0C56-3BDF-C845-9973-B17570479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Thomas </a:t>
            </a:r>
            <a:r>
              <a:rPr lang="fr-CH" dirty="0" smtClean="0"/>
              <a:t>Ibanez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 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(Index, Clef, Valeur)</a:t>
            </a:r>
          </a:p>
          <a:p>
            <a:r>
              <a:rPr lang="fr-FR" dirty="0" smtClean="0"/>
              <a:t>LZSS &amp; </a:t>
            </a:r>
            <a:r>
              <a:rPr lang="fr-FR" dirty="0" err="1" smtClean="0"/>
              <a:t>Snappy</a:t>
            </a:r>
            <a:endParaRPr lang="fr-FR" dirty="0" smtClean="0"/>
          </a:p>
          <a:p>
            <a:r>
              <a:rPr lang="fr-FR" dirty="0" err="1" smtClean="0"/>
              <a:t>Instancebaseline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3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SendTables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Structures de données</a:t>
            </a:r>
          </a:p>
          <a:p>
            <a:r>
              <a:rPr lang="fr-FR" dirty="0" smtClean="0"/>
              <a:t>Types atomiques / composés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ClassInfos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 </a:t>
            </a:r>
            <a:r>
              <a:rPr lang="fr-FR" dirty="0" smtClean="0">
                <a:sym typeface="Wingdings"/>
              </a:rPr>
              <a:t> Entité</a:t>
            </a:r>
          </a:p>
          <a:p>
            <a:r>
              <a:rPr lang="fr-FR" dirty="0" smtClean="0">
                <a:sym typeface="Wingdings"/>
              </a:rPr>
              <a:t>Lectures des « </a:t>
            </a:r>
            <a:r>
              <a:rPr lang="fr-FR" dirty="0" err="1" smtClean="0">
                <a:sym typeface="Wingdings"/>
              </a:rPr>
              <a:t>instancebaseline</a:t>
            </a:r>
            <a:r>
              <a:rPr lang="fr-FR" dirty="0" smtClean="0">
                <a:sym typeface="Wingdings"/>
              </a:rPr>
              <a:t>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 d’</a:t>
            </a:r>
            <a:r>
              <a:rPr lang="fr-FR" dirty="0" err="1" smtClean="0"/>
              <a:t>Huffman</a:t>
            </a:r>
            <a:endParaRPr lang="fr-FR" dirty="0" smtClean="0"/>
          </a:p>
          <a:p>
            <a:r>
              <a:rPr lang="fr-FR" dirty="0" smtClean="0"/>
              <a:t>Utilisation des </a:t>
            </a:r>
            <a:r>
              <a:rPr lang="fr-FR" dirty="0" err="1" smtClean="0"/>
              <a:t>Send</a:t>
            </a:r>
            <a:r>
              <a:rPr lang="fr-FR" dirty="0" smtClean="0"/>
              <a:t> Tables et </a:t>
            </a:r>
            <a:r>
              <a:rPr lang="fr-FR" dirty="0" err="1" smtClean="0"/>
              <a:t>ClassInfos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est entité</a:t>
            </a:r>
          </a:p>
          <a:p>
            <a:r>
              <a:rPr lang="fr-FR" dirty="0" smtClean="0"/>
              <a:t>4 Opérations: CREATE, UPDATE, DELETE, LEAVE</a:t>
            </a:r>
          </a:p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br>
              <a:rPr lang="fr-FR" dirty="0" smtClean="0"/>
            </a:br>
            <a:r>
              <a:rPr lang="fr-FR" dirty="0" smtClean="0"/>
              <a:t>Planifiée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31" y="803275"/>
            <a:ext cx="5248275" cy="524827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finale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70" y="803275"/>
            <a:ext cx="5235598" cy="52482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</a:t>
            </a:r>
          </a:p>
          <a:p>
            <a:r>
              <a:rPr lang="fr-FR" dirty="0" smtClean="0"/>
              <a:t>30 minutes </a:t>
            </a:r>
            <a:r>
              <a:rPr lang="fr-FR" dirty="0" smtClean="0">
                <a:sym typeface="Wingdings"/>
              </a:rPr>
              <a:t></a:t>
            </a:r>
            <a:r>
              <a:rPr lang="fr-FR" dirty="0" smtClean="0"/>
              <a:t> 13.4 secondes</a:t>
            </a:r>
          </a:p>
          <a:p>
            <a:r>
              <a:rPr lang="fr-FR" dirty="0" smtClean="0"/>
              <a:t>Event-</a:t>
            </a:r>
            <a:r>
              <a:rPr lang="fr-FR" dirty="0" err="1" smtClean="0"/>
              <a:t>based</a:t>
            </a:r>
            <a:endParaRPr lang="fr-FR" dirty="0" smtClean="0"/>
          </a:p>
          <a:p>
            <a:r>
              <a:rPr lang="fr-FR" dirty="0" smtClean="0"/>
              <a:t>Librairie</a:t>
            </a:r>
          </a:p>
          <a:p>
            <a:r>
              <a:rPr lang="fr-FR" dirty="0" err="1" smtClean="0"/>
              <a:t>Parsing</a:t>
            </a:r>
            <a:r>
              <a:rPr lang="fr-FR" dirty="0" smtClean="0"/>
              <a:t> de l’essentiel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9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2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intéressant</a:t>
            </a:r>
          </a:p>
          <a:p>
            <a:pPr lvl="1"/>
            <a:r>
              <a:rPr lang="fr-FR" dirty="0" smtClean="0"/>
              <a:t>Compression</a:t>
            </a:r>
          </a:p>
          <a:p>
            <a:pPr lvl="1"/>
            <a:r>
              <a:rPr lang="fr-FR" dirty="0" err="1" smtClean="0"/>
              <a:t>Protobuf</a:t>
            </a:r>
            <a:endParaRPr lang="fr-FR" dirty="0" smtClean="0"/>
          </a:p>
          <a:p>
            <a:r>
              <a:rPr lang="fr-FR" dirty="0" smtClean="0"/>
              <a:t>Continuation</a:t>
            </a:r>
          </a:p>
          <a:p>
            <a:pPr lvl="1"/>
            <a:r>
              <a:rPr lang="fr-FR" dirty="0" smtClean="0"/>
              <a:t>Faisabilité?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32167" y="2169143"/>
            <a:ext cx="6269591" cy="2382651"/>
          </a:xfrm>
        </p:spPr>
        <p:txBody>
          <a:bodyPr/>
          <a:lstStyle/>
          <a:p>
            <a:r>
              <a:rPr lang="fr-FR" dirty="0" smtClean="0"/>
              <a:t>Extraire les informations contenues sur </a:t>
            </a:r>
            <a:r>
              <a:rPr lang="fr-FR" dirty="0" err="1" smtClean="0"/>
              <a:t>opendota.com</a:t>
            </a:r>
            <a:endParaRPr lang="fr-FR" dirty="0" smtClean="0"/>
          </a:p>
          <a:p>
            <a:r>
              <a:rPr lang="fr-FR" dirty="0" smtClean="0"/>
              <a:t>Analyser le contenu</a:t>
            </a:r>
          </a:p>
          <a:p>
            <a:r>
              <a:rPr lang="fr-FR" dirty="0" smtClean="0"/>
              <a:t>Avoir une interface utilisable pour l’exploitation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DotA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multijoueur</a:t>
            </a:r>
          </a:p>
          <a:p>
            <a:r>
              <a:rPr lang="fr-FR" dirty="0" smtClean="0"/>
              <a:t>5 vs 5</a:t>
            </a:r>
          </a:p>
          <a:p>
            <a:r>
              <a:rPr lang="fr-FR" dirty="0" smtClean="0"/>
              <a:t>Héros</a:t>
            </a:r>
          </a:p>
          <a:p>
            <a:r>
              <a:rPr lang="fr-FR" dirty="0" smtClean="0"/>
              <a:t>NPC (</a:t>
            </a:r>
            <a:r>
              <a:rPr lang="fr-FR" dirty="0" err="1" smtClean="0"/>
              <a:t>creeps</a:t>
            </a:r>
            <a:r>
              <a:rPr lang="fr-FR" dirty="0" smtClean="0"/>
              <a:t>, marchants, </a:t>
            </a:r>
            <a:r>
              <a:rPr lang="fr-FR" dirty="0" err="1" smtClean="0"/>
              <a:t>etc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r>
              <a:rPr lang="fr-FR" dirty="0" smtClean="0"/>
              <a:t>Bâtiments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DotA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4" name="Picture 2" descr="ésultat de recherche d'images pour &quot;dota 2 screenshot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411112"/>
            <a:ext cx="7186995" cy="40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pendota.com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 de parties joués</a:t>
            </a:r>
          </a:p>
          <a:p>
            <a:r>
              <a:rPr lang="fr-FR" dirty="0" smtClean="0"/>
              <a:t>Crée des statistiques</a:t>
            </a:r>
          </a:p>
          <a:p>
            <a:r>
              <a:rPr lang="fr-FR" dirty="0" smtClean="0"/>
              <a:t>Stocke les résultats</a:t>
            </a:r>
          </a:p>
          <a:p>
            <a:r>
              <a:rPr lang="fr-FR" dirty="0" smtClean="0"/>
              <a:t>API REST</a:t>
            </a:r>
          </a:p>
          <a:p>
            <a:r>
              <a:rPr lang="fr-FR" dirty="0" smtClean="0"/>
              <a:t>Ne sauvegarde pas les données de jeu !</a:t>
            </a:r>
          </a:p>
          <a:p>
            <a:pPr lvl="1"/>
            <a:r>
              <a:rPr lang="fr-FR" dirty="0" smtClean="0"/>
              <a:t>Sauvegarde un lien vers le fichier de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BountyHunter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Python3</a:t>
            </a:r>
          </a:p>
          <a:p>
            <a:r>
              <a:rPr lang="fr-FR" dirty="0" smtClean="0"/>
              <a:t>Télécharge bz2</a:t>
            </a:r>
          </a:p>
          <a:p>
            <a:r>
              <a:rPr lang="fr-FR" dirty="0" smtClean="0"/>
              <a:t>Décompresse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7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de </a:t>
            </a:r>
            <a:r>
              <a:rPr lang="fr-FR" dirty="0" err="1" smtClean="0"/>
              <a:t>demo</a:t>
            </a:r>
            <a:r>
              <a:rPr lang="fr-FR" dirty="0" smtClean="0"/>
              <a:t> (.</a:t>
            </a:r>
            <a:r>
              <a:rPr lang="fr-FR" dirty="0" err="1" smtClean="0"/>
              <a:t>dem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binaires encodés via </a:t>
            </a:r>
            <a:r>
              <a:rPr lang="fr-FR" dirty="0" err="1" smtClean="0"/>
              <a:t>protobuf</a:t>
            </a:r>
            <a:endParaRPr lang="fr-FR" dirty="0" smtClean="0"/>
          </a:p>
          <a:p>
            <a:r>
              <a:rPr lang="fr-FR" dirty="0" smtClean="0"/>
              <a:t>Format « simple »</a:t>
            </a:r>
          </a:p>
          <a:p>
            <a:r>
              <a:rPr lang="fr-FR" dirty="0" smtClean="0"/>
              <a:t>Données très complexes</a:t>
            </a:r>
          </a:p>
          <a:p>
            <a:r>
              <a:rPr lang="fr-FR" dirty="0" smtClean="0"/>
              <a:t>Aucune documentation publique</a:t>
            </a:r>
          </a:p>
          <a:p>
            <a:r>
              <a:rPr lang="fr-FR" dirty="0" smtClean="0"/>
              <a:t>Données très </a:t>
            </a:r>
            <a:r>
              <a:rPr lang="fr-FR" dirty="0" smtClean="0"/>
              <a:t>complètes</a:t>
            </a:r>
          </a:p>
          <a:p>
            <a:r>
              <a:rPr lang="fr-FR" dirty="0" err="1" smtClean="0"/>
              <a:t>Parsers</a:t>
            </a:r>
            <a:r>
              <a:rPr lang="fr-FR" dirty="0" smtClean="0"/>
              <a:t> existants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Packets</a:t>
            </a:r>
            <a:endParaRPr lang="fr-FR" dirty="0" smtClean="0"/>
          </a:p>
          <a:p>
            <a:r>
              <a:rPr lang="fr-FR" dirty="0" smtClean="0"/>
              <a:t>String Tables</a:t>
            </a:r>
          </a:p>
          <a:p>
            <a:r>
              <a:rPr lang="fr-FR" dirty="0" err="1" smtClean="0"/>
              <a:t>Send</a:t>
            </a:r>
            <a:r>
              <a:rPr lang="fr-FR" dirty="0" smtClean="0"/>
              <a:t> Tables</a:t>
            </a:r>
          </a:p>
          <a:p>
            <a:r>
              <a:rPr lang="fr-FR" dirty="0" err="1" smtClean="0"/>
              <a:t>ClassInfos</a:t>
            </a:r>
            <a:endParaRPr lang="fr-FR" dirty="0" smtClean="0"/>
          </a:p>
          <a:p>
            <a:r>
              <a:rPr lang="fr-FR" dirty="0" smtClean="0"/>
              <a:t>Propriétés</a:t>
            </a:r>
          </a:p>
          <a:p>
            <a:r>
              <a:rPr lang="fr-FR" dirty="0" smtClean="0"/>
              <a:t>Entités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Packets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Conteneurs de sous-messages</a:t>
            </a:r>
          </a:p>
          <a:p>
            <a:pPr lvl="1"/>
            <a:r>
              <a:rPr lang="fr-FR" dirty="0" err="1" smtClean="0"/>
              <a:t>StringTables</a:t>
            </a:r>
            <a:endParaRPr lang="fr-FR" dirty="0" smtClean="0"/>
          </a:p>
          <a:p>
            <a:pPr lvl="1"/>
            <a:r>
              <a:rPr lang="fr-FR" dirty="0" err="1" smtClean="0"/>
              <a:t>PacketEntities</a:t>
            </a:r>
            <a:endParaRPr lang="fr-FR" dirty="0" smtClean="0"/>
          </a:p>
          <a:p>
            <a:r>
              <a:rPr lang="fr-FR" dirty="0" err="1" smtClean="0"/>
              <a:t>FullPacket</a:t>
            </a:r>
            <a:r>
              <a:rPr lang="fr-FR" dirty="0" smtClean="0"/>
              <a:t> &amp; </a:t>
            </a:r>
            <a:r>
              <a:rPr lang="fr-FR" dirty="0" err="1" smtClean="0"/>
              <a:t>SignonPacket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418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339</TotalTime>
  <Words>210</Words>
  <Application>Microsoft Macintosh PowerPoint</Application>
  <PresentationFormat>Grand écran</PresentationFormat>
  <Paragraphs>95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Rockwell</vt:lpstr>
      <vt:lpstr>Wingdings</vt:lpstr>
      <vt:lpstr>Atlas</vt:lpstr>
      <vt:lpstr>DotA 2 Data Extraction &amp; Analysis</vt:lpstr>
      <vt:lpstr>Objectifs</vt:lpstr>
      <vt:lpstr>DotA 2</vt:lpstr>
      <vt:lpstr>DotA 2</vt:lpstr>
      <vt:lpstr>opendota.com</vt:lpstr>
      <vt:lpstr>BountyHunter</vt:lpstr>
      <vt:lpstr>Fichiers de demo (.dem)</vt:lpstr>
      <vt:lpstr>Analyse</vt:lpstr>
      <vt:lpstr>Packets</vt:lpstr>
      <vt:lpstr>String Tables</vt:lpstr>
      <vt:lpstr>SendTables</vt:lpstr>
      <vt:lpstr>ClassInfos</vt:lpstr>
      <vt:lpstr>Propriétés</vt:lpstr>
      <vt:lpstr>Entités</vt:lpstr>
      <vt:lpstr>Architecture Planifiée</vt:lpstr>
      <vt:lpstr>Architecture finale</vt:lpstr>
      <vt:lpstr>IO</vt:lpstr>
      <vt:lpstr>Démo</vt:lpstr>
      <vt:lpstr>Conclusion</vt:lpstr>
      <vt:lpstr>Questions 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Search Engine</dc:title>
  <dc:creator>Maxime Lovino</dc:creator>
  <cp:lastModifiedBy>Thomas Ibanez</cp:lastModifiedBy>
  <cp:revision>51</cp:revision>
  <dcterms:created xsi:type="dcterms:W3CDTF">2017-12-10T13:44:07Z</dcterms:created>
  <dcterms:modified xsi:type="dcterms:W3CDTF">2018-03-14T16:47:02Z</dcterms:modified>
</cp:coreProperties>
</file>