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9"/>
    <p:restoredTop sz="94660"/>
  </p:normalViewPr>
  <p:slideViewPr>
    <p:cSldViewPr snapToGrid="0" snapToObjects="1" showGuides="1">
      <p:cViewPr varScale="1">
        <p:scale>
          <a:sx n="113" d="100"/>
          <a:sy n="113" d="100"/>
        </p:scale>
        <p:origin x="7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BBF5E-F686-CF40-ADEC-B46D095C2420}" type="datetimeFigureOut">
              <a:rPr lang="fr-FR" smtClean="0"/>
              <a:t>19/12/2017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2F6FB-F36B-174E-9914-E27C5F8FDA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66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2F6FB-F36B-174E-9914-E27C5F8FDAF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2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5DB3AC9-2B53-A445-9E6D-0E36C802B54D}" type="datetime1">
              <a:rPr lang="fr-CH" smtClean="0"/>
              <a:t>19.12.17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DA0E-0477-8F43-969A-5CBB6ABBB848}" type="datetime1">
              <a:rPr lang="fr-CH" smtClean="0"/>
              <a:t>19.12.17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438236A-97EC-6146-8968-D38F02FEE218}" type="datetime1">
              <a:rPr lang="fr-CH" smtClean="0"/>
              <a:t>19.12.17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A25F-B4DB-AD4A-92AB-542828232657}" type="datetime1">
              <a:rPr lang="fr-CH" smtClean="0"/>
              <a:t>19.12.17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FC51A64-5CDA-5642-A18A-3221CF951A4E}" type="datetime1">
              <a:rPr lang="fr-CH" smtClean="0"/>
              <a:t>19.12.17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EC3143B-673D-654C-9BE2-5864AE30FF59}" type="datetime1">
              <a:rPr lang="fr-CH" smtClean="0"/>
              <a:t>19.12.17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21BA3E-ED5F-0C46-BDAF-364718B5FFFD}" type="datetime1">
              <a:rPr lang="fr-CH" smtClean="0"/>
              <a:t>19.12.17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E34A-3EAA-574F-A6F9-697E642F4096}" type="datetime1">
              <a:rPr lang="fr-CH" smtClean="0"/>
              <a:t>19.12.17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9790821-76AA-3547-A42E-C75D83ACAEDB}" type="datetime1">
              <a:rPr lang="fr-CH" smtClean="0"/>
              <a:t>19.12.17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EF66-9449-2847-9E12-382D00FD7896}" type="datetime1">
              <a:rPr lang="fr-CH" smtClean="0"/>
              <a:t>19.12.17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B2B9463-2D45-FC45-8C0A-01CED06F0942}" type="datetime1">
              <a:rPr lang="fr-CH" smtClean="0"/>
              <a:t>19.12.17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86A0-3FFA-CA4E-93F4-1E8E865D7389}" type="datetime1">
              <a:rPr lang="fr-CH" smtClean="0"/>
              <a:t>19.12.17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37C52A-D8D8-314A-B910-9E4D5BFF2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DotA</a:t>
            </a:r>
            <a:r>
              <a:rPr lang="fr-CH" dirty="0" smtClean="0"/>
              <a:t> 2 Data Extraction &amp; </a:t>
            </a:r>
            <a:r>
              <a:rPr lang="fr-CH" dirty="0" err="1" smtClean="0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EF0C56-3BDF-C845-9973-B17570479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Thomas </a:t>
            </a:r>
            <a:r>
              <a:rPr lang="fr-CH" dirty="0" smtClean="0"/>
              <a:t>Ibanez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2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132167" y="2169143"/>
            <a:ext cx="6269591" cy="2382651"/>
          </a:xfrm>
        </p:spPr>
        <p:txBody>
          <a:bodyPr/>
          <a:lstStyle/>
          <a:p>
            <a:r>
              <a:rPr lang="fr-FR" dirty="0" smtClean="0"/>
              <a:t>Extraire les informations contenues sur </a:t>
            </a:r>
            <a:r>
              <a:rPr lang="fr-FR" dirty="0" err="1" smtClean="0"/>
              <a:t>opendota.com</a:t>
            </a:r>
            <a:endParaRPr lang="fr-FR" dirty="0" smtClean="0"/>
          </a:p>
          <a:p>
            <a:r>
              <a:rPr lang="fr-FR" dirty="0" smtClean="0"/>
              <a:t>Analyser le contenu</a:t>
            </a:r>
          </a:p>
          <a:p>
            <a:r>
              <a:rPr lang="fr-FR" dirty="0" smtClean="0"/>
              <a:t>Comprendre comment se </a:t>
            </a:r>
            <a:r>
              <a:rPr lang="fr-FR" dirty="0" smtClean="0"/>
              <a:t>programmerait </a:t>
            </a:r>
            <a:r>
              <a:rPr lang="fr-FR" dirty="0" smtClean="0"/>
              <a:t>un robot qui apprenne a jouer sur la base de nos données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3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DotA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multijoueur</a:t>
            </a:r>
          </a:p>
          <a:p>
            <a:r>
              <a:rPr lang="fr-FR" dirty="0" smtClean="0"/>
              <a:t>5 vs 5</a:t>
            </a:r>
          </a:p>
          <a:p>
            <a:r>
              <a:rPr lang="fr-FR" dirty="0" smtClean="0"/>
              <a:t>Héros</a:t>
            </a:r>
          </a:p>
          <a:p>
            <a:r>
              <a:rPr lang="fr-FR" dirty="0" smtClean="0"/>
              <a:t>NPC (</a:t>
            </a:r>
            <a:r>
              <a:rPr lang="fr-FR" dirty="0" err="1" smtClean="0"/>
              <a:t>creeps</a:t>
            </a:r>
            <a:r>
              <a:rPr lang="fr-FR" dirty="0" smtClean="0"/>
              <a:t>, marchants, </a:t>
            </a:r>
            <a:r>
              <a:rPr lang="fr-FR" dirty="0" err="1" smtClean="0"/>
              <a:t>etc</a:t>
            </a:r>
            <a:r>
              <a:rPr lang="mr-IN" dirty="0" smtClean="0"/>
              <a:t>…</a:t>
            </a:r>
            <a:r>
              <a:rPr lang="fr-FR" dirty="0" smtClean="0"/>
              <a:t>)</a:t>
            </a:r>
          </a:p>
          <a:p>
            <a:r>
              <a:rPr lang="fr-FR" dirty="0" smtClean="0"/>
              <a:t>Bâtiments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DotA</a:t>
            </a:r>
            <a:r>
              <a:rPr lang="fr-FR" dirty="0" smtClean="0"/>
              <a:t> 2</a:t>
            </a:r>
            <a:endParaRPr lang="fr-FR" dirty="0"/>
          </a:p>
        </p:txBody>
      </p:sp>
      <p:pic>
        <p:nvPicPr>
          <p:cNvPr id="4" name="Picture 2" descr="ésultat de recherche d'images pour &quot;dota 2 screenshot&quot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65" y="1411112"/>
            <a:ext cx="7186995" cy="40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</a:t>
            </a:r>
            <a:r>
              <a:rPr lang="fr-FR" dirty="0" err="1" smtClean="0"/>
              <a:t>pendota.com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 de parties joués</a:t>
            </a:r>
          </a:p>
          <a:p>
            <a:r>
              <a:rPr lang="fr-FR" dirty="0" smtClean="0"/>
              <a:t>Crée des statistiques</a:t>
            </a:r>
          </a:p>
          <a:p>
            <a:r>
              <a:rPr lang="fr-FR" dirty="0" smtClean="0"/>
              <a:t>Stocke les résultats</a:t>
            </a:r>
          </a:p>
          <a:p>
            <a:r>
              <a:rPr lang="fr-FR" dirty="0" smtClean="0"/>
              <a:t>API REST</a:t>
            </a:r>
          </a:p>
          <a:p>
            <a:r>
              <a:rPr lang="fr-FR" dirty="0" smtClean="0"/>
              <a:t>Ne sauvegarde pas les données de jeu !</a:t>
            </a:r>
          </a:p>
          <a:p>
            <a:pPr lvl="1"/>
            <a:r>
              <a:rPr lang="fr-FR" dirty="0" smtClean="0"/>
              <a:t>Sauvegarde un lien vers le fichier de </a:t>
            </a:r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Fichiers de </a:t>
            </a:r>
            <a:r>
              <a:rPr lang="fr-FR" dirty="0" err="1" smtClean="0"/>
              <a:t>demo</a:t>
            </a:r>
            <a:r>
              <a:rPr lang="fr-FR" dirty="0" smtClean="0"/>
              <a:t> (.</a:t>
            </a:r>
            <a:r>
              <a:rPr lang="fr-FR" dirty="0" err="1" smtClean="0"/>
              <a:t>dem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Fichiers binaires encodés via </a:t>
            </a:r>
            <a:r>
              <a:rPr lang="fr-FR" dirty="0" err="1" smtClean="0"/>
              <a:t>protobuf</a:t>
            </a:r>
            <a:endParaRPr lang="fr-FR" dirty="0" smtClean="0"/>
          </a:p>
          <a:p>
            <a:r>
              <a:rPr lang="fr-FR" dirty="0" smtClean="0"/>
              <a:t>Format « simple »</a:t>
            </a:r>
          </a:p>
          <a:p>
            <a:r>
              <a:rPr lang="fr-FR" dirty="0" smtClean="0"/>
              <a:t>Données très complexes</a:t>
            </a:r>
          </a:p>
          <a:p>
            <a:r>
              <a:rPr lang="fr-FR" dirty="0" smtClean="0"/>
              <a:t>Aucune documentation publique</a:t>
            </a:r>
          </a:p>
          <a:p>
            <a:r>
              <a:rPr lang="fr-FR" dirty="0" smtClean="0"/>
              <a:t>Données très complètes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31" y="803275"/>
            <a:ext cx="5248275" cy="5248275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Récupération des fichiers .</a:t>
            </a:r>
            <a:r>
              <a:rPr lang="fr-FR" dirty="0" err="1" smtClean="0"/>
              <a:t>dem</a:t>
            </a:r>
            <a:r>
              <a:rPr lang="fr-FR" dirty="0" smtClean="0"/>
              <a:t>:  100%</a:t>
            </a:r>
          </a:p>
          <a:p>
            <a:r>
              <a:rPr lang="fr-FR" dirty="0" smtClean="0"/>
              <a:t>Analyse du contenu des fichiers .</a:t>
            </a:r>
            <a:r>
              <a:rPr lang="fr-FR" dirty="0" err="1" smtClean="0"/>
              <a:t>dem</a:t>
            </a:r>
            <a:r>
              <a:rPr lang="fr-FR" dirty="0" smtClean="0"/>
              <a:t>: 80%</a:t>
            </a:r>
          </a:p>
          <a:p>
            <a:r>
              <a:rPr lang="fr-FR" dirty="0" smtClean="0"/>
              <a:t>Création d’un format d’exportation: 0%</a:t>
            </a:r>
          </a:p>
          <a:p>
            <a:r>
              <a:rPr lang="fr-FR" dirty="0" smtClean="0"/>
              <a:t>Analyse des possibilités de Machine Learning: 0%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18447" y="803186"/>
            <a:ext cx="6430086" cy="5248622"/>
          </a:xfrm>
        </p:spPr>
        <p:txBody>
          <a:bodyPr/>
          <a:lstStyle/>
          <a:p>
            <a:r>
              <a:rPr lang="fr-FR" dirty="0" smtClean="0"/>
              <a:t>Analyse des fichiers .</a:t>
            </a:r>
            <a:r>
              <a:rPr lang="fr-FR" dirty="0" err="1" smtClean="0"/>
              <a:t>dem</a:t>
            </a:r>
            <a:r>
              <a:rPr lang="fr-FR" dirty="0" smtClean="0"/>
              <a:t> et exportation: Fin janvier</a:t>
            </a:r>
          </a:p>
          <a:p>
            <a:r>
              <a:rPr lang="fr-FR" dirty="0" smtClean="0"/>
              <a:t>Analyse des possibilités de Machine Learning: Mi-février</a:t>
            </a:r>
          </a:p>
          <a:p>
            <a:r>
              <a:rPr lang="fr-FR" dirty="0" smtClean="0"/>
              <a:t>Création de la doc, rapports, </a:t>
            </a:r>
            <a:r>
              <a:rPr lang="fr-FR" dirty="0" err="1" smtClean="0"/>
              <a:t>etc</a:t>
            </a:r>
            <a:r>
              <a:rPr lang="mr-IN" dirty="0" smtClean="0"/>
              <a:t>…</a:t>
            </a:r>
            <a:r>
              <a:rPr lang="fr-CH" dirty="0" smtClean="0"/>
              <a:t> : Mars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190</TotalTime>
  <Words>175</Words>
  <Application>Microsoft Macintosh PowerPoint</Application>
  <PresentationFormat>Grand écran</PresentationFormat>
  <Paragraphs>46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Rockwell</vt:lpstr>
      <vt:lpstr>Wingdings</vt:lpstr>
      <vt:lpstr>Atlas</vt:lpstr>
      <vt:lpstr>DotA 2 Data Extraction &amp; Analysis</vt:lpstr>
      <vt:lpstr>Objectifs</vt:lpstr>
      <vt:lpstr>DotA 2</vt:lpstr>
      <vt:lpstr>DotA 2</vt:lpstr>
      <vt:lpstr>opendota.com</vt:lpstr>
      <vt:lpstr>Fichiers de demo (.dem)</vt:lpstr>
      <vt:lpstr>Architecture</vt:lpstr>
      <vt:lpstr>Avancement</vt:lpstr>
      <vt:lpstr>Planification</vt:lpstr>
      <vt:lpstr>Questions ?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Festival Search Engine</dc:title>
  <dc:creator>Maxime Lovino</dc:creator>
  <cp:lastModifiedBy>Thomas Ibanez</cp:lastModifiedBy>
  <cp:revision>31</cp:revision>
  <dcterms:created xsi:type="dcterms:W3CDTF">2017-12-10T13:44:07Z</dcterms:created>
  <dcterms:modified xsi:type="dcterms:W3CDTF">2017-12-19T08:55:11Z</dcterms:modified>
</cp:coreProperties>
</file>