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8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BF5E-F686-CF40-ADEC-B46D095C2420}" type="datetimeFigureOut">
              <a:rPr lang="fr-FR" smtClean="0"/>
              <a:t>16/12/2017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F6FB-F36B-174E-9914-E27C5F8FDA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7C52A-D8D8-314A-B910-9E4D5BFF2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DotA</a:t>
            </a:r>
            <a:r>
              <a:rPr lang="fr-CH" dirty="0" smtClean="0"/>
              <a:t> 2 Data Extraction &amp; </a:t>
            </a:r>
            <a:r>
              <a:rPr lang="fr-CH" dirty="0" err="1" smtClean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EF0C56-3BDF-C845-9973-B17570479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Thomas </a:t>
            </a:r>
            <a:r>
              <a:rPr lang="fr-CH" dirty="0" smtClean="0"/>
              <a:t>Ibanez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32167" y="2169143"/>
            <a:ext cx="6269591" cy="2382651"/>
          </a:xfrm>
        </p:spPr>
        <p:txBody>
          <a:bodyPr/>
          <a:lstStyle/>
          <a:p>
            <a:r>
              <a:rPr lang="fr-FR" dirty="0" smtClean="0"/>
              <a:t>Extraire les informations contenues sur </a:t>
            </a:r>
            <a:r>
              <a:rPr lang="fr-FR" dirty="0" err="1" smtClean="0"/>
              <a:t>opendota.com</a:t>
            </a:r>
            <a:endParaRPr lang="fr-FR" dirty="0" smtClean="0"/>
          </a:p>
          <a:p>
            <a:r>
              <a:rPr lang="fr-FR" dirty="0" smtClean="0"/>
              <a:t>Analyser le contenu</a:t>
            </a:r>
          </a:p>
          <a:p>
            <a:r>
              <a:rPr lang="fr-FR" dirty="0" smtClean="0"/>
              <a:t>Comprendre comment se programmerai un robot qui apprenne a jouer sur la base de nos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multijoueur</a:t>
            </a:r>
          </a:p>
          <a:p>
            <a:r>
              <a:rPr lang="fr-FR" dirty="0" smtClean="0"/>
              <a:t>5 vs 5</a:t>
            </a:r>
          </a:p>
          <a:p>
            <a:r>
              <a:rPr lang="fr-FR" dirty="0" smtClean="0"/>
              <a:t>Héros</a:t>
            </a:r>
          </a:p>
          <a:p>
            <a:r>
              <a:rPr lang="fr-FR" dirty="0" smtClean="0"/>
              <a:t>NPC (</a:t>
            </a:r>
            <a:r>
              <a:rPr lang="fr-FR" dirty="0" err="1" smtClean="0"/>
              <a:t>creeps</a:t>
            </a:r>
            <a:r>
              <a:rPr lang="fr-FR" dirty="0" smtClean="0"/>
              <a:t>, marchants,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r>
              <a:rPr lang="fr-FR" dirty="0" smtClean="0"/>
              <a:t>Bâtiments</a:t>
            </a:r>
          </a:p>
        </p:txBody>
      </p:sp>
    </p:spTree>
    <p:extLst>
      <p:ext uri="{BB962C8B-B14F-4D97-AF65-F5344CB8AC3E}">
        <p14:creationId xmlns:p14="http://schemas.microsoft.com/office/powerpoint/2010/main" val="280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4" name="Picture 2" descr="ésultat de recherche d'images pour &quot;dota 2 screenshot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411112"/>
            <a:ext cx="7186995" cy="40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pendota.com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 de parties joués</a:t>
            </a:r>
          </a:p>
          <a:p>
            <a:r>
              <a:rPr lang="fr-FR" dirty="0" smtClean="0"/>
              <a:t>Crée des statistiques</a:t>
            </a:r>
          </a:p>
          <a:p>
            <a:r>
              <a:rPr lang="fr-FR" dirty="0" smtClean="0"/>
              <a:t>Stocke les résultats</a:t>
            </a:r>
          </a:p>
          <a:p>
            <a:r>
              <a:rPr lang="fr-FR" dirty="0" smtClean="0"/>
              <a:t>API REST</a:t>
            </a:r>
          </a:p>
          <a:p>
            <a:r>
              <a:rPr lang="fr-FR" dirty="0" smtClean="0"/>
              <a:t>Ne sauvegarde pas les données de jeu !</a:t>
            </a:r>
          </a:p>
          <a:p>
            <a:pPr lvl="1"/>
            <a:r>
              <a:rPr lang="fr-FR" dirty="0" smtClean="0"/>
              <a:t>Sauvegarde un lien vers le fichier de </a:t>
            </a:r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de </a:t>
            </a:r>
            <a:r>
              <a:rPr lang="fr-FR" dirty="0" err="1" smtClean="0"/>
              <a:t>demo</a:t>
            </a:r>
            <a:r>
              <a:rPr lang="fr-FR" dirty="0" smtClean="0"/>
              <a:t> (.</a:t>
            </a:r>
            <a:r>
              <a:rPr lang="fr-FR" dirty="0" err="1" smtClean="0"/>
              <a:t>dem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binaires encodés via </a:t>
            </a:r>
            <a:r>
              <a:rPr lang="fr-FR" dirty="0" err="1" smtClean="0"/>
              <a:t>protobuf</a:t>
            </a:r>
            <a:endParaRPr lang="fr-FR" dirty="0" smtClean="0"/>
          </a:p>
          <a:p>
            <a:r>
              <a:rPr lang="fr-FR" dirty="0" smtClean="0"/>
              <a:t>Format « simple »</a:t>
            </a:r>
          </a:p>
          <a:p>
            <a:r>
              <a:rPr lang="fr-FR" dirty="0" smtClean="0"/>
              <a:t>Données très complexes</a:t>
            </a:r>
          </a:p>
          <a:p>
            <a:r>
              <a:rPr lang="fr-FR" dirty="0" smtClean="0"/>
              <a:t>Aucune documentation publique</a:t>
            </a:r>
          </a:p>
          <a:p>
            <a:r>
              <a:rPr lang="fr-FR" dirty="0" smtClean="0"/>
              <a:t>Données très complètes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31" y="803275"/>
            <a:ext cx="5248275" cy="5248275"/>
          </a:xfrm>
        </p:spPr>
      </p:pic>
    </p:spTree>
    <p:extLst>
      <p:ext uri="{BB962C8B-B14F-4D97-AF65-F5344CB8AC3E}">
        <p14:creationId xmlns:p14="http://schemas.microsoft.com/office/powerpoint/2010/main" val="20029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des fichiers .</a:t>
            </a:r>
            <a:r>
              <a:rPr lang="fr-FR" dirty="0" err="1" smtClean="0"/>
              <a:t>dem</a:t>
            </a:r>
            <a:r>
              <a:rPr lang="fr-FR" dirty="0" smtClean="0"/>
              <a:t>:  100%</a:t>
            </a:r>
          </a:p>
          <a:p>
            <a:r>
              <a:rPr lang="fr-FR" dirty="0" smtClean="0"/>
              <a:t>Analyse du contenu des fichiers .</a:t>
            </a:r>
            <a:r>
              <a:rPr lang="fr-FR" dirty="0" err="1" smtClean="0"/>
              <a:t>dem</a:t>
            </a:r>
            <a:r>
              <a:rPr lang="fr-FR" dirty="0" smtClean="0"/>
              <a:t>: 80%</a:t>
            </a:r>
          </a:p>
          <a:p>
            <a:r>
              <a:rPr lang="fr-FR" dirty="0" smtClean="0"/>
              <a:t>Création d’un format d’exportation: 0%</a:t>
            </a:r>
          </a:p>
          <a:p>
            <a:r>
              <a:rPr lang="fr-FR" dirty="0" smtClean="0"/>
              <a:t>Analyse des possibilités de Machine Learning: 0%</a:t>
            </a:r>
          </a:p>
        </p:txBody>
      </p:sp>
    </p:spTree>
    <p:extLst>
      <p:ext uri="{BB962C8B-B14F-4D97-AF65-F5344CB8AC3E}">
        <p14:creationId xmlns:p14="http://schemas.microsoft.com/office/powerpoint/2010/main" val="9979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430086" cy="5248622"/>
          </a:xfrm>
        </p:spPr>
        <p:txBody>
          <a:bodyPr/>
          <a:lstStyle/>
          <a:p>
            <a:r>
              <a:rPr lang="fr-FR" dirty="0" smtClean="0"/>
              <a:t>Analyse des fichiers .</a:t>
            </a:r>
            <a:r>
              <a:rPr lang="fr-FR" dirty="0" err="1" smtClean="0"/>
              <a:t>dem</a:t>
            </a:r>
            <a:r>
              <a:rPr lang="fr-FR" dirty="0" smtClean="0"/>
              <a:t> et exportation: Fin janvier</a:t>
            </a:r>
          </a:p>
          <a:p>
            <a:r>
              <a:rPr lang="fr-FR" dirty="0" smtClean="0"/>
              <a:t>Analyse des possibilités de Machine Learning: Mi-février</a:t>
            </a:r>
          </a:p>
          <a:p>
            <a:r>
              <a:rPr lang="fr-FR" dirty="0" smtClean="0"/>
              <a:t>Création de la doc, rapports,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r>
              <a:rPr lang="fr-CH" dirty="0" smtClean="0"/>
              <a:t> : Mars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163</TotalTime>
  <Words>166</Words>
  <Application>Microsoft Macintosh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Mangal</vt:lpstr>
      <vt:lpstr>Rockwell</vt:lpstr>
      <vt:lpstr>Wingdings</vt:lpstr>
      <vt:lpstr>Arial</vt:lpstr>
      <vt:lpstr>Atlas</vt:lpstr>
      <vt:lpstr>DotA 2 Data Extraction &amp; Analysis</vt:lpstr>
      <vt:lpstr>Objectifs</vt:lpstr>
      <vt:lpstr>DotA 2</vt:lpstr>
      <vt:lpstr>DotA 2</vt:lpstr>
      <vt:lpstr>opendota.com</vt:lpstr>
      <vt:lpstr>Fichiers de demo (.dem)</vt:lpstr>
      <vt:lpstr>Architecture</vt:lpstr>
      <vt:lpstr>Avancement</vt:lpstr>
      <vt:lpstr>Planification</vt:lpstr>
      <vt:lpstr>Questions 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Search Engine</dc:title>
  <dc:creator>Maxime Lovino</dc:creator>
  <cp:lastModifiedBy>Thomas Ibanez</cp:lastModifiedBy>
  <cp:revision>29</cp:revision>
  <dcterms:created xsi:type="dcterms:W3CDTF">2017-12-10T13:44:07Z</dcterms:created>
  <dcterms:modified xsi:type="dcterms:W3CDTF">2017-12-16T14:18:41Z</dcterms:modified>
</cp:coreProperties>
</file>