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1" r:id="rId13"/>
    <p:sldId id="273" r:id="rId14"/>
    <p:sldId id="269" r:id="rId15"/>
    <p:sldId id="270" r:id="rId16"/>
    <p:sldId id="272" r:id="rId17"/>
    <p:sldId id="274" r:id="rId18"/>
    <p:sldId id="275" r:id="rId19"/>
  </p:sldIdLst>
  <p:sldSz cx="13679488" cy="75961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b3e1200999b27a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7C2610-4AE3-4BF3-91DF-145E83E66697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E8A3B73-E4BB-4781-8DB2-0CADF9DA6805}">
      <dgm:prSet phldrT="[Text]"/>
      <dgm:spPr/>
      <dgm:t>
        <a:bodyPr/>
        <a:lstStyle/>
        <a:p>
          <a:r>
            <a:rPr lang="en-US" dirty="0" smtClean="0"/>
            <a:t>Why Neural </a:t>
          </a:r>
          <a:r>
            <a:rPr lang="en-US" dirty="0" smtClean="0"/>
            <a:t>Network…Invention</a:t>
          </a:r>
          <a:endParaRPr lang="en-US" dirty="0"/>
        </a:p>
      </dgm:t>
    </dgm:pt>
    <dgm:pt modelId="{4C55519C-DBBF-4325-A566-AA2B4B928B6D}" type="parTrans" cxnId="{EF865A41-B07C-47E3-9E0E-A73525064EAC}">
      <dgm:prSet/>
      <dgm:spPr/>
      <dgm:t>
        <a:bodyPr/>
        <a:lstStyle/>
        <a:p>
          <a:endParaRPr lang="en-US"/>
        </a:p>
      </dgm:t>
    </dgm:pt>
    <dgm:pt modelId="{78325DBC-4E63-4FFC-90BB-CE6C6BFEA058}" type="sibTrans" cxnId="{EF865A41-B07C-47E3-9E0E-A73525064EAC}">
      <dgm:prSet/>
      <dgm:spPr/>
      <dgm:t>
        <a:bodyPr/>
        <a:lstStyle/>
        <a:p>
          <a:endParaRPr lang="en-US"/>
        </a:p>
      </dgm:t>
    </dgm:pt>
    <dgm:pt modelId="{F71947BA-D091-4A53-91B9-0ABAF35C5CEE}">
      <dgm:prSet phldrT="[Text]"/>
      <dgm:spPr/>
      <dgm:t>
        <a:bodyPr/>
        <a:lstStyle/>
        <a:p>
          <a:r>
            <a:rPr lang="en-US" dirty="0" smtClean="0"/>
            <a:t>How Neural </a:t>
          </a:r>
          <a:r>
            <a:rPr lang="en-US" dirty="0" smtClean="0"/>
            <a:t>Network…y = m*</a:t>
          </a:r>
          <a:r>
            <a:rPr lang="en-US" dirty="0" err="1" smtClean="0"/>
            <a:t>x+c</a:t>
          </a:r>
          <a:endParaRPr lang="en-US" dirty="0"/>
        </a:p>
      </dgm:t>
    </dgm:pt>
    <dgm:pt modelId="{DF741AB3-ABDC-40AF-BAD8-9CA5602B617F}" type="parTrans" cxnId="{70754F11-EA73-4AFE-BE1B-5603371614FA}">
      <dgm:prSet/>
      <dgm:spPr/>
      <dgm:t>
        <a:bodyPr/>
        <a:lstStyle/>
        <a:p>
          <a:endParaRPr lang="en-US"/>
        </a:p>
      </dgm:t>
    </dgm:pt>
    <dgm:pt modelId="{58056905-868F-4515-8BFF-C762F2F43CAF}" type="sibTrans" cxnId="{70754F11-EA73-4AFE-BE1B-5603371614FA}">
      <dgm:prSet/>
      <dgm:spPr/>
      <dgm:t>
        <a:bodyPr/>
        <a:lstStyle/>
        <a:p>
          <a:endParaRPr lang="en-US"/>
        </a:p>
      </dgm:t>
    </dgm:pt>
    <dgm:pt modelId="{F4AA3A04-02F9-46EE-933B-3F7C0D8E7DF5}">
      <dgm:prSet phldrT="[Text]"/>
      <dgm:spPr/>
      <dgm:t>
        <a:bodyPr/>
        <a:lstStyle/>
        <a:p>
          <a:r>
            <a:rPr lang="en-US" dirty="0" smtClean="0"/>
            <a:t>Where Neural </a:t>
          </a:r>
          <a:r>
            <a:rPr lang="en-US" dirty="0" smtClean="0"/>
            <a:t>Network…Applications</a:t>
          </a:r>
          <a:endParaRPr lang="en-US" dirty="0"/>
        </a:p>
      </dgm:t>
    </dgm:pt>
    <dgm:pt modelId="{BED6F8A9-10CB-4C57-A79F-F1AF6CC0F80A}" type="parTrans" cxnId="{66AEC34B-FE11-4489-9657-B63E30F6CCEB}">
      <dgm:prSet/>
      <dgm:spPr/>
      <dgm:t>
        <a:bodyPr/>
        <a:lstStyle/>
        <a:p>
          <a:endParaRPr lang="en-US"/>
        </a:p>
      </dgm:t>
    </dgm:pt>
    <dgm:pt modelId="{91694D66-B734-41DC-9584-8B3159657597}" type="sibTrans" cxnId="{66AEC34B-FE11-4489-9657-B63E30F6CCEB}">
      <dgm:prSet/>
      <dgm:spPr/>
      <dgm:t>
        <a:bodyPr/>
        <a:lstStyle/>
        <a:p>
          <a:endParaRPr lang="en-US"/>
        </a:p>
      </dgm:t>
    </dgm:pt>
    <dgm:pt modelId="{D6ACB281-9449-47D3-8FBC-0BFEF3A1F53B}" type="pres">
      <dgm:prSet presAssocID="{B87C2610-4AE3-4BF3-91DF-145E83E6669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AB4F79F-C69D-4C8B-A664-DA246193D421}" type="pres">
      <dgm:prSet presAssocID="{B87C2610-4AE3-4BF3-91DF-145E83E66697}" presName="Name1" presStyleCnt="0"/>
      <dgm:spPr/>
    </dgm:pt>
    <dgm:pt modelId="{B7610EB7-C394-4B56-9B8B-C92D80F3A3BC}" type="pres">
      <dgm:prSet presAssocID="{B87C2610-4AE3-4BF3-91DF-145E83E66697}" presName="cycle" presStyleCnt="0"/>
      <dgm:spPr/>
    </dgm:pt>
    <dgm:pt modelId="{32147CDF-BA05-451C-A528-94F5EE07F27B}" type="pres">
      <dgm:prSet presAssocID="{B87C2610-4AE3-4BF3-91DF-145E83E66697}" presName="srcNode" presStyleLbl="node1" presStyleIdx="0" presStyleCnt="3"/>
      <dgm:spPr/>
    </dgm:pt>
    <dgm:pt modelId="{6CD8410E-45A2-427F-9B40-C0F19DC7979D}" type="pres">
      <dgm:prSet presAssocID="{B87C2610-4AE3-4BF3-91DF-145E83E66697}" presName="conn" presStyleLbl="parChTrans1D2" presStyleIdx="0" presStyleCnt="1"/>
      <dgm:spPr/>
      <dgm:t>
        <a:bodyPr/>
        <a:lstStyle/>
        <a:p>
          <a:endParaRPr lang="en-US"/>
        </a:p>
      </dgm:t>
    </dgm:pt>
    <dgm:pt modelId="{46E60126-9AF6-4DC6-9705-A45ABC7352C4}" type="pres">
      <dgm:prSet presAssocID="{B87C2610-4AE3-4BF3-91DF-145E83E66697}" presName="extraNode" presStyleLbl="node1" presStyleIdx="0" presStyleCnt="3"/>
      <dgm:spPr/>
    </dgm:pt>
    <dgm:pt modelId="{79112FEF-E8AD-4D7A-AAC3-2F05EB730361}" type="pres">
      <dgm:prSet presAssocID="{B87C2610-4AE3-4BF3-91DF-145E83E66697}" presName="dstNode" presStyleLbl="node1" presStyleIdx="0" presStyleCnt="3"/>
      <dgm:spPr/>
    </dgm:pt>
    <dgm:pt modelId="{316C081D-8EBB-48D0-8DD9-F6D53DF9D643}" type="pres">
      <dgm:prSet presAssocID="{4E8A3B73-E4BB-4781-8DB2-0CADF9DA680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510B8F-5D98-4995-B1FA-99E6ED00C8A4}" type="pres">
      <dgm:prSet presAssocID="{4E8A3B73-E4BB-4781-8DB2-0CADF9DA6805}" presName="accent_1" presStyleCnt="0"/>
      <dgm:spPr/>
    </dgm:pt>
    <dgm:pt modelId="{B95A2E8A-3AB3-4A41-9916-7A08AF1E5A26}" type="pres">
      <dgm:prSet presAssocID="{4E8A3B73-E4BB-4781-8DB2-0CADF9DA6805}" presName="accentRepeatNode" presStyleLbl="solidFgAcc1" presStyleIdx="0" presStyleCnt="3"/>
      <dgm:spPr/>
    </dgm:pt>
    <dgm:pt modelId="{452E7917-E9B2-41C0-9F12-39962018455F}" type="pres">
      <dgm:prSet presAssocID="{F71947BA-D091-4A53-91B9-0ABAF35C5CE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3FA4F-5BE5-4AAD-8B4F-84FE5BBF62A7}" type="pres">
      <dgm:prSet presAssocID="{F71947BA-D091-4A53-91B9-0ABAF35C5CEE}" presName="accent_2" presStyleCnt="0"/>
      <dgm:spPr/>
    </dgm:pt>
    <dgm:pt modelId="{F275A2FE-1CB1-4911-A507-68AAEC5ED93C}" type="pres">
      <dgm:prSet presAssocID="{F71947BA-D091-4A53-91B9-0ABAF35C5CEE}" presName="accentRepeatNode" presStyleLbl="solidFgAcc1" presStyleIdx="1" presStyleCnt="3"/>
      <dgm:spPr/>
    </dgm:pt>
    <dgm:pt modelId="{FA7E2CA8-F6A2-44F3-8EDB-999F6BBA3A3D}" type="pres">
      <dgm:prSet presAssocID="{F4AA3A04-02F9-46EE-933B-3F7C0D8E7DF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46FE2-9613-4740-8F15-8D780C78E3E5}" type="pres">
      <dgm:prSet presAssocID="{F4AA3A04-02F9-46EE-933B-3F7C0D8E7DF5}" presName="accent_3" presStyleCnt="0"/>
      <dgm:spPr/>
    </dgm:pt>
    <dgm:pt modelId="{046228EC-EF25-4C76-9E00-A63B5156EED1}" type="pres">
      <dgm:prSet presAssocID="{F4AA3A04-02F9-46EE-933B-3F7C0D8E7DF5}" presName="accentRepeatNode" presStyleLbl="solidFgAcc1" presStyleIdx="2" presStyleCnt="3"/>
      <dgm:spPr/>
    </dgm:pt>
  </dgm:ptLst>
  <dgm:cxnLst>
    <dgm:cxn modelId="{A829C0BD-32E0-43E0-8DB4-2B7BE14E11B8}" type="presOf" srcId="{F4AA3A04-02F9-46EE-933B-3F7C0D8E7DF5}" destId="{FA7E2CA8-F6A2-44F3-8EDB-999F6BBA3A3D}" srcOrd="0" destOrd="0" presId="urn:microsoft.com/office/officeart/2008/layout/VerticalCurvedList"/>
    <dgm:cxn modelId="{575F1B79-4839-4647-8F1E-5A238C1C4E4E}" type="presOf" srcId="{78325DBC-4E63-4FFC-90BB-CE6C6BFEA058}" destId="{6CD8410E-45A2-427F-9B40-C0F19DC7979D}" srcOrd="0" destOrd="0" presId="urn:microsoft.com/office/officeart/2008/layout/VerticalCurvedList"/>
    <dgm:cxn modelId="{EF865A41-B07C-47E3-9E0E-A73525064EAC}" srcId="{B87C2610-4AE3-4BF3-91DF-145E83E66697}" destId="{4E8A3B73-E4BB-4781-8DB2-0CADF9DA6805}" srcOrd="0" destOrd="0" parTransId="{4C55519C-DBBF-4325-A566-AA2B4B928B6D}" sibTransId="{78325DBC-4E63-4FFC-90BB-CE6C6BFEA058}"/>
    <dgm:cxn modelId="{1454D840-C37B-4251-AD80-6897AA70F114}" type="presOf" srcId="{B87C2610-4AE3-4BF3-91DF-145E83E66697}" destId="{D6ACB281-9449-47D3-8FBC-0BFEF3A1F53B}" srcOrd="0" destOrd="0" presId="urn:microsoft.com/office/officeart/2008/layout/VerticalCurvedList"/>
    <dgm:cxn modelId="{98EE79B9-2CD6-488D-B6D7-B5E90241749C}" type="presOf" srcId="{4E8A3B73-E4BB-4781-8DB2-0CADF9DA6805}" destId="{316C081D-8EBB-48D0-8DD9-F6D53DF9D643}" srcOrd="0" destOrd="0" presId="urn:microsoft.com/office/officeart/2008/layout/VerticalCurvedList"/>
    <dgm:cxn modelId="{70754F11-EA73-4AFE-BE1B-5603371614FA}" srcId="{B87C2610-4AE3-4BF3-91DF-145E83E66697}" destId="{F71947BA-D091-4A53-91B9-0ABAF35C5CEE}" srcOrd="1" destOrd="0" parTransId="{DF741AB3-ABDC-40AF-BAD8-9CA5602B617F}" sibTransId="{58056905-868F-4515-8BFF-C762F2F43CAF}"/>
    <dgm:cxn modelId="{66AEC34B-FE11-4489-9657-B63E30F6CCEB}" srcId="{B87C2610-4AE3-4BF3-91DF-145E83E66697}" destId="{F4AA3A04-02F9-46EE-933B-3F7C0D8E7DF5}" srcOrd="2" destOrd="0" parTransId="{BED6F8A9-10CB-4C57-A79F-F1AF6CC0F80A}" sibTransId="{91694D66-B734-41DC-9584-8B3159657597}"/>
    <dgm:cxn modelId="{0CA24790-4FDA-4C13-88E8-BB6A41CB9534}" type="presOf" srcId="{F71947BA-D091-4A53-91B9-0ABAF35C5CEE}" destId="{452E7917-E9B2-41C0-9F12-39962018455F}" srcOrd="0" destOrd="0" presId="urn:microsoft.com/office/officeart/2008/layout/VerticalCurvedList"/>
    <dgm:cxn modelId="{24641DE5-5B35-401D-B74C-20A7473656AF}" type="presParOf" srcId="{D6ACB281-9449-47D3-8FBC-0BFEF3A1F53B}" destId="{3AB4F79F-C69D-4C8B-A664-DA246193D421}" srcOrd="0" destOrd="0" presId="urn:microsoft.com/office/officeart/2008/layout/VerticalCurvedList"/>
    <dgm:cxn modelId="{C7BCBFF7-0C6A-44DA-8120-90C981A3FA10}" type="presParOf" srcId="{3AB4F79F-C69D-4C8B-A664-DA246193D421}" destId="{B7610EB7-C394-4B56-9B8B-C92D80F3A3BC}" srcOrd="0" destOrd="0" presId="urn:microsoft.com/office/officeart/2008/layout/VerticalCurvedList"/>
    <dgm:cxn modelId="{947056B1-D83D-4C6D-88E2-4694B3F742DD}" type="presParOf" srcId="{B7610EB7-C394-4B56-9B8B-C92D80F3A3BC}" destId="{32147CDF-BA05-451C-A528-94F5EE07F27B}" srcOrd="0" destOrd="0" presId="urn:microsoft.com/office/officeart/2008/layout/VerticalCurvedList"/>
    <dgm:cxn modelId="{5E10DE5B-BFF2-47E8-80A9-FD02B8D88226}" type="presParOf" srcId="{B7610EB7-C394-4B56-9B8B-C92D80F3A3BC}" destId="{6CD8410E-45A2-427F-9B40-C0F19DC7979D}" srcOrd="1" destOrd="0" presId="urn:microsoft.com/office/officeart/2008/layout/VerticalCurvedList"/>
    <dgm:cxn modelId="{100D4D19-EC4B-4BCE-8B77-9ED6AF5FC2EF}" type="presParOf" srcId="{B7610EB7-C394-4B56-9B8B-C92D80F3A3BC}" destId="{46E60126-9AF6-4DC6-9705-A45ABC7352C4}" srcOrd="2" destOrd="0" presId="urn:microsoft.com/office/officeart/2008/layout/VerticalCurvedList"/>
    <dgm:cxn modelId="{CFD93BC0-8178-4F54-BF66-79FE34CD1EB7}" type="presParOf" srcId="{B7610EB7-C394-4B56-9B8B-C92D80F3A3BC}" destId="{79112FEF-E8AD-4D7A-AAC3-2F05EB730361}" srcOrd="3" destOrd="0" presId="urn:microsoft.com/office/officeart/2008/layout/VerticalCurvedList"/>
    <dgm:cxn modelId="{675C82B2-AAB8-4F1C-A5B4-6554D8595B68}" type="presParOf" srcId="{3AB4F79F-C69D-4C8B-A664-DA246193D421}" destId="{316C081D-8EBB-48D0-8DD9-F6D53DF9D643}" srcOrd="1" destOrd="0" presId="urn:microsoft.com/office/officeart/2008/layout/VerticalCurvedList"/>
    <dgm:cxn modelId="{13058D2B-FB0B-4AC7-85D6-F3F250A2301C}" type="presParOf" srcId="{3AB4F79F-C69D-4C8B-A664-DA246193D421}" destId="{A2510B8F-5D98-4995-B1FA-99E6ED00C8A4}" srcOrd="2" destOrd="0" presId="urn:microsoft.com/office/officeart/2008/layout/VerticalCurvedList"/>
    <dgm:cxn modelId="{FD0F5EEA-FF97-4D8F-B227-F35051899C84}" type="presParOf" srcId="{A2510B8F-5D98-4995-B1FA-99E6ED00C8A4}" destId="{B95A2E8A-3AB3-4A41-9916-7A08AF1E5A26}" srcOrd="0" destOrd="0" presId="urn:microsoft.com/office/officeart/2008/layout/VerticalCurvedList"/>
    <dgm:cxn modelId="{F7A6FDCD-D8C4-4113-90F1-27242B6DAE7E}" type="presParOf" srcId="{3AB4F79F-C69D-4C8B-A664-DA246193D421}" destId="{452E7917-E9B2-41C0-9F12-39962018455F}" srcOrd="3" destOrd="0" presId="urn:microsoft.com/office/officeart/2008/layout/VerticalCurvedList"/>
    <dgm:cxn modelId="{17618FC9-717E-482F-A46E-A9BAAC4B7543}" type="presParOf" srcId="{3AB4F79F-C69D-4C8B-A664-DA246193D421}" destId="{9053FA4F-5BE5-4AAD-8B4F-84FE5BBF62A7}" srcOrd="4" destOrd="0" presId="urn:microsoft.com/office/officeart/2008/layout/VerticalCurvedList"/>
    <dgm:cxn modelId="{71AE1EA1-B720-4E35-A13A-4F87A3F94FF6}" type="presParOf" srcId="{9053FA4F-5BE5-4AAD-8B4F-84FE5BBF62A7}" destId="{F275A2FE-1CB1-4911-A507-68AAEC5ED93C}" srcOrd="0" destOrd="0" presId="urn:microsoft.com/office/officeart/2008/layout/VerticalCurvedList"/>
    <dgm:cxn modelId="{1E7B8D63-EBBD-4E60-BC37-63E00B4A6D36}" type="presParOf" srcId="{3AB4F79F-C69D-4C8B-A664-DA246193D421}" destId="{FA7E2CA8-F6A2-44F3-8EDB-999F6BBA3A3D}" srcOrd="5" destOrd="0" presId="urn:microsoft.com/office/officeart/2008/layout/VerticalCurvedList"/>
    <dgm:cxn modelId="{4286E9EF-A2EF-4D06-8BE7-153EAE067469}" type="presParOf" srcId="{3AB4F79F-C69D-4C8B-A664-DA246193D421}" destId="{59E46FE2-9613-4740-8F15-8D780C78E3E5}" srcOrd="6" destOrd="0" presId="urn:microsoft.com/office/officeart/2008/layout/VerticalCurvedList"/>
    <dgm:cxn modelId="{F294E313-1B6F-4C9E-A63B-DB5266006A7E}" type="presParOf" srcId="{59E46FE2-9613-4740-8F15-8D780C78E3E5}" destId="{046228EC-EF25-4C76-9E00-A63B5156EED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8410E-45A2-427F-9B40-C0F19DC7979D}">
      <dsp:nvSpPr>
        <dsp:cNvPr id="0" name=""/>
        <dsp:cNvSpPr/>
      </dsp:nvSpPr>
      <dsp:spPr>
        <a:xfrm>
          <a:off x="-4558994" y="-699035"/>
          <a:ext cx="5430833" cy="5430833"/>
        </a:xfrm>
        <a:prstGeom prst="blockArc">
          <a:avLst>
            <a:gd name="adj1" fmla="val 18900000"/>
            <a:gd name="adj2" fmla="val 2700000"/>
            <a:gd name="adj3" fmla="val 398"/>
          </a:avLst>
        </a:pr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C081D-8EBB-48D0-8DD9-F6D53DF9D643}">
      <dsp:nvSpPr>
        <dsp:cNvPr id="0" name=""/>
        <dsp:cNvSpPr/>
      </dsp:nvSpPr>
      <dsp:spPr>
        <a:xfrm>
          <a:off x="560706" y="403276"/>
          <a:ext cx="11446225" cy="8065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201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Why Neural </a:t>
          </a:r>
          <a:r>
            <a:rPr lang="en-US" sz="4400" kern="1200" dirty="0" smtClean="0"/>
            <a:t>Network…Invention</a:t>
          </a:r>
          <a:endParaRPr lang="en-US" sz="4400" kern="1200" dirty="0"/>
        </a:p>
      </dsp:txBody>
      <dsp:txXfrm>
        <a:off x="560706" y="403276"/>
        <a:ext cx="11446225" cy="806552"/>
      </dsp:txXfrm>
    </dsp:sp>
    <dsp:sp modelId="{B95A2E8A-3AB3-4A41-9916-7A08AF1E5A26}">
      <dsp:nvSpPr>
        <dsp:cNvPr id="0" name=""/>
        <dsp:cNvSpPr/>
      </dsp:nvSpPr>
      <dsp:spPr>
        <a:xfrm>
          <a:off x="56611" y="302457"/>
          <a:ext cx="1008190" cy="10081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E7917-E9B2-41C0-9F12-39962018455F}">
      <dsp:nvSpPr>
        <dsp:cNvPr id="0" name=""/>
        <dsp:cNvSpPr/>
      </dsp:nvSpPr>
      <dsp:spPr>
        <a:xfrm>
          <a:off x="853888" y="1613105"/>
          <a:ext cx="11153043" cy="8065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201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How Neural </a:t>
          </a:r>
          <a:r>
            <a:rPr lang="en-US" sz="4400" kern="1200" dirty="0" smtClean="0"/>
            <a:t>Network…y = m*</a:t>
          </a:r>
          <a:r>
            <a:rPr lang="en-US" sz="4400" kern="1200" dirty="0" err="1" smtClean="0"/>
            <a:t>x+c</a:t>
          </a:r>
          <a:endParaRPr lang="en-US" sz="4400" kern="1200" dirty="0"/>
        </a:p>
      </dsp:txBody>
      <dsp:txXfrm>
        <a:off x="853888" y="1613105"/>
        <a:ext cx="11153043" cy="806552"/>
      </dsp:txXfrm>
    </dsp:sp>
    <dsp:sp modelId="{F275A2FE-1CB1-4911-A507-68AAEC5ED93C}">
      <dsp:nvSpPr>
        <dsp:cNvPr id="0" name=""/>
        <dsp:cNvSpPr/>
      </dsp:nvSpPr>
      <dsp:spPr>
        <a:xfrm>
          <a:off x="349792" y="1512286"/>
          <a:ext cx="1008190" cy="10081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E2CA8-F6A2-44F3-8EDB-999F6BBA3A3D}">
      <dsp:nvSpPr>
        <dsp:cNvPr id="0" name=""/>
        <dsp:cNvSpPr/>
      </dsp:nvSpPr>
      <dsp:spPr>
        <a:xfrm>
          <a:off x="560706" y="2822934"/>
          <a:ext cx="11446225" cy="8065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201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Where Neural </a:t>
          </a:r>
          <a:r>
            <a:rPr lang="en-US" sz="4400" kern="1200" dirty="0" smtClean="0"/>
            <a:t>Network…Applications</a:t>
          </a:r>
          <a:endParaRPr lang="en-US" sz="4400" kern="1200" dirty="0"/>
        </a:p>
      </dsp:txBody>
      <dsp:txXfrm>
        <a:off x="560706" y="2822934"/>
        <a:ext cx="11446225" cy="806552"/>
      </dsp:txXfrm>
    </dsp:sp>
    <dsp:sp modelId="{046228EC-EF25-4C76-9E00-A63B5156EED1}">
      <dsp:nvSpPr>
        <dsp:cNvPr id="0" name=""/>
        <dsp:cNvSpPr/>
      </dsp:nvSpPr>
      <dsp:spPr>
        <a:xfrm>
          <a:off x="56611" y="2722115"/>
          <a:ext cx="1008190" cy="10081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E1C45-9E54-4DDD-B785-5399FDC83CC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0875" y="1143000"/>
            <a:ext cx="5556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A2D43-31FB-4F8C-A736-0F5572CD6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28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50875" y="1143000"/>
            <a:ext cx="5556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A2D43-31FB-4F8C-A736-0F5572CD65C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9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9001" y="0"/>
            <a:ext cx="13723427" cy="7594210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0886" y="2072540"/>
            <a:ext cx="7647216" cy="1678663"/>
          </a:xfrm>
        </p:spPr>
        <p:txBody>
          <a:bodyPr anchor="b">
            <a:noAutofit/>
          </a:bodyPr>
          <a:lstStyle>
            <a:lvl1pPr algn="ctr">
              <a:defRPr sz="598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0886" y="4051297"/>
            <a:ext cx="7647216" cy="1462972"/>
          </a:xfrm>
        </p:spPr>
        <p:txBody>
          <a:bodyPr anchor="t">
            <a:normAutofit/>
          </a:bodyPr>
          <a:lstStyle>
            <a:lvl1pPr marL="0" indent="0" algn="ctr">
              <a:buNone/>
              <a:defRPr sz="2326">
                <a:solidFill>
                  <a:schemeClr val="tx1"/>
                </a:solidFill>
              </a:defRPr>
            </a:lvl1pPr>
            <a:lvl2pPr marL="506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9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25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38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44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51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30" y="5579912"/>
            <a:ext cx="1006963" cy="309474"/>
          </a:xfrm>
        </p:spPr>
        <p:txBody>
          <a:bodyPr/>
          <a:lstStyle/>
          <a:p>
            <a:fld id="{6669B3CA-8240-4DA3-8FBC-6F3C8A657792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0884" y="5579912"/>
            <a:ext cx="5850849" cy="30947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49690" y="5579912"/>
            <a:ext cx="618412" cy="309474"/>
          </a:xfrm>
        </p:spPr>
        <p:txBody>
          <a:bodyPr/>
          <a:lstStyle/>
          <a:p>
            <a:fld id="{79D33A2C-5291-4602-8496-4FEF5867AB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3020887" y="3901250"/>
            <a:ext cx="76472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09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448" y="5333743"/>
            <a:ext cx="10782096" cy="627741"/>
          </a:xfrm>
        </p:spPr>
        <p:txBody>
          <a:bodyPr anchor="b">
            <a:normAutofit/>
          </a:bodyPr>
          <a:lstStyle>
            <a:lvl1pPr algn="ctr">
              <a:defRPr sz="265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8486" y="1153495"/>
            <a:ext cx="11338954" cy="3694938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72"/>
            </a:lvl1pPr>
            <a:lvl2pPr marL="506387" indent="0">
              <a:buNone/>
              <a:defRPr sz="1772"/>
            </a:lvl2pPr>
            <a:lvl3pPr marL="1012773" indent="0">
              <a:buNone/>
              <a:defRPr sz="1772"/>
            </a:lvl3pPr>
            <a:lvl4pPr marL="1519160" indent="0">
              <a:buNone/>
              <a:defRPr sz="1772"/>
            </a:lvl4pPr>
            <a:lvl5pPr marL="2025547" indent="0">
              <a:buNone/>
              <a:defRPr sz="1772"/>
            </a:lvl5pPr>
            <a:lvl6pPr marL="2531935" indent="0">
              <a:buNone/>
              <a:defRPr sz="1772"/>
            </a:lvl6pPr>
            <a:lvl7pPr marL="3038321" indent="0">
              <a:buNone/>
              <a:defRPr sz="1772"/>
            </a:lvl7pPr>
            <a:lvl8pPr marL="3544708" indent="0">
              <a:buNone/>
              <a:defRPr sz="1772"/>
            </a:lvl8pPr>
            <a:lvl9pPr marL="4051094" indent="0">
              <a:buNone/>
              <a:defRPr sz="177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3448" y="5961484"/>
            <a:ext cx="10782096" cy="546855"/>
          </a:xfrm>
        </p:spPr>
        <p:txBody>
          <a:bodyPr>
            <a:normAutofit/>
          </a:bodyPr>
          <a:lstStyle>
            <a:lvl1pPr marL="0" indent="0" algn="ctr">
              <a:buNone/>
              <a:defRPr sz="1550"/>
            </a:lvl1pPr>
            <a:lvl2pPr marL="506387" indent="0">
              <a:buNone/>
              <a:defRPr sz="1329"/>
            </a:lvl2pPr>
            <a:lvl3pPr marL="1012773" indent="0">
              <a:buNone/>
              <a:defRPr sz="1107"/>
            </a:lvl3pPr>
            <a:lvl4pPr marL="1519160" indent="0">
              <a:buNone/>
              <a:defRPr sz="997"/>
            </a:lvl4pPr>
            <a:lvl5pPr marL="2025547" indent="0">
              <a:buNone/>
              <a:defRPr sz="997"/>
            </a:lvl5pPr>
            <a:lvl6pPr marL="2531935" indent="0">
              <a:buNone/>
              <a:defRPr sz="997"/>
            </a:lvl6pPr>
            <a:lvl7pPr marL="3038321" indent="0">
              <a:buNone/>
              <a:defRPr sz="997"/>
            </a:lvl7pPr>
            <a:lvl8pPr marL="3544708" indent="0">
              <a:buNone/>
              <a:defRPr sz="997"/>
            </a:lvl8pPr>
            <a:lvl9pPr marL="4051094" indent="0">
              <a:buNone/>
              <a:defRPr sz="99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3CA-8240-4DA3-8FBC-6F3C8A657792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2C-5291-4602-8496-4FEF5867A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53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947" y="1087850"/>
            <a:ext cx="10763097" cy="3272927"/>
          </a:xfrm>
        </p:spPr>
        <p:txBody>
          <a:bodyPr anchor="ctr">
            <a:normAutofit/>
          </a:bodyPr>
          <a:lstStyle>
            <a:lvl1pPr algn="ctr">
              <a:defRPr sz="3544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947" y="4810919"/>
            <a:ext cx="10763097" cy="16974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15">
                <a:solidFill>
                  <a:schemeClr val="tx1"/>
                </a:solidFill>
              </a:defRPr>
            </a:lvl1pPr>
            <a:lvl2pPr marL="506387" indent="0">
              <a:buNone/>
              <a:defRPr sz="1993">
                <a:solidFill>
                  <a:schemeClr val="tx1">
                    <a:tint val="75000"/>
                  </a:schemeClr>
                </a:solidFill>
              </a:defRPr>
            </a:lvl2pPr>
            <a:lvl3pPr marL="1012773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519160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4pPr>
            <a:lvl5pPr marL="2025547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5pPr>
            <a:lvl6pPr marL="2531935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6pPr>
            <a:lvl7pPr marL="3038321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7pPr>
            <a:lvl8pPr marL="3544708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8pPr>
            <a:lvl9pPr marL="4051094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3CA-8240-4DA3-8FBC-6F3C8A657792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2C-5291-4602-8496-4FEF5867AB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66509" y="4585846"/>
            <a:ext cx="105550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275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660" y="1087848"/>
            <a:ext cx="10430607" cy="2625844"/>
          </a:xfrm>
        </p:spPr>
        <p:txBody>
          <a:bodyPr anchor="ctr">
            <a:normAutofit/>
          </a:bodyPr>
          <a:lstStyle>
            <a:lvl1pPr algn="ctr">
              <a:defRPr sz="3544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79150" y="3713693"/>
            <a:ext cx="9917631" cy="64708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215"/>
            </a:lvl1pPr>
            <a:lvl2pPr marL="506387" indent="0">
              <a:buFontTx/>
              <a:buNone/>
              <a:defRPr/>
            </a:lvl2pPr>
            <a:lvl3pPr marL="1012773" indent="0">
              <a:buFontTx/>
              <a:buNone/>
              <a:defRPr/>
            </a:lvl3pPr>
            <a:lvl4pPr marL="1519160" indent="0">
              <a:buFontTx/>
              <a:buNone/>
              <a:defRPr/>
            </a:lvl4pPr>
            <a:lvl5pPr marL="2025547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448" y="4810919"/>
            <a:ext cx="10782096" cy="16974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15">
                <a:solidFill>
                  <a:schemeClr val="tx1"/>
                </a:solidFill>
              </a:defRPr>
            </a:lvl1pPr>
            <a:lvl2pPr marL="506387" indent="0">
              <a:buNone/>
              <a:defRPr sz="1993">
                <a:solidFill>
                  <a:schemeClr val="tx1">
                    <a:tint val="75000"/>
                  </a:schemeClr>
                </a:solidFill>
              </a:defRPr>
            </a:lvl2pPr>
            <a:lvl3pPr marL="1012773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519160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4pPr>
            <a:lvl5pPr marL="2025547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5pPr>
            <a:lvl6pPr marL="2531935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6pPr>
            <a:lvl7pPr marL="3038321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7pPr>
            <a:lvl8pPr marL="3544708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8pPr>
            <a:lvl9pPr marL="4051094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3CA-8240-4DA3-8FBC-6F3C8A657792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2C-5291-4602-8496-4FEF5867AB9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967183" y="974681"/>
            <a:ext cx="683974" cy="647721"/>
          </a:xfrm>
          <a:prstGeom prst="rect">
            <a:avLst/>
          </a:prstGeom>
        </p:spPr>
        <p:txBody>
          <a:bodyPr vert="horz" lIns="101284" tIns="50640" rIns="101284" bIns="50640" rtlCol="0" anchor="ctr">
            <a:noAutofit/>
          </a:bodyPr>
          <a:lstStyle/>
          <a:p>
            <a:pPr lvl="0"/>
            <a:r>
              <a:rPr lang="en-US" sz="886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93555" y="3132261"/>
            <a:ext cx="683974" cy="647721"/>
          </a:xfrm>
          <a:prstGeom prst="rect">
            <a:avLst/>
          </a:prstGeom>
        </p:spPr>
        <p:txBody>
          <a:bodyPr vert="horz" lIns="101284" tIns="50640" rIns="101284" bIns="50640" rtlCol="0" anchor="ctr">
            <a:noAutofit/>
          </a:bodyPr>
          <a:lstStyle/>
          <a:p>
            <a:pPr lvl="0" algn="r"/>
            <a:r>
              <a:rPr lang="en-US" sz="8861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66509" y="4585846"/>
            <a:ext cx="105550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111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447" y="3664713"/>
            <a:ext cx="10782099" cy="1626900"/>
          </a:xfrm>
        </p:spPr>
        <p:txBody>
          <a:bodyPr anchor="b">
            <a:normAutofit/>
          </a:bodyPr>
          <a:lstStyle>
            <a:lvl1pPr algn="l">
              <a:defRPr sz="3544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446" y="5291615"/>
            <a:ext cx="10782099" cy="953013"/>
          </a:xfrm>
        </p:spPr>
        <p:txBody>
          <a:bodyPr anchor="t">
            <a:normAutofit/>
          </a:bodyPr>
          <a:lstStyle>
            <a:lvl1pPr marL="0" indent="0" algn="l">
              <a:buNone/>
              <a:defRPr sz="2215">
                <a:solidFill>
                  <a:schemeClr val="tx1"/>
                </a:solidFill>
              </a:defRPr>
            </a:lvl1pPr>
            <a:lvl2pPr marL="506387" indent="0">
              <a:buNone/>
              <a:defRPr sz="1993">
                <a:solidFill>
                  <a:schemeClr val="tx1">
                    <a:tint val="75000"/>
                  </a:schemeClr>
                </a:solidFill>
              </a:defRPr>
            </a:lvl2pPr>
            <a:lvl3pPr marL="1012773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519160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4pPr>
            <a:lvl5pPr marL="2025547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5pPr>
            <a:lvl6pPr marL="2531935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6pPr>
            <a:lvl7pPr marL="3038321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7pPr>
            <a:lvl8pPr marL="3544708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8pPr>
            <a:lvl9pPr marL="4051094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3CA-8240-4DA3-8FBC-6F3C8A657792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2C-5291-4602-8496-4FEF5867A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33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660" y="1087848"/>
            <a:ext cx="10430607" cy="2485174"/>
          </a:xfrm>
        </p:spPr>
        <p:txBody>
          <a:bodyPr anchor="ctr">
            <a:normAutofit/>
          </a:bodyPr>
          <a:lstStyle>
            <a:lvl1pPr algn="ctr">
              <a:defRPr sz="3544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453446" y="4031044"/>
            <a:ext cx="10782099" cy="982440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658">
                <a:solidFill>
                  <a:schemeClr val="tx1"/>
                </a:solidFill>
              </a:defRPr>
            </a:lvl1pPr>
            <a:lvl2pPr marL="506387" indent="0">
              <a:buNone/>
              <a:defRPr sz="1993">
                <a:solidFill>
                  <a:schemeClr val="tx1">
                    <a:tint val="75000"/>
                  </a:schemeClr>
                </a:solidFill>
              </a:defRPr>
            </a:lvl2pPr>
            <a:lvl3pPr marL="1012773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519160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4pPr>
            <a:lvl5pPr marL="2025547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5pPr>
            <a:lvl6pPr marL="2531935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6pPr>
            <a:lvl7pPr marL="3038321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7pPr>
            <a:lvl8pPr marL="3544708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8pPr>
            <a:lvl9pPr marL="4051094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446" y="5017235"/>
            <a:ext cx="10782099" cy="1491104"/>
          </a:xfrm>
        </p:spPr>
        <p:txBody>
          <a:bodyPr anchor="t">
            <a:normAutofit/>
          </a:bodyPr>
          <a:lstStyle>
            <a:lvl1pPr marL="0" indent="0" algn="l">
              <a:buNone/>
              <a:defRPr sz="1993">
                <a:solidFill>
                  <a:schemeClr val="tx1"/>
                </a:solidFill>
              </a:defRPr>
            </a:lvl1pPr>
            <a:lvl2pPr marL="506387" indent="0">
              <a:buNone/>
              <a:defRPr sz="1993">
                <a:solidFill>
                  <a:schemeClr val="tx1">
                    <a:tint val="75000"/>
                  </a:schemeClr>
                </a:solidFill>
              </a:defRPr>
            </a:lvl2pPr>
            <a:lvl3pPr marL="1012773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519160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4pPr>
            <a:lvl5pPr marL="2025547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5pPr>
            <a:lvl6pPr marL="2531935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6pPr>
            <a:lvl7pPr marL="3038321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7pPr>
            <a:lvl8pPr marL="3544708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8pPr>
            <a:lvl9pPr marL="4051094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3CA-8240-4DA3-8FBC-6F3C8A657792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2C-5291-4602-8496-4FEF5867AB9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67183" y="974681"/>
            <a:ext cx="683974" cy="647721"/>
          </a:xfrm>
          <a:prstGeom prst="rect">
            <a:avLst/>
          </a:prstGeom>
        </p:spPr>
        <p:txBody>
          <a:bodyPr vert="horz" lIns="101284" tIns="50640" rIns="101284" bIns="50640" rtlCol="0" anchor="ctr">
            <a:noAutofit/>
          </a:bodyPr>
          <a:lstStyle/>
          <a:p>
            <a:pPr lvl="0"/>
            <a:r>
              <a:rPr lang="en-US" sz="886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93555" y="2879045"/>
            <a:ext cx="683974" cy="647721"/>
          </a:xfrm>
          <a:prstGeom prst="rect">
            <a:avLst/>
          </a:prstGeom>
        </p:spPr>
        <p:txBody>
          <a:bodyPr vert="horz" lIns="101284" tIns="50640" rIns="101284" bIns="50640" rtlCol="0" anchor="ctr">
            <a:noAutofit/>
          </a:bodyPr>
          <a:lstStyle/>
          <a:p>
            <a:pPr lvl="0" algn="r"/>
            <a:r>
              <a:rPr lang="en-US" sz="8861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566509" y="3798094"/>
            <a:ext cx="105550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97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448" y="1087848"/>
            <a:ext cx="10782096" cy="248517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453446" y="4020918"/>
            <a:ext cx="10782099" cy="931799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101">
                <a:solidFill>
                  <a:schemeClr val="tx1"/>
                </a:solidFill>
              </a:defRPr>
            </a:lvl1pPr>
            <a:lvl2pPr marL="506387" indent="0">
              <a:buNone/>
              <a:defRPr sz="1993">
                <a:solidFill>
                  <a:schemeClr val="tx1">
                    <a:tint val="75000"/>
                  </a:schemeClr>
                </a:solidFill>
              </a:defRPr>
            </a:lvl2pPr>
            <a:lvl3pPr marL="1012773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519160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4pPr>
            <a:lvl5pPr marL="2025547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5pPr>
            <a:lvl6pPr marL="2531935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6pPr>
            <a:lvl7pPr marL="3038321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7pPr>
            <a:lvl8pPr marL="3544708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8pPr>
            <a:lvl9pPr marL="4051094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447" y="4951589"/>
            <a:ext cx="10782100" cy="1556750"/>
          </a:xfrm>
        </p:spPr>
        <p:txBody>
          <a:bodyPr anchor="t">
            <a:normAutofit/>
          </a:bodyPr>
          <a:lstStyle>
            <a:lvl1pPr marL="0" indent="0" algn="l">
              <a:buNone/>
              <a:defRPr sz="1993">
                <a:solidFill>
                  <a:schemeClr val="tx1"/>
                </a:solidFill>
              </a:defRPr>
            </a:lvl1pPr>
            <a:lvl2pPr marL="506387" indent="0">
              <a:buNone/>
              <a:defRPr sz="1993">
                <a:solidFill>
                  <a:schemeClr val="tx1">
                    <a:tint val="75000"/>
                  </a:schemeClr>
                </a:solidFill>
              </a:defRPr>
            </a:lvl2pPr>
            <a:lvl3pPr marL="1012773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519160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4pPr>
            <a:lvl5pPr marL="2025547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5pPr>
            <a:lvl6pPr marL="2531935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6pPr>
            <a:lvl7pPr marL="3038321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7pPr>
            <a:lvl8pPr marL="3544708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8pPr>
            <a:lvl9pPr marL="4051094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3CA-8240-4DA3-8FBC-6F3C8A657792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2C-5291-4602-8496-4FEF5867AB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66509" y="3798094"/>
            <a:ext cx="105550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282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3CA-8240-4DA3-8FBC-6F3C8A657792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2C-5291-4602-8496-4FEF5867AB9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566509" y="2682110"/>
            <a:ext cx="105550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103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97325" y="1087847"/>
            <a:ext cx="2121595" cy="54204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3445" y="1087848"/>
            <a:ext cx="8339894" cy="54204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3CA-8240-4DA3-8FBC-6F3C8A657792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2C-5291-4602-8496-4FEF5867AB9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9945331" y="1097227"/>
            <a:ext cx="0" cy="5401734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15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66509" y="2682110"/>
            <a:ext cx="105550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3CA-8240-4DA3-8FBC-6F3C8A657792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2C-5291-4602-8496-4FEF5867A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99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918" y="1941254"/>
            <a:ext cx="9154091" cy="2018688"/>
          </a:xfrm>
        </p:spPr>
        <p:txBody>
          <a:bodyPr anchor="b">
            <a:normAutofit/>
          </a:bodyPr>
          <a:lstStyle>
            <a:lvl1pPr algn="ctr">
              <a:defRPr sz="487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0916" y="4260039"/>
            <a:ext cx="9154093" cy="1057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658">
                <a:solidFill>
                  <a:schemeClr val="tx1"/>
                </a:solidFill>
              </a:defRPr>
            </a:lvl1pPr>
            <a:lvl2pPr marL="506387" indent="0">
              <a:buNone/>
              <a:defRPr sz="1993">
                <a:solidFill>
                  <a:schemeClr val="tx1">
                    <a:tint val="75000"/>
                  </a:schemeClr>
                </a:solidFill>
              </a:defRPr>
            </a:lvl2pPr>
            <a:lvl3pPr marL="1012773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519160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4pPr>
            <a:lvl5pPr marL="2025547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5pPr>
            <a:lvl6pPr marL="2531935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6pPr>
            <a:lvl7pPr marL="3038321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7pPr>
            <a:lvl8pPr marL="3544708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8pPr>
            <a:lvl9pPr marL="4051094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3CA-8240-4DA3-8FBC-6F3C8A657792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2C-5291-4602-8496-4FEF5867AB9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258286" y="4109989"/>
            <a:ext cx="915935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73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566509" y="2682110"/>
            <a:ext cx="105550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6865" y="2835912"/>
            <a:ext cx="5293962" cy="366642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5500" y="2835912"/>
            <a:ext cx="5293962" cy="366642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3CA-8240-4DA3-8FBC-6F3C8A657792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2C-5291-4602-8496-4FEF5867A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8807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447" y="2944695"/>
            <a:ext cx="5293962" cy="638290"/>
          </a:xfrm>
        </p:spPr>
        <p:txBody>
          <a:bodyPr anchor="b">
            <a:noAutofit/>
          </a:bodyPr>
          <a:lstStyle>
            <a:lvl1pPr marL="0" indent="0">
              <a:spcBef>
                <a:spcPts val="744"/>
              </a:spcBef>
              <a:spcAft>
                <a:spcPts val="664"/>
              </a:spcAft>
              <a:buNone/>
              <a:defRPr sz="3101" b="0">
                <a:solidFill>
                  <a:schemeClr val="accent1"/>
                </a:solidFill>
              </a:defRPr>
            </a:lvl1pPr>
            <a:lvl2pPr marL="506387" indent="0">
              <a:buNone/>
              <a:defRPr sz="2215" b="1"/>
            </a:lvl2pPr>
            <a:lvl3pPr marL="1012773" indent="0">
              <a:buNone/>
              <a:defRPr sz="1993" b="1"/>
            </a:lvl3pPr>
            <a:lvl4pPr marL="1519160" indent="0">
              <a:buNone/>
              <a:defRPr sz="1772" b="1"/>
            </a:lvl4pPr>
            <a:lvl5pPr marL="2025547" indent="0">
              <a:buNone/>
              <a:defRPr sz="1772" b="1"/>
            </a:lvl5pPr>
            <a:lvl6pPr marL="2531935" indent="0">
              <a:buNone/>
              <a:defRPr sz="1772" b="1"/>
            </a:lvl6pPr>
            <a:lvl7pPr marL="3038321" indent="0">
              <a:buNone/>
              <a:defRPr sz="1772" b="1"/>
            </a:lvl7pPr>
            <a:lvl8pPr marL="3544708" indent="0">
              <a:buNone/>
              <a:defRPr sz="1772" b="1"/>
            </a:lvl8pPr>
            <a:lvl9pPr marL="4051094" indent="0">
              <a:buNone/>
              <a:defRPr sz="177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3447" y="3592364"/>
            <a:ext cx="5293962" cy="2915976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34745" y="2944695"/>
            <a:ext cx="5293962" cy="638290"/>
          </a:xfrm>
        </p:spPr>
        <p:txBody>
          <a:bodyPr anchor="b">
            <a:noAutofit/>
          </a:bodyPr>
          <a:lstStyle>
            <a:lvl1pPr marL="0" indent="0">
              <a:spcBef>
                <a:spcPts val="744"/>
              </a:spcBef>
              <a:spcAft>
                <a:spcPts val="664"/>
              </a:spcAft>
              <a:buNone/>
              <a:defRPr sz="3101" b="0">
                <a:solidFill>
                  <a:schemeClr val="accent1"/>
                </a:solidFill>
              </a:defRPr>
            </a:lvl1pPr>
            <a:lvl2pPr marL="506387" indent="0">
              <a:buNone/>
              <a:defRPr sz="2215" b="1"/>
            </a:lvl2pPr>
            <a:lvl3pPr marL="1012773" indent="0">
              <a:buNone/>
              <a:defRPr sz="1993" b="1"/>
            </a:lvl3pPr>
            <a:lvl4pPr marL="1519160" indent="0">
              <a:buNone/>
              <a:defRPr sz="1772" b="1"/>
            </a:lvl4pPr>
            <a:lvl5pPr marL="2025547" indent="0">
              <a:buNone/>
              <a:defRPr sz="1772" b="1"/>
            </a:lvl5pPr>
            <a:lvl6pPr marL="2531935" indent="0">
              <a:buNone/>
              <a:defRPr sz="1772" b="1"/>
            </a:lvl6pPr>
            <a:lvl7pPr marL="3038321" indent="0">
              <a:buNone/>
              <a:defRPr sz="1772" b="1"/>
            </a:lvl7pPr>
            <a:lvl8pPr marL="3544708" indent="0">
              <a:buNone/>
              <a:defRPr sz="1772" b="1"/>
            </a:lvl8pPr>
            <a:lvl9pPr marL="4051094" indent="0">
              <a:buNone/>
              <a:defRPr sz="177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34745" y="3592364"/>
            <a:ext cx="5293962" cy="2915976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3CA-8240-4DA3-8FBC-6F3C8A657792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2C-5291-4602-8496-4FEF5867AB9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566509" y="2682110"/>
            <a:ext cx="105550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889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3CA-8240-4DA3-8FBC-6F3C8A657792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2C-5291-4602-8496-4FEF5867AB9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566509" y="2682110"/>
            <a:ext cx="105550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03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3CA-8240-4DA3-8FBC-6F3C8A657792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2C-5291-4602-8496-4FEF5867A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03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664" y="1537994"/>
            <a:ext cx="4172126" cy="1519238"/>
          </a:xfrm>
        </p:spPr>
        <p:txBody>
          <a:bodyPr anchor="b">
            <a:normAutofit/>
          </a:bodyPr>
          <a:lstStyle>
            <a:lvl1pPr algn="ctr">
              <a:defRPr sz="265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9775" y="1087847"/>
            <a:ext cx="6136770" cy="542049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1664" y="3357328"/>
            <a:ext cx="4172126" cy="2700871"/>
          </a:xfrm>
        </p:spPr>
        <p:txBody>
          <a:bodyPr anchor="t">
            <a:normAutofit/>
          </a:bodyPr>
          <a:lstStyle>
            <a:lvl1pPr marL="0" indent="0" algn="ctr">
              <a:buNone/>
              <a:defRPr sz="1772"/>
            </a:lvl1pPr>
            <a:lvl2pPr marL="506387" indent="0">
              <a:buNone/>
              <a:defRPr sz="1329"/>
            </a:lvl2pPr>
            <a:lvl3pPr marL="1012773" indent="0">
              <a:buNone/>
              <a:defRPr sz="1107"/>
            </a:lvl3pPr>
            <a:lvl4pPr marL="1519160" indent="0">
              <a:buNone/>
              <a:defRPr sz="997"/>
            </a:lvl4pPr>
            <a:lvl5pPr marL="2025547" indent="0">
              <a:buNone/>
              <a:defRPr sz="997"/>
            </a:lvl5pPr>
            <a:lvl6pPr marL="2531935" indent="0">
              <a:buNone/>
              <a:defRPr sz="997"/>
            </a:lvl6pPr>
            <a:lvl7pPr marL="3038321" indent="0">
              <a:buNone/>
              <a:defRPr sz="997"/>
            </a:lvl7pPr>
            <a:lvl8pPr marL="3544708" indent="0">
              <a:buNone/>
              <a:defRPr sz="997"/>
            </a:lvl8pPr>
            <a:lvl9pPr marL="4051094" indent="0">
              <a:buNone/>
              <a:defRPr sz="99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3CA-8240-4DA3-8FBC-6F3C8A657792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2C-5291-4602-8496-4FEF5867AB9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66510" y="3226035"/>
            <a:ext cx="394328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2898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445" y="2086606"/>
            <a:ext cx="7003350" cy="1519238"/>
          </a:xfrm>
        </p:spPr>
        <p:txBody>
          <a:bodyPr anchor="b">
            <a:normAutofit/>
          </a:bodyPr>
          <a:lstStyle>
            <a:lvl1pPr algn="ctr">
              <a:defRPr sz="3101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82446" y="1153495"/>
            <a:ext cx="3437090" cy="5289198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72"/>
            </a:lvl1pPr>
            <a:lvl2pPr marL="506387" indent="0">
              <a:buNone/>
              <a:defRPr sz="1772"/>
            </a:lvl2pPr>
            <a:lvl3pPr marL="1012773" indent="0">
              <a:buNone/>
              <a:defRPr sz="1772"/>
            </a:lvl3pPr>
            <a:lvl4pPr marL="1519160" indent="0">
              <a:buNone/>
              <a:defRPr sz="1772"/>
            </a:lvl4pPr>
            <a:lvl5pPr marL="2025547" indent="0">
              <a:buNone/>
              <a:defRPr sz="1772"/>
            </a:lvl5pPr>
            <a:lvl6pPr marL="2531935" indent="0">
              <a:buNone/>
              <a:defRPr sz="1772"/>
            </a:lvl6pPr>
            <a:lvl7pPr marL="3038321" indent="0">
              <a:buNone/>
              <a:defRPr sz="1772"/>
            </a:lvl7pPr>
            <a:lvl8pPr marL="3544708" indent="0">
              <a:buNone/>
              <a:defRPr sz="1772"/>
            </a:lvl8pPr>
            <a:lvl9pPr marL="4051094" indent="0">
              <a:buNone/>
              <a:defRPr sz="177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3445" y="3605843"/>
            <a:ext cx="7003350" cy="202565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3"/>
            </a:lvl1pPr>
            <a:lvl2pPr marL="506387" indent="0">
              <a:buNone/>
              <a:defRPr sz="1329"/>
            </a:lvl2pPr>
            <a:lvl3pPr marL="1012773" indent="0">
              <a:buNone/>
              <a:defRPr sz="1107"/>
            </a:lvl3pPr>
            <a:lvl4pPr marL="1519160" indent="0">
              <a:buNone/>
              <a:defRPr sz="997"/>
            </a:lvl4pPr>
            <a:lvl5pPr marL="2025547" indent="0">
              <a:buNone/>
              <a:defRPr sz="997"/>
            </a:lvl5pPr>
            <a:lvl6pPr marL="2531935" indent="0">
              <a:buNone/>
              <a:defRPr sz="997"/>
            </a:lvl6pPr>
            <a:lvl7pPr marL="3038321" indent="0">
              <a:buNone/>
              <a:defRPr sz="997"/>
            </a:lvl7pPr>
            <a:lvl8pPr marL="3544708" indent="0">
              <a:buNone/>
              <a:defRPr sz="997"/>
            </a:lvl8pPr>
            <a:lvl9pPr marL="4051094" indent="0">
              <a:buNone/>
              <a:defRPr sz="99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B3CA-8240-4DA3-8FBC-6F3C8A657792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3A2C-5291-4602-8496-4FEF5867A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28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7655" y="0"/>
            <a:ext cx="13722081" cy="7594210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3449" y="1087848"/>
            <a:ext cx="10772592" cy="14442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448" y="2832159"/>
            <a:ext cx="10772592" cy="3676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6203" y="6611497"/>
            <a:ext cx="1795433" cy="3094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9B3CA-8240-4DA3-8FBC-6F3C8A657792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447" y="6611497"/>
            <a:ext cx="8197258" cy="3094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7133" y="6611497"/>
            <a:ext cx="608909" cy="3094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D33A2C-5291-4602-8496-4FEF5867A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30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ctr" defTabSz="506387" rtl="0" eaLnBrk="1" latinLnBrk="0" hangingPunct="1">
        <a:spcBef>
          <a:spcPct val="0"/>
        </a:spcBef>
        <a:buNone/>
        <a:defRPr sz="4873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6492" indent="-316492" algn="l" defTabSz="506387" rtl="0" eaLnBrk="1" latinLnBrk="0" hangingPunct="1">
        <a:spcBef>
          <a:spcPct val="20000"/>
        </a:spcBef>
        <a:spcAft>
          <a:spcPts val="664"/>
        </a:spcAft>
        <a:buClr>
          <a:schemeClr val="accent1"/>
        </a:buClr>
        <a:buSzPct val="115000"/>
        <a:buFont typeface="Arial"/>
        <a:buChar char="•"/>
        <a:defRPr sz="265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822877" indent="-316492" algn="l" defTabSz="506387" rtl="0" eaLnBrk="1" latinLnBrk="0" hangingPunct="1">
        <a:spcBef>
          <a:spcPct val="20000"/>
        </a:spcBef>
        <a:spcAft>
          <a:spcPts val="664"/>
        </a:spcAft>
        <a:buClr>
          <a:schemeClr val="accent1"/>
        </a:buClr>
        <a:buSzPct val="115000"/>
        <a:buFont typeface="Arial"/>
        <a:buChar char="•"/>
        <a:defRPr sz="221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329265" indent="-316492" algn="l" defTabSz="506387" rtl="0" eaLnBrk="1" latinLnBrk="0" hangingPunct="1">
        <a:spcBef>
          <a:spcPct val="20000"/>
        </a:spcBef>
        <a:spcAft>
          <a:spcPts val="664"/>
        </a:spcAft>
        <a:buClr>
          <a:schemeClr val="accent1"/>
        </a:buClr>
        <a:buSzPct val="115000"/>
        <a:buFont typeface="Arial"/>
        <a:buChar char="•"/>
        <a:defRPr sz="199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709055" indent="-189894" algn="l" defTabSz="506387" rtl="0" eaLnBrk="1" latinLnBrk="0" hangingPunct="1">
        <a:spcBef>
          <a:spcPct val="20000"/>
        </a:spcBef>
        <a:spcAft>
          <a:spcPts val="664"/>
        </a:spcAft>
        <a:buClr>
          <a:schemeClr val="accent1"/>
        </a:buClr>
        <a:buSzPct val="115000"/>
        <a:buFont typeface="Arial"/>
        <a:buChar char="•"/>
        <a:defRPr sz="1772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215442" indent="-189894" algn="l" defTabSz="506387" rtl="0" eaLnBrk="1" latinLnBrk="0" hangingPunct="1">
        <a:spcBef>
          <a:spcPct val="20000"/>
        </a:spcBef>
        <a:spcAft>
          <a:spcPts val="664"/>
        </a:spcAft>
        <a:buClr>
          <a:schemeClr val="accent1"/>
        </a:buClr>
        <a:buSzPct val="115000"/>
        <a:buFont typeface="Arial"/>
        <a:buChar char="•"/>
        <a:defRPr sz="15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785128" indent="-253193" algn="l" defTabSz="506387" rtl="0" eaLnBrk="1" latinLnBrk="0" hangingPunct="1">
        <a:spcBef>
          <a:spcPct val="20000"/>
        </a:spcBef>
        <a:spcAft>
          <a:spcPts val="664"/>
        </a:spcAft>
        <a:buClr>
          <a:schemeClr val="accent1"/>
        </a:buClr>
        <a:buSzPct val="115000"/>
        <a:buFont typeface="Arial"/>
        <a:buChar char="•"/>
        <a:defRPr sz="15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291513" indent="-253193" algn="l" defTabSz="506387" rtl="0" eaLnBrk="1" latinLnBrk="0" hangingPunct="1">
        <a:spcBef>
          <a:spcPct val="20000"/>
        </a:spcBef>
        <a:spcAft>
          <a:spcPts val="664"/>
        </a:spcAft>
        <a:buClr>
          <a:schemeClr val="accent1"/>
        </a:buClr>
        <a:buSzPct val="115000"/>
        <a:buFont typeface="Arial"/>
        <a:buChar char="•"/>
        <a:defRPr sz="15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797901" indent="-253193" algn="l" defTabSz="506387" rtl="0" eaLnBrk="1" latinLnBrk="0" hangingPunct="1">
        <a:spcBef>
          <a:spcPct val="20000"/>
        </a:spcBef>
        <a:spcAft>
          <a:spcPts val="664"/>
        </a:spcAft>
        <a:buClr>
          <a:schemeClr val="accent1"/>
        </a:buClr>
        <a:buSzPct val="115000"/>
        <a:buFont typeface="Arial"/>
        <a:buChar char="•"/>
        <a:defRPr sz="15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4304287" indent="-253193" algn="l" defTabSz="506387" rtl="0" eaLnBrk="1" latinLnBrk="0" hangingPunct="1">
        <a:spcBef>
          <a:spcPct val="20000"/>
        </a:spcBef>
        <a:spcAft>
          <a:spcPts val="664"/>
        </a:spcAft>
        <a:buClr>
          <a:schemeClr val="accent1"/>
        </a:buClr>
        <a:buSzPct val="115000"/>
        <a:buFont typeface="Arial"/>
        <a:buChar char="•"/>
        <a:defRPr sz="15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6387" rtl="0" eaLnBrk="1" latinLnBrk="0" hangingPunct="1">
        <a:defRPr sz="1993" kern="1200">
          <a:solidFill>
            <a:schemeClr val="tx1"/>
          </a:solidFill>
          <a:latin typeface="+mn-lt"/>
          <a:ea typeface="+mn-ea"/>
          <a:cs typeface="+mn-cs"/>
        </a:defRPr>
      </a:lvl1pPr>
      <a:lvl2pPr marL="506387" algn="l" defTabSz="506387" rtl="0" eaLnBrk="1" latinLnBrk="0" hangingPunct="1">
        <a:defRPr sz="1993" kern="1200">
          <a:solidFill>
            <a:schemeClr val="tx1"/>
          </a:solidFill>
          <a:latin typeface="+mn-lt"/>
          <a:ea typeface="+mn-ea"/>
          <a:cs typeface="+mn-cs"/>
        </a:defRPr>
      </a:lvl2pPr>
      <a:lvl3pPr marL="1012773" algn="l" defTabSz="506387" rtl="0" eaLnBrk="1" latinLnBrk="0" hangingPunct="1">
        <a:defRPr sz="1993" kern="1200">
          <a:solidFill>
            <a:schemeClr val="tx1"/>
          </a:solidFill>
          <a:latin typeface="+mn-lt"/>
          <a:ea typeface="+mn-ea"/>
          <a:cs typeface="+mn-cs"/>
        </a:defRPr>
      </a:lvl3pPr>
      <a:lvl4pPr marL="1519160" algn="l" defTabSz="506387" rtl="0" eaLnBrk="1" latinLnBrk="0" hangingPunct="1">
        <a:defRPr sz="1993" kern="1200">
          <a:solidFill>
            <a:schemeClr val="tx1"/>
          </a:solidFill>
          <a:latin typeface="+mn-lt"/>
          <a:ea typeface="+mn-ea"/>
          <a:cs typeface="+mn-cs"/>
        </a:defRPr>
      </a:lvl4pPr>
      <a:lvl5pPr marL="2025547" algn="l" defTabSz="506387" rtl="0" eaLnBrk="1" latinLnBrk="0" hangingPunct="1">
        <a:defRPr sz="1993" kern="1200">
          <a:solidFill>
            <a:schemeClr val="tx1"/>
          </a:solidFill>
          <a:latin typeface="+mn-lt"/>
          <a:ea typeface="+mn-ea"/>
          <a:cs typeface="+mn-cs"/>
        </a:defRPr>
      </a:lvl5pPr>
      <a:lvl6pPr marL="2531935" algn="l" defTabSz="506387" rtl="0" eaLnBrk="1" latinLnBrk="0" hangingPunct="1">
        <a:defRPr sz="1993" kern="1200">
          <a:solidFill>
            <a:schemeClr val="tx1"/>
          </a:solidFill>
          <a:latin typeface="+mn-lt"/>
          <a:ea typeface="+mn-ea"/>
          <a:cs typeface="+mn-cs"/>
        </a:defRPr>
      </a:lvl6pPr>
      <a:lvl7pPr marL="3038321" algn="l" defTabSz="506387" rtl="0" eaLnBrk="1" latinLnBrk="0" hangingPunct="1">
        <a:defRPr sz="1993" kern="1200">
          <a:solidFill>
            <a:schemeClr val="tx1"/>
          </a:solidFill>
          <a:latin typeface="+mn-lt"/>
          <a:ea typeface="+mn-ea"/>
          <a:cs typeface="+mn-cs"/>
        </a:defRPr>
      </a:lvl7pPr>
      <a:lvl8pPr marL="3544708" algn="l" defTabSz="506387" rtl="0" eaLnBrk="1" latinLnBrk="0" hangingPunct="1">
        <a:defRPr sz="1993" kern="1200">
          <a:solidFill>
            <a:schemeClr val="tx1"/>
          </a:solidFill>
          <a:latin typeface="+mn-lt"/>
          <a:ea typeface="+mn-ea"/>
          <a:cs typeface="+mn-cs"/>
        </a:defRPr>
      </a:lvl8pPr>
      <a:lvl9pPr marL="4051094" algn="l" defTabSz="506387" rtl="0" eaLnBrk="1" latinLnBrk="0" hangingPunct="1">
        <a:defRPr sz="19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27.jp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2.jpg"/><Relationship Id="rId7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3" y="0"/>
            <a:ext cx="9187543" cy="759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6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00" y="391795"/>
            <a:ext cx="8287862" cy="444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51014" y="6159055"/>
            <a:ext cx="35477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Z = Max (0 , y)</a:t>
            </a:r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9547956" y="1332912"/>
            <a:ext cx="3519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</a:rPr>
              <a:t>Relu Activation</a:t>
            </a:r>
            <a:endParaRPr lang="en-IN" sz="40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100" y="5943611"/>
            <a:ext cx="7647781" cy="1200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99" u="sng" dirty="0"/>
              <a:t>y = X1.W1 + X2.W2 + X3.W3 + bias</a:t>
            </a:r>
          </a:p>
          <a:p>
            <a:r>
              <a:rPr lang="en-US" sz="3599" dirty="0"/>
              <a:t>Z = Activation (y)</a:t>
            </a:r>
            <a:endParaRPr lang="en-IN" sz="3599" dirty="0"/>
          </a:p>
        </p:txBody>
      </p:sp>
      <p:sp>
        <p:nvSpPr>
          <p:cNvPr id="10" name="TextBox 9"/>
          <p:cNvSpPr txBox="1"/>
          <p:nvPr/>
        </p:nvSpPr>
        <p:spPr>
          <a:xfrm>
            <a:off x="9251014" y="3392040"/>
            <a:ext cx="4349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Rectified Linear Unit</a:t>
            </a:r>
            <a:endParaRPr lang="en-IN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2656" y1="26512" x2="8200" y2="40000"/>
                        <a14:foregroundMark x1="31016" y1="65116" x2="29234" y2="51163"/>
                        <a14:foregroundMark x1="48485" y1="40000" x2="48485" y2="59070"/>
                        <a14:foregroundMark x1="68093" y1="48372" x2="67201" y2="66047"/>
                        <a14:foregroundMark x1="87166" y1="50233" x2="87166" y2="61395"/>
                        <a14:foregroundMark x1="94296" y1="46977" x2="97148" y2="53953"/>
                        <a14:foregroundMark x1="46168" y1="32558" x2="46168" y2="41395"/>
                        <a14:foregroundMark x1="17112" y1="46512" x2="17112" y2="60000"/>
                        <a14:foregroundMark x1="3922" y1="68837" x2="13012" y2="54419"/>
                        <a14:foregroundMark x1="3922" y1="27442" x2="14439" y2="41395"/>
                        <a14:foregroundMark x1="16756" y1="53953" x2="16756" y2="53953"/>
                        <a14:foregroundMark x1="16756" y1="53953" x2="17112" y2="48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508" y="14424"/>
            <a:ext cx="2220890" cy="10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557" y="0"/>
            <a:ext cx="7635637" cy="5090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6100" y="5943611"/>
            <a:ext cx="7647781" cy="1200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99" u="sng" dirty="0"/>
              <a:t>y = X1.W1 + X2.W2 + X3.W3 + bias</a:t>
            </a:r>
          </a:p>
          <a:p>
            <a:r>
              <a:rPr lang="en-US" sz="3599" dirty="0"/>
              <a:t>Z = Activation (y)</a:t>
            </a:r>
            <a:endParaRPr lang="en-IN" sz="3599" dirty="0"/>
          </a:p>
        </p:txBody>
      </p:sp>
      <p:sp>
        <p:nvSpPr>
          <p:cNvPr id="5" name="TextBox 4"/>
          <p:cNvSpPr txBox="1"/>
          <p:nvPr/>
        </p:nvSpPr>
        <p:spPr>
          <a:xfrm>
            <a:off x="8382000" y="1022658"/>
            <a:ext cx="451860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Sigmoid Activation</a:t>
            </a:r>
          </a:p>
          <a:p>
            <a:r>
              <a:rPr lang="en-US" sz="3200" dirty="0"/>
              <a:t>will transform any value in </a:t>
            </a:r>
          </a:p>
          <a:p>
            <a:r>
              <a:rPr lang="en-US" sz="3200" dirty="0"/>
              <a:t>Between 0 and 1</a:t>
            </a:r>
            <a:endParaRPr lang="en-IN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641" y="4385339"/>
            <a:ext cx="5693729" cy="1695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2656" y1="26512" x2="8200" y2="40000"/>
                        <a14:foregroundMark x1="31016" y1="65116" x2="29234" y2="51163"/>
                        <a14:foregroundMark x1="48485" y1="40000" x2="48485" y2="59070"/>
                        <a14:foregroundMark x1="68093" y1="48372" x2="67201" y2="66047"/>
                        <a14:foregroundMark x1="87166" y1="50233" x2="87166" y2="61395"/>
                        <a14:foregroundMark x1="94296" y1="46977" x2="97148" y2="53953"/>
                        <a14:foregroundMark x1="46168" y1="32558" x2="46168" y2="41395"/>
                        <a14:foregroundMark x1="17112" y1="46512" x2="17112" y2="60000"/>
                        <a14:foregroundMark x1="3922" y1="68837" x2="13012" y2="54419"/>
                        <a14:foregroundMark x1="3922" y1="27442" x2="14439" y2="41395"/>
                        <a14:foregroundMark x1="16756" y1="53953" x2="16756" y2="53953"/>
                        <a14:foregroundMark x1="16756" y1="53953" x2="17112" y2="48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480" y="10479"/>
            <a:ext cx="2220890" cy="10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1" y="6263652"/>
            <a:ext cx="7647781" cy="1200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99" u="sng" dirty="0"/>
              <a:t>y = X1.W1 + X2.W2 + X3.W3 + bias</a:t>
            </a:r>
          </a:p>
          <a:p>
            <a:r>
              <a:rPr lang="en-US" sz="3599" dirty="0"/>
              <a:t>Z = Activation (y)</a:t>
            </a:r>
            <a:endParaRPr lang="en-IN" sz="3599" dirty="0"/>
          </a:p>
        </p:txBody>
      </p:sp>
      <p:sp>
        <p:nvSpPr>
          <p:cNvPr id="5" name="TextBox 4"/>
          <p:cNvSpPr txBox="1"/>
          <p:nvPr/>
        </p:nvSpPr>
        <p:spPr>
          <a:xfrm>
            <a:off x="8588603" y="5317429"/>
            <a:ext cx="4288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Softmax Activation</a:t>
            </a:r>
            <a:endParaRPr lang="en-IN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821" y="6150998"/>
            <a:ext cx="5223669" cy="12692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29" y="3199"/>
            <a:ext cx="95578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 multi class classification we get Probability </a:t>
            </a:r>
          </a:p>
          <a:p>
            <a:r>
              <a:rPr lang="en-US" sz="4000" dirty="0"/>
              <a:t>for each class</a:t>
            </a:r>
            <a:endParaRPr lang="en-IN" sz="4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6" y="1281274"/>
            <a:ext cx="4833504" cy="39715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887866" y="3845055"/>
            <a:ext cx="93487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99" dirty="0"/>
              <a:t>0.10</a:t>
            </a:r>
            <a:endParaRPr lang="en-IN" sz="3599" dirty="0"/>
          </a:p>
        </p:txBody>
      </p:sp>
      <p:sp>
        <p:nvSpPr>
          <p:cNvPr id="16" name="TextBox 15"/>
          <p:cNvSpPr txBox="1"/>
          <p:nvPr/>
        </p:nvSpPr>
        <p:spPr>
          <a:xfrm>
            <a:off x="8887866" y="2497798"/>
            <a:ext cx="93487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99" dirty="0"/>
              <a:t>0.20</a:t>
            </a:r>
            <a:endParaRPr lang="en-IN" sz="3599" dirty="0"/>
          </a:p>
        </p:txBody>
      </p:sp>
      <p:sp>
        <p:nvSpPr>
          <p:cNvPr id="17" name="TextBox 16"/>
          <p:cNvSpPr txBox="1"/>
          <p:nvPr/>
        </p:nvSpPr>
        <p:spPr>
          <a:xfrm>
            <a:off x="8887866" y="1286297"/>
            <a:ext cx="93487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99" dirty="0"/>
              <a:t>0.70</a:t>
            </a:r>
            <a:endParaRPr lang="en-IN" sz="3599" dirty="0"/>
          </a:p>
        </p:txBody>
      </p:sp>
      <p:sp>
        <p:nvSpPr>
          <p:cNvPr id="18" name="TextBox 17"/>
          <p:cNvSpPr txBox="1"/>
          <p:nvPr/>
        </p:nvSpPr>
        <p:spPr>
          <a:xfrm>
            <a:off x="6442829" y="1281276"/>
            <a:ext cx="113422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99" dirty="0"/>
              <a:t>Tiger</a:t>
            </a:r>
            <a:endParaRPr lang="en-IN" sz="3599" dirty="0"/>
          </a:p>
        </p:txBody>
      </p:sp>
      <p:sp>
        <p:nvSpPr>
          <p:cNvPr id="19" name="TextBox 18"/>
          <p:cNvSpPr txBox="1"/>
          <p:nvPr/>
        </p:nvSpPr>
        <p:spPr>
          <a:xfrm>
            <a:off x="6609829" y="2497798"/>
            <a:ext cx="800219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99" dirty="0"/>
              <a:t>Cat</a:t>
            </a:r>
            <a:endParaRPr lang="en-IN" sz="3599" dirty="0"/>
          </a:p>
        </p:txBody>
      </p:sp>
      <p:sp>
        <p:nvSpPr>
          <p:cNvPr id="20" name="TextBox 19"/>
          <p:cNvSpPr txBox="1"/>
          <p:nvPr/>
        </p:nvSpPr>
        <p:spPr>
          <a:xfrm>
            <a:off x="6559777" y="3813283"/>
            <a:ext cx="98296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99" dirty="0"/>
              <a:t>Dog</a:t>
            </a:r>
            <a:endParaRPr lang="en-IN" sz="3599" dirty="0"/>
          </a:p>
        </p:txBody>
      </p:sp>
      <p:sp>
        <p:nvSpPr>
          <p:cNvPr id="21" name="TextBox 20"/>
          <p:cNvSpPr txBox="1"/>
          <p:nvPr/>
        </p:nvSpPr>
        <p:spPr>
          <a:xfrm>
            <a:off x="7329043" y="243333"/>
            <a:ext cx="1947969" cy="4508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699" dirty="0"/>
              <a:t>}</a:t>
            </a:r>
            <a:endParaRPr lang="en-IN" sz="28699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2656" y1="26512" x2="8200" y2="40000"/>
                        <a14:foregroundMark x1="31016" y1="65116" x2="29234" y2="51163"/>
                        <a14:foregroundMark x1="48485" y1="40000" x2="48485" y2="59070"/>
                        <a14:foregroundMark x1="68093" y1="48372" x2="67201" y2="66047"/>
                        <a14:foregroundMark x1="87166" y1="50233" x2="87166" y2="61395"/>
                        <a14:foregroundMark x1="94296" y1="46977" x2="97148" y2="53953"/>
                        <a14:foregroundMark x1="46168" y1="32558" x2="46168" y2="41395"/>
                        <a14:foregroundMark x1="17112" y1="46512" x2="17112" y2="60000"/>
                        <a14:foregroundMark x1="3922" y1="68837" x2="13012" y2="54419"/>
                        <a14:foregroundMark x1="3922" y1="27442" x2="14439" y2="41395"/>
                        <a14:foregroundMark x1="16756" y1="53953" x2="16756" y2="53953"/>
                        <a14:foregroundMark x1="16756" y1="53953" x2="17112" y2="48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725" y="0"/>
            <a:ext cx="2220890" cy="10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" y="167642"/>
            <a:ext cx="94892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How to choose Activation Function ???</a:t>
            </a:r>
            <a:endParaRPr lang="en-IN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3841" y="1463040"/>
            <a:ext cx="131521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Hidden Layer : Relu</a:t>
            </a:r>
          </a:p>
          <a:p>
            <a:endParaRPr lang="en-US" sz="4400" dirty="0"/>
          </a:p>
          <a:p>
            <a:r>
              <a:rPr lang="en-US" sz="4400" dirty="0"/>
              <a:t>Output Layer </a:t>
            </a:r>
          </a:p>
          <a:p>
            <a:r>
              <a:rPr lang="en-US" sz="4400" dirty="0"/>
              <a:t>	</a:t>
            </a:r>
            <a:r>
              <a:rPr lang="en-US" sz="4400" dirty="0"/>
              <a:t>	if Classification is Binary:</a:t>
            </a:r>
          </a:p>
          <a:p>
            <a:r>
              <a:rPr lang="en-US" sz="4400" dirty="0"/>
              <a:t>	</a:t>
            </a:r>
            <a:r>
              <a:rPr lang="en-US" sz="4400" dirty="0"/>
              <a:t>						Sigmoid  Activation(Yes/No)</a:t>
            </a:r>
          </a:p>
          <a:p>
            <a:r>
              <a:rPr lang="en-US" sz="4400" dirty="0"/>
              <a:t>	 </a:t>
            </a:r>
            <a:r>
              <a:rPr lang="en-US" sz="4400" dirty="0"/>
              <a:t>     if Classification is Multiple Class:</a:t>
            </a:r>
          </a:p>
          <a:p>
            <a:r>
              <a:rPr lang="en-US" sz="4400" dirty="0"/>
              <a:t>				</a:t>
            </a:r>
            <a:r>
              <a:rPr lang="en-US" sz="4400" dirty="0"/>
              <a:t>	</a:t>
            </a:r>
            <a:r>
              <a:rPr lang="en-US" sz="4400" dirty="0"/>
              <a:t>		Softmax Activation(A/B/C)</a:t>
            </a:r>
            <a:endParaRPr lang="en-IN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2656" y1="26512" x2="8200" y2="40000"/>
                        <a14:foregroundMark x1="31016" y1="65116" x2="29234" y2="51163"/>
                        <a14:foregroundMark x1="48485" y1="40000" x2="48485" y2="59070"/>
                        <a14:foregroundMark x1="68093" y1="48372" x2="67201" y2="66047"/>
                        <a14:foregroundMark x1="87166" y1="50233" x2="87166" y2="61395"/>
                        <a14:foregroundMark x1="94296" y1="46977" x2="97148" y2="53953"/>
                        <a14:foregroundMark x1="46168" y1="32558" x2="46168" y2="41395"/>
                        <a14:foregroundMark x1="17112" y1="46512" x2="17112" y2="60000"/>
                        <a14:foregroundMark x1="3922" y1="68837" x2="13012" y2="54419"/>
                        <a14:foregroundMark x1="3922" y1="27442" x2="14439" y2="41395"/>
                        <a14:foregroundMark x1="16756" y1="53953" x2="16756" y2="53953"/>
                        <a14:foregroundMark x1="16756" y1="53953" x2="17112" y2="48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598" y="46272"/>
            <a:ext cx="2220890" cy="10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39976"/>
              </p:ext>
            </p:extLst>
          </p:nvPr>
        </p:nvGraphicFramePr>
        <p:xfrm>
          <a:off x="249396" y="240050"/>
          <a:ext cx="9723120" cy="800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val="425682610"/>
                    </a:ext>
                  </a:extLst>
                </a:gridCol>
                <a:gridCol w="2430780">
                  <a:extLst>
                    <a:ext uri="{9D8B030D-6E8A-4147-A177-3AD203B41FA5}">
                      <a16:colId xmlns:a16="http://schemas.microsoft.com/office/drawing/2014/main" val="2022343657"/>
                    </a:ext>
                  </a:extLst>
                </a:gridCol>
                <a:gridCol w="2430780">
                  <a:extLst>
                    <a:ext uri="{9D8B030D-6E8A-4147-A177-3AD203B41FA5}">
                      <a16:colId xmlns:a16="http://schemas.microsoft.com/office/drawing/2014/main" val="3240106758"/>
                    </a:ext>
                  </a:extLst>
                </a:gridCol>
                <a:gridCol w="2430780">
                  <a:extLst>
                    <a:ext uri="{9D8B030D-6E8A-4147-A177-3AD203B41FA5}">
                      <a16:colId xmlns:a16="http://schemas.microsoft.com/office/drawing/2014/main" val="4026180994"/>
                    </a:ext>
                  </a:extLst>
                </a:gridCol>
              </a:tblGrid>
              <a:tr h="4001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BMI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GLUCOSE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BLOOD PRESSURE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Diabetes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01375"/>
                  </a:ext>
                </a:extLst>
              </a:tr>
              <a:tr h="4001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33.6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148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72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80125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97" y="2370540"/>
            <a:ext cx="9085104" cy="44805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4660" y="1170212"/>
            <a:ext cx="7647781" cy="1200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99" u="sng" dirty="0"/>
              <a:t>y = X1.W1 + X2.W2 + X3.W3 + bias</a:t>
            </a:r>
          </a:p>
          <a:p>
            <a:r>
              <a:rPr lang="en-US" sz="3599" dirty="0"/>
              <a:t>Z = Activation (y)</a:t>
            </a:r>
            <a:endParaRPr lang="en-IN" sz="3599" dirty="0"/>
          </a:p>
        </p:txBody>
      </p:sp>
      <p:sp>
        <p:nvSpPr>
          <p:cNvPr id="10" name="TextBox 9"/>
          <p:cNvSpPr txBox="1"/>
          <p:nvPr/>
        </p:nvSpPr>
        <p:spPr>
          <a:xfrm>
            <a:off x="10530843" y="1309670"/>
            <a:ext cx="2425664" cy="1200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99" dirty="0"/>
              <a:t>Predicted : 0</a:t>
            </a:r>
          </a:p>
          <a:p>
            <a:r>
              <a:rPr lang="en-US" sz="3599" dirty="0"/>
              <a:t>Actual : 1</a:t>
            </a:r>
            <a:endParaRPr lang="en-IN" sz="3599" dirty="0"/>
          </a:p>
        </p:txBody>
      </p:sp>
      <p:sp>
        <p:nvSpPr>
          <p:cNvPr id="11" name="TextBox 10"/>
          <p:cNvSpPr txBox="1"/>
          <p:nvPr/>
        </p:nvSpPr>
        <p:spPr>
          <a:xfrm>
            <a:off x="9815160" y="2758442"/>
            <a:ext cx="322556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 = (y – y^)2</a:t>
            </a:r>
          </a:p>
          <a:p>
            <a:endParaRPr lang="en-US" sz="3200" dirty="0"/>
          </a:p>
          <a:p>
            <a:r>
              <a:rPr lang="en-US" sz="3200" dirty="0"/>
              <a:t>Aim is to minimize</a:t>
            </a:r>
          </a:p>
          <a:p>
            <a:r>
              <a:rPr lang="en-US" sz="3200" dirty="0"/>
              <a:t>the loss value</a:t>
            </a:r>
          </a:p>
          <a:p>
            <a:r>
              <a:rPr lang="en-US" sz="3200" dirty="0"/>
              <a:t>using</a:t>
            </a:r>
            <a:endParaRPr lang="en-US" sz="3200" dirty="0"/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981200" y="7070408"/>
            <a:ext cx="6111239" cy="441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2656" y1="26512" x2="8200" y2="40000"/>
                        <a14:foregroundMark x1="31016" y1="65116" x2="29234" y2="51163"/>
                        <a14:foregroundMark x1="48485" y1="40000" x2="48485" y2="59070"/>
                        <a14:foregroundMark x1="68093" y1="48372" x2="67201" y2="66047"/>
                        <a14:foregroundMark x1="87166" y1="50233" x2="87166" y2="61395"/>
                        <a14:foregroundMark x1="94296" y1="46977" x2="97148" y2="53953"/>
                        <a14:foregroundMark x1="46168" y1="32558" x2="46168" y2="41395"/>
                        <a14:foregroundMark x1="17112" y1="46512" x2="17112" y2="60000"/>
                        <a14:foregroundMark x1="3922" y1="68837" x2="13012" y2="54419"/>
                        <a14:foregroundMark x1="3922" y1="27442" x2="14439" y2="41395"/>
                        <a14:foregroundMark x1="16756" y1="53953" x2="16756" y2="53953"/>
                        <a14:foregroundMark x1="16756" y1="53953" x2="17112" y2="48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1" y="-82545"/>
            <a:ext cx="2220890" cy="10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320" y="391794"/>
            <a:ext cx="8018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To minimize loss </a:t>
            </a:r>
            <a:r>
              <a:rPr lang="en-US" sz="4000" b="1" dirty="0"/>
              <a:t>U</a:t>
            </a:r>
            <a:r>
              <a:rPr lang="en-US" sz="4000" b="1" dirty="0"/>
              <a:t>pdate Weights…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9162" y="6522720"/>
            <a:ext cx="4548489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99" dirty="0"/>
              <a:t>Weight upation formula: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9359" y="6522721"/>
            <a:ext cx="7062574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99" dirty="0"/>
              <a:t>W-</a:t>
            </a:r>
            <a:r>
              <a:rPr lang="en-US" sz="2800" dirty="0"/>
              <a:t>new</a:t>
            </a:r>
            <a:r>
              <a:rPr lang="en-US" sz="3599" dirty="0"/>
              <a:t> = W-</a:t>
            </a:r>
            <a:r>
              <a:rPr lang="en-US" sz="2800" dirty="0"/>
              <a:t>old</a:t>
            </a:r>
            <a:r>
              <a:rPr lang="en-US" sz="3599" dirty="0"/>
              <a:t> – LR * d(loss)/d(W-</a:t>
            </a:r>
            <a:r>
              <a:rPr lang="en-US" sz="2800" dirty="0"/>
              <a:t>old</a:t>
            </a:r>
            <a:r>
              <a:rPr lang="en-US" sz="3599" dirty="0"/>
              <a:t>)</a:t>
            </a:r>
            <a:endParaRPr lang="en-IN" sz="3599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1" y="1249681"/>
            <a:ext cx="11658598" cy="4956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2656" y1="26512" x2="8200" y2="40000"/>
                        <a14:foregroundMark x1="31016" y1="65116" x2="29234" y2="51163"/>
                        <a14:foregroundMark x1="48485" y1="40000" x2="48485" y2="59070"/>
                        <a14:foregroundMark x1="68093" y1="48372" x2="67201" y2="66047"/>
                        <a14:foregroundMark x1="87166" y1="50233" x2="87166" y2="61395"/>
                        <a14:foregroundMark x1="94296" y1="46977" x2="97148" y2="53953"/>
                        <a14:foregroundMark x1="46168" y1="32558" x2="46168" y2="41395"/>
                        <a14:foregroundMark x1="17112" y1="46512" x2="17112" y2="60000"/>
                        <a14:foregroundMark x1="3922" y1="68837" x2="13012" y2="54419"/>
                        <a14:foregroundMark x1="3922" y1="27442" x2="14439" y2="41395"/>
                        <a14:foregroundMark x1="16756" y1="53953" x2="16756" y2="53953"/>
                        <a14:foregroundMark x1="16756" y1="53953" x2="17112" y2="48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928" y="87501"/>
            <a:ext cx="2220890" cy="10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6" y="1062353"/>
            <a:ext cx="7850664" cy="6339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8360" y="274321"/>
            <a:ext cx="3618298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99" b="1" dirty="0"/>
              <a:t>Gradient Descent</a:t>
            </a:r>
            <a:endParaRPr lang="en-IN" sz="3599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1" y="1190150"/>
            <a:ext cx="4867275" cy="20254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42122" y="4541521"/>
            <a:ext cx="3765262" cy="2307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99" dirty="0"/>
              <a:t>If LR is larger…!!!</a:t>
            </a:r>
          </a:p>
          <a:p>
            <a:pPr algn="ctr"/>
            <a:r>
              <a:rPr lang="en-US" sz="3599" dirty="0"/>
              <a:t>Ex: 1</a:t>
            </a:r>
          </a:p>
          <a:p>
            <a:pPr algn="ctr"/>
            <a:r>
              <a:rPr lang="en-US" sz="3599" dirty="0"/>
              <a:t>If LR is smaller…!!!</a:t>
            </a:r>
          </a:p>
          <a:p>
            <a:pPr algn="ctr"/>
            <a:r>
              <a:rPr lang="en-US" sz="3599" dirty="0"/>
              <a:t>Ex: 0.01 , 0.001</a:t>
            </a:r>
            <a:endParaRPr lang="en-IN" sz="3599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2656" y1="26512" x2="8200" y2="40000"/>
                        <a14:foregroundMark x1="31016" y1="65116" x2="29234" y2="51163"/>
                        <a14:foregroundMark x1="48485" y1="40000" x2="48485" y2="59070"/>
                        <a14:foregroundMark x1="68093" y1="48372" x2="67201" y2="66047"/>
                        <a14:foregroundMark x1="87166" y1="50233" x2="87166" y2="61395"/>
                        <a14:foregroundMark x1="94296" y1="46977" x2="97148" y2="53953"/>
                        <a14:foregroundMark x1="46168" y1="32558" x2="46168" y2="41395"/>
                        <a14:foregroundMark x1="17112" y1="46512" x2="17112" y2="60000"/>
                        <a14:foregroundMark x1="3922" y1="68837" x2="13012" y2="54419"/>
                        <a14:foregroundMark x1="3922" y1="27442" x2="14439" y2="41395"/>
                        <a14:foregroundMark x1="16756" y1="53953" x2="16756" y2="53953"/>
                        <a14:foregroundMark x1="16756" y1="53953" x2="17112" y2="48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1" y="-82545"/>
            <a:ext cx="2220890" cy="10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4" y="2624393"/>
            <a:ext cx="2799557" cy="16330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4" y="391795"/>
            <a:ext cx="3433842" cy="1802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66" y="2624393"/>
            <a:ext cx="2761455" cy="16330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9" y="5150645"/>
            <a:ext cx="3034215" cy="20390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66" y="5056093"/>
            <a:ext cx="2428954" cy="2133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22720" y="783586"/>
            <a:ext cx="64498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/>
              <a:t>f</a:t>
            </a:r>
            <a:r>
              <a:rPr lang="en-US" sz="3200" u="sng" dirty="0"/>
              <a:t>or classification</a:t>
            </a:r>
          </a:p>
          <a:p>
            <a:pPr algn="ctr"/>
            <a:r>
              <a:rPr lang="en-US" sz="3200" dirty="0"/>
              <a:t>CNN – Convolutional Neural Network</a:t>
            </a:r>
            <a:endParaRPr lang="en-IN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7096212" y="2902320"/>
            <a:ext cx="5876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/>
              <a:t>for sequential data</a:t>
            </a:r>
          </a:p>
          <a:p>
            <a:pPr algn="ctr"/>
            <a:r>
              <a:rPr lang="en-US" sz="3200" dirty="0"/>
              <a:t>LSTM – Long Short Term Memory</a:t>
            </a:r>
          </a:p>
          <a:p>
            <a:pPr algn="ctr"/>
            <a:r>
              <a:rPr lang="en-US" sz="3200" dirty="0"/>
              <a:t>RNN – Recurrent Neural Network</a:t>
            </a:r>
            <a:endParaRPr lang="en-IN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178251" y="5293006"/>
            <a:ext cx="3483646" cy="2307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99" u="sng" dirty="0"/>
              <a:t>for object location</a:t>
            </a:r>
          </a:p>
          <a:p>
            <a:pPr algn="ctr"/>
            <a:r>
              <a:rPr lang="en-US" sz="3599" dirty="0"/>
              <a:t>Region-CNN</a:t>
            </a:r>
          </a:p>
          <a:p>
            <a:pPr algn="ctr"/>
            <a:r>
              <a:rPr lang="en-US" sz="3599" dirty="0"/>
              <a:t>Mask RCNN</a:t>
            </a:r>
          </a:p>
          <a:p>
            <a:pPr algn="ctr"/>
            <a:r>
              <a:rPr lang="en-US" sz="3599" dirty="0"/>
              <a:t>Faster RCNN</a:t>
            </a:r>
            <a:endParaRPr lang="en-IN" sz="3599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12656" y1="26512" x2="8200" y2="40000"/>
                        <a14:foregroundMark x1="31016" y1="65116" x2="29234" y2="51163"/>
                        <a14:foregroundMark x1="48485" y1="40000" x2="48485" y2="59070"/>
                        <a14:foregroundMark x1="68093" y1="48372" x2="67201" y2="66047"/>
                        <a14:foregroundMark x1="87166" y1="50233" x2="87166" y2="61395"/>
                        <a14:foregroundMark x1="94296" y1="46977" x2="97148" y2="53953"/>
                        <a14:foregroundMark x1="46168" y1="32558" x2="46168" y2="41395"/>
                        <a14:foregroundMark x1="17112" y1="46512" x2="17112" y2="60000"/>
                        <a14:foregroundMark x1="3922" y1="68837" x2="13012" y2="54419"/>
                        <a14:foregroundMark x1="3922" y1="27442" x2="14439" y2="41395"/>
                        <a14:foregroundMark x1="16756" y1="53953" x2="16756" y2="53953"/>
                        <a14:foregroundMark x1="16756" y1="53953" x2="17112" y2="48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1" y="-82545"/>
            <a:ext cx="2220890" cy="10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93721" y="398866"/>
            <a:ext cx="68332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 Round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61161" y="6410567"/>
            <a:ext cx="10103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Do </a:t>
            </a:r>
            <a:r>
              <a:rPr lang="en-US" sz="4000" dirty="0"/>
              <a:t>not live with </a:t>
            </a:r>
            <a:r>
              <a:rPr lang="en-US" sz="4000" dirty="0"/>
              <a:t>Question</a:t>
            </a:r>
            <a:r>
              <a:rPr lang="en-US" sz="4000" dirty="0"/>
              <a:t>, get that </a:t>
            </a:r>
            <a:r>
              <a:rPr lang="en-US" sz="4000" dirty="0"/>
              <a:t>Answered</a:t>
            </a:r>
            <a:r>
              <a:rPr lang="en-US" sz="4000" dirty="0"/>
              <a:t>…!!!</a:t>
            </a:r>
            <a:endParaRPr lang="en-IN" sz="4000" dirty="0"/>
          </a:p>
        </p:txBody>
      </p:sp>
      <p:pic>
        <p:nvPicPr>
          <p:cNvPr id="9" name="Picture 8" descr="Just Call Me Frank: Our Endeavour at Being Frank: November 20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29" y="1426428"/>
            <a:ext cx="8540486" cy="4349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2656" y1="26512" x2="8200" y2="40000"/>
                        <a14:foregroundMark x1="31016" y1="65116" x2="29234" y2="51163"/>
                        <a14:foregroundMark x1="48485" y1="40000" x2="48485" y2="59070"/>
                        <a14:foregroundMark x1="68093" y1="48372" x2="67201" y2="66047"/>
                        <a14:foregroundMark x1="87166" y1="50233" x2="87166" y2="61395"/>
                        <a14:foregroundMark x1="94296" y1="46977" x2="97148" y2="53953"/>
                        <a14:foregroundMark x1="46168" y1="32558" x2="46168" y2="41395"/>
                        <a14:foregroundMark x1="17112" y1="46512" x2="17112" y2="60000"/>
                        <a14:foregroundMark x1="3922" y1="68837" x2="13012" y2="54419"/>
                        <a14:foregroundMark x1="3922" y1="27442" x2="14439" y2="41395"/>
                        <a14:foregroundMark x1="16756" y1="53953" x2="16756" y2="53953"/>
                        <a14:foregroundMark x1="16756" y1="53953" x2="17112" y2="48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667" y="90537"/>
            <a:ext cx="2220890" cy="10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9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571082"/>
              </p:ext>
            </p:extLst>
          </p:nvPr>
        </p:nvGraphicFramePr>
        <p:xfrm>
          <a:off x="808932" y="2738775"/>
          <a:ext cx="12061625" cy="4032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12656" y1="26512" x2="8200" y2="40000"/>
                        <a14:foregroundMark x1="31016" y1="65116" x2="29234" y2="51163"/>
                        <a14:foregroundMark x1="48485" y1="40000" x2="48485" y2="59070"/>
                        <a14:foregroundMark x1="68093" y1="48372" x2="67201" y2="66047"/>
                        <a14:foregroundMark x1="87166" y1="50233" x2="87166" y2="61395"/>
                        <a14:foregroundMark x1="94296" y1="46977" x2="97148" y2="53953"/>
                        <a14:foregroundMark x1="46168" y1="32558" x2="46168" y2="41395"/>
                        <a14:foregroundMark x1="17112" y1="46512" x2="17112" y2="60000"/>
                        <a14:foregroundMark x1="3922" y1="68837" x2="13012" y2="54419"/>
                        <a14:foregroundMark x1="3922" y1="27442" x2="14439" y2="41395"/>
                        <a14:foregroundMark x1="16756" y1="53953" x2="16756" y2="53953"/>
                        <a14:foregroundMark x1="16756" y1="53953" x2="17112" y2="48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1" y="-82545"/>
            <a:ext cx="2220890" cy="10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3478" y="170475"/>
            <a:ext cx="12060441" cy="976301"/>
          </a:xfrm>
        </p:spPr>
        <p:txBody>
          <a:bodyPr>
            <a:normAutofit/>
          </a:bodyPr>
          <a:lstStyle/>
          <a:p>
            <a:r>
              <a:rPr lang="en-US" b="1" dirty="0" smtClean="0"/>
              <a:t>Invention of Deep Learning 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511" y="1524478"/>
            <a:ext cx="2816908" cy="33828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9" y="1524478"/>
            <a:ext cx="2755742" cy="33828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85551" y="5574543"/>
            <a:ext cx="54168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Inspiration</a:t>
            </a:r>
            <a:endParaRPr lang="en-IN" sz="9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55367" y="2148250"/>
            <a:ext cx="729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:-</a:t>
            </a:r>
            <a:endParaRPr lang="en-IN" sz="8000" dirty="0"/>
          </a:p>
        </p:txBody>
      </p:sp>
      <p:sp>
        <p:nvSpPr>
          <p:cNvPr id="12" name="TextBox 11"/>
          <p:cNvSpPr txBox="1"/>
          <p:nvPr/>
        </p:nvSpPr>
        <p:spPr>
          <a:xfrm>
            <a:off x="7585053" y="1317252"/>
            <a:ext cx="5543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Deep Neural Network</a:t>
            </a:r>
            <a:endParaRPr lang="en-IN" sz="4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67" y="3471688"/>
            <a:ext cx="6555834" cy="36725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2656" y1="26512" x2="8200" y2="40000"/>
                        <a14:foregroundMark x1="31016" y1="65116" x2="29234" y2="51163"/>
                        <a14:foregroundMark x1="48485" y1="40000" x2="48485" y2="59070"/>
                        <a14:foregroundMark x1="68093" y1="48372" x2="67201" y2="66047"/>
                        <a14:foregroundMark x1="87166" y1="50233" x2="87166" y2="61395"/>
                        <a14:foregroundMark x1="94296" y1="46977" x2="97148" y2="53953"/>
                        <a14:foregroundMark x1="46168" y1="32558" x2="46168" y2="41395"/>
                        <a14:foregroundMark x1="17112" y1="46512" x2="17112" y2="60000"/>
                        <a14:foregroundMark x1="3922" y1="68837" x2="13012" y2="54419"/>
                        <a14:foregroundMark x1="3922" y1="27442" x2="14439" y2="41395"/>
                        <a14:foregroundMark x1="16756" y1="53953" x2="16756" y2="53953"/>
                        <a14:foregroundMark x1="16756" y1="53953" x2="17112" y2="48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1" y="-82545"/>
            <a:ext cx="2220890" cy="10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7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3478" y="170475"/>
            <a:ext cx="12060441" cy="976301"/>
          </a:xfrm>
        </p:spPr>
        <p:txBody>
          <a:bodyPr>
            <a:normAutofit/>
          </a:bodyPr>
          <a:lstStyle/>
          <a:p>
            <a:r>
              <a:rPr lang="en-US" b="1" dirty="0"/>
              <a:t>Deep </a:t>
            </a:r>
            <a:r>
              <a:rPr lang="en-US" b="1" dirty="0" smtClean="0"/>
              <a:t>Learning </a:t>
            </a:r>
            <a:r>
              <a:rPr lang="en-US" b="1" strike="sngStrike" dirty="0" smtClean="0"/>
              <a:t>vs</a:t>
            </a:r>
            <a:r>
              <a:rPr lang="en-US" b="1" dirty="0" smtClean="0"/>
              <a:t> in Machine Learning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569721"/>
            <a:ext cx="4160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5" indent="-285745">
              <a:buFont typeface="Wingdings" panose="05000000000000000000" pitchFamily="2" charset="2"/>
              <a:buChar char="§"/>
            </a:pPr>
            <a:r>
              <a:rPr lang="en-US" sz="3200" dirty="0">
                <a:latin typeface="Candara" panose="020E0502030303020204" pitchFamily="34" charset="0"/>
              </a:rPr>
              <a:t>Unstructured Data</a:t>
            </a:r>
          </a:p>
          <a:p>
            <a:endParaRPr lang="en-US" sz="3200" dirty="0">
              <a:latin typeface="Candara" panose="020E0502030303020204" pitchFamily="34" charset="0"/>
            </a:endParaRPr>
          </a:p>
          <a:p>
            <a:pPr marL="285745" indent="-285745">
              <a:buFont typeface="Wingdings" panose="05000000000000000000" pitchFamily="2" charset="2"/>
              <a:buChar char="§"/>
            </a:pPr>
            <a:r>
              <a:rPr lang="en-US" sz="3200" dirty="0">
                <a:latin typeface="Candara" panose="020E0502030303020204" pitchFamily="34" charset="0"/>
              </a:rPr>
              <a:t>No need of data processing</a:t>
            </a:r>
          </a:p>
          <a:p>
            <a:pPr marL="285745" indent="-285745">
              <a:buFont typeface="Wingdings" panose="05000000000000000000" pitchFamily="2" charset="2"/>
              <a:buChar char="§"/>
            </a:pPr>
            <a:endParaRPr lang="en-US" sz="3200" dirty="0">
              <a:latin typeface="Candara" panose="020E0502030303020204" pitchFamily="34" charset="0"/>
            </a:endParaRPr>
          </a:p>
          <a:p>
            <a:pPr marL="285745" indent="-285745">
              <a:buFont typeface="Wingdings" panose="05000000000000000000" pitchFamily="2" charset="2"/>
              <a:buChar char="§"/>
            </a:pPr>
            <a:r>
              <a:rPr lang="en-US" sz="3200" dirty="0">
                <a:latin typeface="Candara" panose="020E0502030303020204" pitchFamily="34" charset="0"/>
              </a:rPr>
              <a:t>Huge computation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31281" y="1569720"/>
            <a:ext cx="6978192" cy="3415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492" indent="-571492">
              <a:buFont typeface="Wingdings" panose="05000000000000000000" pitchFamily="2" charset="2"/>
              <a:buChar char="§"/>
            </a:pPr>
            <a:r>
              <a:rPr lang="en-US" sz="3599" dirty="0">
                <a:latin typeface="Candara" panose="020E0502030303020204" pitchFamily="34" charset="0"/>
              </a:rPr>
              <a:t>Structured Data</a:t>
            </a:r>
          </a:p>
          <a:p>
            <a:endParaRPr lang="en-US" sz="3599" dirty="0">
              <a:latin typeface="Candara" panose="020E0502030303020204" pitchFamily="34" charset="0"/>
            </a:endParaRPr>
          </a:p>
          <a:p>
            <a:pPr marL="571492" indent="-571492">
              <a:buFont typeface="Wingdings" panose="05000000000000000000" pitchFamily="2" charset="2"/>
              <a:buChar char="§"/>
            </a:pPr>
            <a:r>
              <a:rPr lang="en-US" sz="3599" dirty="0">
                <a:latin typeface="Candara" panose="020E0502030303020204" pitchFamily="34" charset="0"/>
              </a:rPr>
              <a:t>Need much Data Pre-Processing</a:t>
            </a:r>
          </a:p>
          <a:p>
            <a:pPr marL="571492" indent="-571492">
              <a:buFont typeface="Wingdings" panose="05000000000000000000" pitchFamily="2" charset="2"/>
              <a:buChar char="§"/>
            </a:pPr>
            <a:endParaRPr lang="en-US" sz="3599" dirty="0">
              <a:latin typeface="Candara" panose="020E0502030303020204" pitchFamily="34" charset="0"/>
            </a:endParaRPr>
          </a:p>
          <a:p>
            <a:pPr marL="571492" indent="-571492">
              <a:buFont typeface="Wingdings" panose="05000000000000000000" pitchFamily="2" charset="2"/>
              <a:buChar char="§"/>
            </a:pPr>
            <a:r>
              <a:rPr lang="en-US" sz="3599" dirty="0">
                <a:latin typeface="Candara" panose="020E0502030303020204" pitchFamily="34" charset="0"/>
              </a:rPr>
              <a:t>Small Computation</a:t>
            </a:r>
          </a:p>
          <a:p>
            <a:pPr marL="571492" indent="-571492">
              <a:buFont typeface="Wingdings" panose="05000000000000000000" pitchFamily="2" charset="2"/>
              <a:buChar char="§"/>
            </a:pPr>
            <a:endParaRPr lang="en-IN" sz="3599" dirty="0">
              <a:latin typeface="Candara" panose="020E05020303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1" y="5444716"/>
            <a:ext cx="2616676" cy="13737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98" y="5196351"/>
            <a:ext cx="2191544" cy="187048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490660"/>
              </p:ext>
            </p:extLst>
          </p:nvPr>
        </p:nvGraphicFramePr>
        <p:xfrm>
          <a:off x="7002333" y="5153701"/>
          <a:ext cx="5135884" cy="160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971">
                  <a:extLst>
                    <a:ext uri="{9D8B030D-6E8A-4147-A177-3AD203B41FA5}">
                      <a16:colId xmlns:a16="http://schemas.microsoft.com/office/drawing/2014/main" val="391272631"/>
                    </a:ext>
                  </a:extLst>
                </a:gridCol>
                <a:gridCol w="1283971">
                  <a:extLst>
                    <a:ext uri="{9D8B030D-6E8A-4147-A177-3AD203B41FA5}">
                      <a16:colId xmlns:a16="http://schemas.microsoft.com/office/drawing/2014/main" val="614498555"/>
                    </a:ext>
                  </a:extLst>
                </a:gridCol>
                <a:gridCol w="1283971">
                  <a:extLst>
                    <a:ext uri="{9D8B030D-6E8A-4147-A177-3AD203B41FA5}">
                      <a16:colId xmlns:a16="http://schemas.microsoft.com/office/drawing/2014/main" val="2286833064"/>
                    </a:ext>
                  </a:extLst>
                </a:gridCol>
                <a:gridCol w="1283971">
                  <a:extLst>
                    <a:ext uri="{9D8B030D-6E8A-4147-A177-3AD203B41FA5}">
                      <a16:colId xmlns:a16="http://schemas.microsoft.com/office/drawing/2014/main" val="2386188469"/>
                    </a:ext>
                  </a:extLst>
                </a:gridCol>
              </a:tblGrid>
              <a:tr h="4001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Ans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29445"/>
                  </a:ext>
                </a:extLst>
              </a:tr>
              <a:tr h="4001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694059"/>
                  </a:ext>
                </a:extLst>
              </a:tr>
              <a:tr h="4001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85480"/>
                  </a:ext>
                </a:extLst>
              </a:tr>
              <a:tr h="4001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82697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3641" y="7026121"/>
            <a:ext cx="386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 Audio Frequency</a:t>
            </a:r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11195" y="6980956"/>
            <a:ext cx="3118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.csv file, Excel Sheet</a:t>
            </a:r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2656" y1="26512" x2="8200" y2="40000"/>
                        <a14:foregroundMark x1="31016" y1="65116" x2="29234" y2="51163"/>
                        <a14:foregroundMark x1="48485" y1="40000" x2="48485" y2="59070"/>
                        <a14:foregroundMark x1="68093" y1="48372" x2="67201" y2="66047"/>
                        <a14:foregroundMark x1="87166" y1="50233" x2="87166" y2="61395"/>
                        <a14:foregroundMark x1="94296" y1="46977" x2="97148" y2="53953"/>
                        <a14:foregroundMark x1="46168" y1="32558" x2="46168" y2="41395"/>
                        <a14:foregroundMark x1="17112" y1="46512" x2="17112" y2="60000"/>
                        <a14:foregroundMark x1="3922" y1="68837" x2="13012" y2="54419"/>
                        <a14:foregroundMark x1="3922" y1="27442" x2="14439" y2="41395"/>
                        <a14:foregroundMark x1="16756" y1="53953" x2="16756" y2="53953"/>
                        <a14:foregroundMark x1="16756" y1="53953" x2="17112" y2="48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1" y="-82545"/>
            <a:ext cx="2220890" cy="10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1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1" y="207370"/>
            <a:ext cx="7745480" cy="115243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Neural Network Architecture Building I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398" y="1524000"/>
            <a:ext cx="1407002" cy="5303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00" y="2700813"/>
            <a:ext cx="4250239" cy="17035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46021" y="5318760"/>
            <a:ext cx="2478563" cy="1753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99" dirty="0"/>
              <a:t>Input Nodes</a:t>
            </a:r>
          </a:p>
          <a:p>
            <a:pPr algn="ctr"/>
            <a:r>
              <a:rPr lang="en-US" sz="3599" dirty="0"/>
              <a:t>As</a:t>
            </a:r>
          </a:p>
          <a:p>
            <a:pPr algn="ctr"/>
            <a:r>
              <a:rPr lang="en-US" sz="3599" dirty="0"/>
              <a:t>Input Layer</a:t>
            </a:r>
            <a:endParaRPr lang="en-IN" sz="3599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2656" y1="26512" x2="8200" y2="40000"/>
                        <a14:foregroundMark x1="31016" y1="65116" x2="29234" y2="51163"/>
                        <a14:foregroundMark x1="48485" y1="40000" x2="48485" y2="59070"/>
                        <a14:foregroundMark x1="68093" y1="48372" x2="67201" y2="66047"/>
                        <a14:foregroundMark x1="87166" y1="50233" x2="87166" y2="61395"/>
                        <a14:foregroundMark x1="94296" y1="46977" x2="97148" y2="53953"/>
                        <a14:foregroundMark x1="46168" y1="32558" x2="46168" y2="41395"/>
                        <a14:foregroundMark x1="17112" y1="46512" x2="17112" y2="60000"/>
                        <a14:foregroundMark x1="3922" y1="68837" x2="13012" y2="54419"/>
                        <a14:foregroundMark x1="3922" y1="27442" x2="14439" y2="41395"/>
                        <a14:foregroundMark x1="16756" y1="53953" x2="16756" y2="53953"/>
                        <a14:foregroundMark x1="16756" y1="53953" x2="17112" y2="48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1" y="-82545"/>
            <a:ext cx="2220890" cy="10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1" y="207370"/>
            <a:ext cx="7745480" cy="115243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Neural Network Architecture Building II</a:t>
            </a:r>
            <a:endParaRPr lang="en-IN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73" y="2082965"/>
            <a:ext cx="4222496" cy="37724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93" y="1359802"/>
            <a:ext cx="5577047" cy="5761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2656" y1="26512" x2="8200" y2="40000"/>
                        <a14:foregroundMark x1="31016" y1="65116" x2="29234" y2="51163"/>
                        <a14:foregroundMark x1="48485" y1="40000" x2="48485" y2="59070"/>
                        <a14:foregroundMark x1="68093" y1="48372" x2="67201" y2="66047"/>
                        <a14:foregroundMark x1="87166" y1="50233" x2="87166" y2="61395"/>
                        <a14:foregroundMark x1="94296" y1="46977" x2="97148" y2="53953"/>
                        <a14:foregroundMark x1="46168" y1="32558" x2="46168" y2="41395"/>
                        <a14:foregroundMark x1="17112" y1="46512" x2="17112" y2="60000"/>
                        <a14:foregroundMark x1="3922" y1="68837" x2="13012" y2="54419"/>
                        <a14:foregroundMark x1="3922" y1="27442" x2="14439" y2="41395"/>
                        <a14:foregroundMark x1="16756" y1="53953" x2="16756" y2="53953"/>
                        <a14:foregroundMark x1="16756" y1="53953" x2="17112" y2="48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1" y="-82545"/>
            <a:ext cx="2220890" cy="10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1" y="207370"/>
            <a:ext cx="7745480" cy="115243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Neural Network Architecture Building III</a:t>
            </a:r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5" y="1684422"/>
            <a:ext cx="3176337" cy="5646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506" y="1684422"/>
            <a:ext cx="9091455" cy="5646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2656" y1="26512" x2="8200" y2="40000"/>
                        <a14:foregroundMark x1="31016" y1="65116" x2="29234" y2="51163"/>
                        <a14:foregroundMark x1="48485" y1="40000" x2="48485" y2="59070"/>
                        <a14:foregroundMark x1="68093" y1="48372" x2="67201" y2="66047"/>
                        <a14:foregroundMark x1="87166" y1="50233" x2="87166" y2="61395"/>
                        <a14:foregroundMark x1="94296" y1="46977" x2="97148" y2="53953"/>
                        <a14:foregroundMark x1="46168" y1="32558" x2="46168" y2="41395"/>
                        <a14:foregroundMark x1="17112" y1="46512" x2="17112" y2="60000"/>
                        <a14:foregroundMark x1="3922" y1="68837" x2="13012" y2="54419"/>
                        <a14:foregroundMark x1="3922" y1="27442" x2="14439" y2="41395"/>
                        <a14:foregroundMark x1="16756" y1="53953" x2="16756" y2="53953"/>
                        <a14:foregroundMark x1="16756" y1="53953" x2="17112" y2="48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1" y="-82545"/>
            <a:ext cx="2220890" cy="10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01" y="391793"/>
            <a:ext cx="9522540" cy="6771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2426" y="2621281"/>
            <a:ext cx="23811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Neuron </a:t>
            </a:r>
          </a:p>
          <a:p>
            <a:r>
              <a:rPr lang="en-US" sz="4000" b="1" dirty="0"/>
              <a:t>Activation</a:t>
            </a:r>
            <a:endParaRPr lang="en-IN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2656" y1="26512" x2="8200" y2="40000"/>
                        <a14:foregroundMark x1="31016" y1="65116" x2="29234" y2="51163"/>
                        <a14:foregroundMark x1="48485" y1="40000" x2="48485" y2="59070"/>
                        <a14:foregroundMark x1="68093" y1="48372" x2="67201" y2="66047"/>
                        <a14:foregroundMark x1="87166" y1="50233" x2="87166" y2="61395"/>
                        <a14:foregroundMark x1="94296" y1="46977" x2="97148" y2="53953"/>
                        <a14:foregroundMark x1="46168" y1="32558" x2="46168" y2="41395"/>
                        <a14:foregroundMark x1="17112" y1="46512" x2="17112" y2="60000"/>
                        <a14:foregroundMark x1="3922" y1="68837" x2="13012" y2="54419"/>
                        <a14:foregroundMark x1="3922" y1="27442" x2="14439" y2="41395"/>
                        <a14:foregroundMark x1="16756" y1="53953" x2="16756" y2="53953"/>
                        <a14:foregroundMark x1="16756" y1="53953" x2="17112" y2="48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085" y="0"/>
            <a:ext cx="2220890" cy="10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768840" y="944880"/>
            <a:ext cx="3444241" cy="3032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(input) * W(weights) + B(bias)</a:t>
            </a:r>
            <a:endParaRPr lang="en-IN" sz="3200" dirty="0"/>
          </a:p>
        </p:txBody>
      </p:sp>
      <p:sp>
        <p:nvSpPr>
          <p:cNvPr id="4" name="Oval 3"/>
          <p:cNvSpPr/>
          <p:nvPr/>
        </p:nvSpPr>
        <p:spPr>
          <a:xfrm>
            <a:off x="9921240" y="4138935"/>
            <a:ext cx="3291840" cy="3185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Activation(</a:t>
            </a:r>
            <a:r>
              <a:rPr lang="en-US" sz="3200" dirty="0"/>
              <a:t>X (input) * W(weights) + B(bias)</a:t>
            </a:r>
            <a:r>
              <a:rPr lang="en-US" sz="3200" dirty="0"/>
              <a:t>)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04642" y="244977"/>
            <a:ext cx="7023076" cy="163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 = m * x + c</a:t>
            </a:r>
          </a:p>
          <a:p>
            <a:r>
              <a:rPr lang="en-US" sz="3599" u="sng" dirty="0"/>
              <a:t>y = X1.W1 + X2.W2 + X3.W3 + bias</a:t>
            </a:r>
          </a:p>
          <a:p>
            <a:r>
              <a:rPr lang="en-US" sz="3599" dirty="0"/>
              <a:t>Z = Activation (y)</a:t>
            </a:r>
            <a:endParaRPr lang="en-IN" sz="3599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7" y="2514602"/>
            <a:ext cx="9085104" cy="4480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2656" y1="26512" x2="8200" y2="40000"/>
                        <a14:foregroundMark x1="31016" y1="65116" x2="29234" y2="51163"/>
                        <a14:foregroundMark x1="48485" y1="40000" x2="48485" y2="59070"/>
                        <a14:foregroundMark x1="68093" y1="48372" x2="67201" y2="66047"/>
                        <a14:foregroundMark x1="87166" y1="50233" x2="87166" y2="61395"/>
                        <a14:foregroundMark x1="94296" y1="46977" x2="97148" y2="53953"/>
                        <a14:foregroundMark x1="46168" y1="32558" x2="46168" y2="41395"/>
                        <a14:foregroundMark x1="17112" y1="46512" x2="17112" y2="60000"/>
                        <a14:foregroundMark x1="3922" y1="68837" x2="13012" y2="54419"/>
                        <a14:foregroundMark x1="3922" y1="27442" x2="14439" y2="41395"/>
                        <a14:foregroundMark x1="16756" y1="53953" x2="16756" y2="53953"/>
                        <a14:foregroundMark x1="16756" y1="53953" x2="17112" y2="48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1" y="-82545"/>
            <a:ext cx="2220890" cy="10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5437</TotalTime>
  <Words>364</Words>
  <Application>Microsoft Office PowerPoint</Application>
  <PresentationFormat>Custom</PresentationFormat>
  <Paragraphs>118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Candara</vt:lpstr>
      <vt:lpstr>Garamond</vt:lpstr>
      <vt:lpstr>Times New Roman</vt:lpstr>
      <vt:lpstr>Wingdings</vt:lpstr>
      <vt:lpstr>Organic</vt:lpstr>
      <vt:lpstr>PowerPoint Presentation</vt:lpstr>
      <vt:lpstr>Intents</vt:lpstr>
      <vt:lpstr>Invention of Deep Learning </vt:lpstr>
      <vt:lpstr>Deep Learning vs in Machine Learning</vt:lpstr>
      <vt:lpstr>Neural Network Architecture Building I</vt:lpstr>
      <vt:lpstr>Neural Network Architecture Building II</vt:lpstr>
      <vt:lpstr>Neural Network Architecture Building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Deep Learning  Intuition by  OMKAR GURAV with  CoLab</dc:title>
  <dc:creator>Admin</dc:creator>
  <cp:lastModifiedBy>Admin</cp:lastModifiedBy>
  <cp:revision>76</cp:revision>
  <dcterms:created xsi:type="dcterms:W3CDTF">2020-09-13T04:01:49Z</dcterms:created>
  <dcterms:modified xsi:type="dcterms:W3CDTF">2020-09-19T13:15:57Z</dcterms:modified>
</cp:coreProperties>
</file>