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6a9f9267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6a9f926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6a9f9267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6a9f926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6a9f926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6a9f926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chndaye@ursinus.edu" TargetMode="External"/><Relationship Id="rId4" Type="http://schemas.openxmlformats.org/officeDocument/2006/relationships/hyperlink" Target="mailto:mianthony@ursinus.edu" TargetMode="External"/><Relationship Id="rId5" Type="http://schemas.openxmlformats.org/officeDocument/2006/relationships/hyperlink" Target="mailto:admoritz@ursinus.edu" TargetMode="External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52975" y="8113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Grizzly Mobile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18750" y="2394150"/>
            <a:ext cx="5056200" cy="26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Christian Ndaye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Michael Anthony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Adam Moritz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249925" y="303175"/>
            <a:ext cx="27492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337" name="Google Shape;337;p22"/>
          <p:cNvSpPr txBox="1"/>
          <p:nvPr>
            <p:ph idx="4294967295" type="body"/>
          </p:nvPr>
        </p:nvSpPr>
        <p:spPr>
          <a:xfrm>
            <a:off x="157975" y="1091850"/>
            <a:ext cx="2907000" cy="4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Contact us: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Grizzly Mobile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Christian Ndaye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chndaye@ursinus.edu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Michael Anthony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mianthony@ursinus.edu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Adam Moritz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admoritz@ursinus.edu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2725" y="228000"/>
            <a:ext cx="30670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2409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Citrus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925" y="1415700"/>
            <a:ext cx="30670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503950" y="0"/>
            <a:ext cx="5857800" cy="8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Citrus</a:t>
            </a:r>
            <a:endParaRPr/>
          </a:p>
        </p:txBody>
      </p:sp>
      <p:sp>
        <p:nvSpPr>
          <p:cNvPr id="290" name="Google Shape;290;p15"/>
          <p:cNvSpPr txBox="1"/>
          <p:nvPr>
            <p:ph idx="4294967295" type="body"/>
          </p:nvPr>
        </p:nvSpPr>
        <p:spPr>
          <a:xfrm>
            <a:off x="571500" y="1042575"/>
            <a:ext cx="7446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Is a mobile Application that will operate with  cheap, environmentally conscientious transportation, electric bikes and scooter. </a:t>
            </a:r>
            <a:endParaRPr sz="30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625" y="2695700"/>
            <a:ext cx="2766750" cy="23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282600" y="0"/>
            <a:ext cx="5857800" cy="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Citrus UML Diagram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0100"/>
            <a:ext cx="7547800" cy="45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0"/>
            <a:ext cx="48759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Diagram </a:t>
            </a:r>
            <a:endParaRPr/>
          </a:p>
        </p:txBody>
      </p:sp>
      <p:sp>
        <p:nvSpPr>
          <p:cNvPr id="303" name="Google Shape;303;p17"/>
          <p:cNvSpPr txBox="1"/>
          <p:nvPr>
            <p:ph idx="4294967295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"/>
          <p:cNvSpPr txBox="1"/>
          <p:nvPr>
            <p:ph idx="4294967295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650" y="812125"/>
            <a:ext cx="6727725" cy="43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733775" y="0"/>
            <a:ext cx="5236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Diagram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0100"/>
            <a:ext cx="7519726" cy="44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628475" y="0"/>
            <a:ext cx="4199100" cy="5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 Diagram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25" y="559800"/>
            <a:ext cx="7218951" cy="47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184400" y="0"/>
            <a:ext cx="58578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 1</a:t>
            </a:r>
            <a:endParaRPr/>
          </a:p>
        </p:txBody>
      </p:sp>
      <p:sp>
        <p:nvSpPr>
          <p:cNvPr id="323" name="Google Shape;323;p20"/>
          <p:cNvSpPr txBox="1"/>
          <p:nvPr>
            <p:ph idx="4294967295" type="body"/>
          </p:nvPr>
        </p:nvSpPr>
        <p:spPr>
          <a:xfrm>
            <a:off x="285750" y="2309675"/>
            <a:ext cx="76551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875" y="800400"/>
            <a:ext cx="5568325" cy="43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643100" y="71775"/>
            <a:ext cx="5857800" cy="8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 2</a:t>
            </a:r>
            <a:endParaRPr/>
          </a:p>
        </p:txBody>
      </p:sp>
      <p:sp>
        <p:nvSpPr>
          <p:cNvPr id="330" name="Google Shape;330;p21"/>
          <p:cNvSpPr txBox="1"/>
          <p:nvPr>
            <p:ph idx="4294967295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50" y="1280000"/>
            <a:ext cx="6730076" cy="38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