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CEE263C-317E-4C4A-A5ED-70E63BCCE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Internshala</a:t>
            </a:r>
            <a:r>
              <a:rPr lang="en-US" dirty="0"/>
              <a:t> Project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FE76BB3-2174-43D8-AB78-F6EFFF101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08-06-2022 18:10:48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in Story1">
            <a:extLst>
              <a:ext uri="{FF2B5EF4-FFF2-40B4-BE49-F238E27FC236}">
                <a16:creationId xmlns:a16="http://schemas.microsoft.com/office/drawing/2014/main" id="{90AC6ECB-0935-4A42-8ADF-8248D2BE2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in Story8">
            <a:extLst>
              <a:ext uri="{FF2B5EF4-FFF2-40B4-BE49-F238E27FC236}">
                <a16:creationId xmlns:a16="http://schemas.microsoft.com/office/drawing/2014/main" id="{1F7C58A9-1B17-4712-9BE9-5E66FDB2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ain Story3">
            <a:extLst>
              <a:ext uri="{FF2B5EF4-FFF2-40B4-BE49-F238E27FC236}">
                <a16:creationId xmlns:a16="http://schemas.microsoft.com/office/drawing/2014/main" id="{42A568FB-3424-4ECF-B924-515A238B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in Story4">
            <a:extLst>
              <a:ext uri="{FF2B5EF4-FFF2-40B4-BE49-F238E27FC236}">
                <a16:creationId xmlns:a16="http://schemas.microsoft.com/office/drawing/2014/main" id="{63B31CE4-7EF2-4A06-88B0-A1A834EB6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Main Story5">
            <a:extLst>
              <a:ext uri="{FF2B5EF4-FFF2-40B4-BE49-F238E27FC236}">
                <a16:creationId xmlns:a16="http://schemas.microsoft.com/office/drawing/2014/main" id="{436E7363-A1E5-48A6-8E8F-F70CDCCE6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in Story6">
            <a:extLst>
              <a:ext uri="{FF2B5EF4-FFF2-40B4-BE49-F238E27FC236}">
                <a16:creationId xmlns:a16="http://schemas.microsoft.com/office/drawing/2014/main" id="{CCC10287-34FD-41C0-89EE-0B868C07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Internshala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Internshala Project</dc:title>
  <dc:creator/>
  <cp:lastModifiedBy>Naman Gupta</cp:lastModifiedBy>
  <cp:revision>1</cp:revision>
  <dcterms:created xsi:type="dcterms:W3CDTF">2022-06-08T12:40:49Z</dcterms:created>
  <dcterms:modified xsi:type="dcterms:W3CDTF">2022-06-08T12:47:00Z</dcterms:modified>
</cp:coreProperties>
</file>