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ing County Home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King County Home Analysis</a:t>
            </a:r>
          </a:p>
        </p:txBody>
      </p:sp>
      <p:sp>
        <p:nvSpPr>
          <p:cNvPr id="120" name="Alejandro Coloch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Alejandro Colocho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48" name="Multiple variables count towards the price of a home, but premium features in the house tend to have a bigger impa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Multiple variables count towards the price of a home, but premium features in the house tend to have a bigger impact.</a:t>
            </a:r>
          </a:p>
          <a:p>
            <a:pPr/>
            <a:r>
              <a:t>Bigger does not necessarily mean better.</a:t>
            </a:r>
          </a:p>
          <a:p>
            <a:pPr/>
            <a:r>
              <a:t>Renovations tend to increase the price of a home.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Data</a:t>
            </a:r>
          </a:p>
        </p:txBody>
      </p:sp>
      <p:sp>
        <p:nvSpPr>
          <p:cNvPr id="123" name="Data of homes up to 201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Data of homes up to 2015</a:t>
            </a:r>
          </a:p>
          <a:p>
            <a:pPr/>
            <a:r>
              <a:t>21,597 houses</a:t>
            </a:r>
          </a:p>
          <a:p>
            <a:pPr/>
            <a:r>
              <a:t>Location data where those houses stand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Questions to Answ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to Answer</a:t>
            </a:r>
          </a:p>
        </p:txBody>
      </p:sp>
      <p:sp>
        <p:nvSpPr>
          <p:cNvPr id="126" name="What home and location attributes influence the price of a hom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What home and location attributes influence the price of a home?</a:t>
            </a:r>
          </a:p>
          <a:p>
            <a:pPr/>
            <a:r>
              <a:t>Are prices between waterfront and non-waterfront homes different?</a:t>
            </a:r>
          </a:p>
          <a:p>
            <a:pPr/>
            <a:r>
              <a:t>Are prices between waterfront and non-waterfront homes in the same zip code different?</a:t>
            </a:r>
          </a:p>
          <a:p>
            <a:pPr/>
            <a:r>
              <a:t>Are prices for houses renovated in the past 15 years different than houses not renovated or renovated longer than 15 years?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ributors to Home P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Contributors to Home Prices</a:t>
            </a:r>
          </a:p>
        </p:txBody>
      </p:sp>
      <p:sp>
        <p:nvSpPr>
          <p:cNvPr id="129" name="Living Area Square Foot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Living Area Square Footage</a:t>
            </a:r>
          </a:p>
          <a:p>
            <a:pPr/>
            <a:r>
              <a:t>Renovation within past 15 years</a:t>
            </a:r>
          </a:p>
          <a:p>
            <a:pPr/>
            <a:r>
              <a:t>Location</a:t>
            </a:r>
          </a:p>
          <a:p>
            <a:pPr/>
            <a:r>
              <a:t>Bedrooms</a:t>
            </a:r>
          </a:p>
          <a:p>
            <a:pPr/>
            <a:r>
              <a:t>Bathrooms</a:t>
            </a:r>
          </a:p>
          <a:p>
            <a:pPr/>
            <a:r>
              <a:t>Floors</a:t>
            </a:r>
          </a:p>
        </p:txBody>
      </p:sp>
      <p:sp>
        <p:nvSpPr>
          <p:cNvPr id="130" name="Waterfront access…"/>
          <p:cNvSpPr txBox="1"/>
          <p:nvPr/>
        </p:nvSpPr>
        <p:spPr>
          <a:xfrm>
            <a:off x="12016759" y="3644900"/>
            <a:ext cx="12752142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spcBef>
                <a:spcPts val="5900"/>
              </a:spcBef>
              <a:buSzPct val="75000"/>
              <a:buChar char="•"/>
            </a:pPr>
            <a:r>
              <a:t>Waterfront access</a:t>
            </a:r>
          </a:p>
          <a:p>
            <a:pPr marL="609600" indent="-609600" algn="l">
              <a:spcBef>
                <a:spcPts val="5900"/>
              </a:spcBef>
              <a:buSzPct val="75000"/>
              <a:buChar char="•"/>
            </a:pPr>
            <a:r>
              <a:t>County Grading system</a:t>
            </a:r>
          </a:p>
          <a:p>
            <a:pPr marL="609600" indent="-609600" algn="l">
              <a:spcBef>
                <a:spcPts val="5900"/>
              </a:spcBef>
              <a:buSzPct val="75000"/>
              <a:buChar char="•"/>
            </a:pPr>
            <a:r>
              <a:t>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aterfront vs Non-Waterfro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Waterfront vs Non-Waterfront</a:t>
            </a:r>
          </a:p>
        </p:txBody>
      </p:sp>
      <p:pic>
        <p:nvPicPr>
          <p:cNvPr id="133" name="waterfront.png" descr="waterfro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6619" y="4464134"/>
            <a:ext cx="10763463" cy="7200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aterfront vs Non-Waterfront in the same zip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pPr/>
            <a:r>
              <a:t>Waterfront vs Non-Waterfront in the same zip code</a:t>
            </a:r>
          </a:p>
        </p:txBody>
      </p:sp>
      <p:pic>
        <p:nvPicPr>
          <p:cNvPr id="136" name="zipcode.png" descr="zip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1299" y="4592967"/>
            <a:ext cx="11161402" cy="753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novated vs Non-Renova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Renovated vs Non-Renovated</a:t>
            </a:r>
          </a:p>
        </p:txBody>
      </p:sp>
      <p:pic>
        <p:nvPicPr>
          <p:cNvPr id="139" name="renovation.png" descr="renov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0859" y="3720905"/>
            <a:ext cx="12229837" cy="8687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</p:txBody>
      </p:sp>
      <p:sp>
        <p:nvSpPr>
          <p:cNvPr id="142" name="Condition of the house is too vag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Condition of the house is too vague.</a:t>
            </a:r>
          </a:p>
          <a:p>
            <a:pPr/>
            <a:r>
              <a:t>Renovation is too vague.</a:t>
            </a:r>
          </a:p>
          <a:p>
            <a:pPr/>
            <a:r>
              <a:t>No knowledge how the grading system of the county works.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urther 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Research</a:t>
            </a:r>
          </a:p>
        </p:txBody>
      </p:sp>
      <p:sp>
        <p:nvSpPr>
          <p:cNvPr id="145" name="Location relative to landmarks and community facilit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Location relative to landmarks and community facilities.</a:t>
            </a:r>
          </a:p>
          <a:p>
            <a:pPr/>
            <a:r>
              <a:t>City budget and its relation to the price of a home.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