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4"/>
    <p:restoredTop sz="92341"/>
  </p:normalViewPr>
  <p:slideViewPr>
    <p:cSldViewPr snapToGrid="0" snapToObjects="1">
      <p:cViewPr varScale="1">
        <p:scale>
          <a:sx n="70" d="100"/>
          <a:sy n="7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F9A5-5518-0C4F-9AE2-692858F7E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101A3-D509-6F40-9AA5-A50EE477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ECFC-3EBE-814B-9CE4-D39FA2BA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1FAC-CCE0-2A4C-B89D-634484FE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045E-B675-9A43-BFB1-CB27708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6C84-E09B-E447-96FF-5484D1F3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AA4E2-CC3A-0C41-8438-CA07D9B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D861-6EC0-6E48-99EE-AE1968DB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4EAD-7432-B540-B985-A8E9071C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212F-56FC-7A43-B288-7ED9C2A9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CC52-5942-0D49-90E4-864003990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FBD6-91C7-C142-B6F1-63C00B19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DE31-90E2-D746-8363-E616AC5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2836-0270-4046-BEE8-E32B18CA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0DC6-3696-504E-AF7F-ECA8A8C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6C6-840B-5640-96B6-B3F353B0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5B4F-B149-1E4C-BDE9-A1F54E80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8D11-7068-C249-8FD1-BDF77E20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9FD8-04FD-5547-B671-B6749487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CAD-92E3-324E-9A18-7D638831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DB22-FAA0-5443-837B-D1EFAC8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2AF4C-4647-B042-B3F2-B655E89A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190D-A209-614D-93CF-54182E7F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53E1-E8DE-0B48-86E7-C38A810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7B90-81B7-5F47-8EC4-77CC9906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014E-971E-854B-A93F-0E97AD50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4DE1-75CE-F941-94D9-3DFA5AEED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E8A8-785E-6240-B7D1-62448DF5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AE64-5AD8-054C-A9BC-F6A0D302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F45E-3B60-FE48-8D6E-8E9A9D1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0A54-62E8-0448-AEA3-7DB52C9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A16-7325-DA49-8AC4-8102D9EA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C9B3-3A3F-AA42-994A-124C8D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8E8E-698E-C94C-A933-374F01A2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29FE-AB14-C641-A715-835824D8C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D462C-FD70-3A48-8C67-0529333A1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D8D44-F597-4C4F-8D03-849EEF4A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8BCD0-6F56-7C45-9956-75633759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B00F4-364B-0343-8EC0-75EA792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C66-C4CE-0049-A2E8-591F89C5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02C2F-9814-DB4C-BEF0-EC2D7369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EB082-5702-AF4F-89DA-EC313C39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4EFE9-595D-DD49-B643-7626EE99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5432F-98A1-FA45-A288-56D0FBA0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3C6FB-FECD-B74E-B8EE-DA5DBC0F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FA9B-F232-7441-98AD-115AEFBD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A5CE-A826-494D-BCB4-D36EFC07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D126-877B-094D-9D9E-E7C21343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AD7E-3CED-CD42-806E-7809BE12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F6242-BF25-4E4E-88BC-11EB14DB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6C6A-91FB-B647-9759-9BD4E7E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BC09-1ACC-1A4D-8DD9-43F8FFF5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F277-05BF-CD40-B4DB-9EC0BE71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9BCCA-9771-5144-9A9B-C5BEF427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FCE27-DF51-7C42-AB13-7F2D8D09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0B6B7-6A00-6846-95F5-A85F9B9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877C-FB02-034E-9620-BEF87C4F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EDCA7-6E5E-EA4C-B72C-A1563FE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8C38-256D-0F40-A10D-EBB55B4F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3857-FC9D-1448-AB03-BD1308C9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7BC8-F96B-FA48-820F-022D6D105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ED99-29EF-D549-8737-7115F6230CDD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DAC5-A3BB-3B48-BD8B-CF31FAED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A569-831E-9949-A4D0-6D16C6D0F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FD59-F326-4B4E-8B3D-E6130678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1A79-C46E-5142-A9B8-EB422B657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32110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41DD-5749-1348-962C-96082A91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FF04-8990-F74A-A113-4FF17A46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Produce replicas by varying F within </a:t>
            </a:r>
            <a:r>
              <a:rPr lang="en-US" dirty="0" err="1"/>
              <a:t>errF</a:t>
            </a:r>
            <a:r>
              <a:rPr lang="en-US" dirty="0"/>
              <a:t> from data (set 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fits to all replicas and obtain a distribution of CFFs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mean and sigma of CFFs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mean, sigma of CFFs and varying kinematics, produce F values [using the function](Note: the range of kinematics shouldn't exceed the values of next data 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 a new ANN model with the data generated in (4)</a:t>
            </a:r>
            <a:br>
              <a:rPr lang="en-US" dirty="0"/>
            </a:br>
            <a:r>
              <a:rPr lang="en-US" dirty="0"/>
              <a:t>Inputs: Kinematics &amp; F / Outputs: CFFs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samples of F varying within </a:t>
            </a:r>
            <a:r>
              <a:rPr lang="en-US" dirty="0" err="1"/>
              <a:t>errF</a:t>
            </a:r>
            <a:r>
              <a:rPr lang="en-US" dirty="0"/>
              <a:t> from the initial data and combine with initial kinematics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the samples (from 6) to the ANN model built in (5)</a:t>
            </a:r>
            <a:br>
              <a:rPr lang="en-US" dirty="0"/>
            </a:br>
            <a:r>
              <a:rPr lang="en-US" dirty="0"/>
              <a:t>Output: a distribution of CFFs</a:t>
            </a:r>
          </a:p>
        </p:txBody>
      </p:sp>
    </p:spTree>
    <p:extLst>
      <p:ext uri="{BB962C8B-B14F-4D97-AF65-F5344CB8AC3E}">
        <p14:creationId xmlns:p14="http://schemas.microsoft.com/office/powerpoint/2010/main" val="22541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5431-622E-E043-AFBB-3E2F1464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GlobalFit2 method as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9548B-AAAA-A645-9AE0-05728A60D662}"/>
              </a:ext>
            </a:extLst>
          </p:cNvPr>
          <p:cNvSpPr txBox="1"/>
          <p:nvPr/>
        </p:nvSpPr>
        <p:spPr>
          <a:xfrm>
            <a:off x="2980944" y="1690688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51DCC-81D6-124D-894D-67D78D1C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74" y="2247140"/>
            <a:ext cx="4527550" cy="4097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D65EC7-45FE-CD4A-A28E-5689FB14B276}"/>
              </a:ext>
            </a:extLst>
          </p:cNvPr>
          <p:cNvSpPr txBox="1"/>
          <p:nvPr/>
        </p:nvSpPr>
        <p:spPr>
          <a:xfrm>
            <a:off x="8528304" y="1647363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ReHtilde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FD1A4-E313-CE42-9079-3A5941EA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98" y="2170431"/>
            <a:ext cx="4731004" cy="42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96E-7D41-0949-80F7-E7F51B56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537455"/>
            <a:ext cx="10515600" cy="1325563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B2059-363C-F249-BB4B-6A0ED4ADAD5E}"/>
              </a:ext>
            </a:extLst>
          </p:cNvPr>
          <p:cNvSpPr txBox="1"/>
          <p:nvPr/>
        </p:nvSpPr>
        <p:spPr>
          <a:xfrm>
            <a:off x="5727700" y="1475140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ReHtilde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BA001-8D3A-9F4E-A74B-3133C321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80" y="1996778"/>
            <a:ext cx="4930648" cy="45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29E-06DA-6C43-8907-D44326F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Method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99317-551D-EA4C-A345-F86B1970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21520"/>
            <a:ext cx="5233541" cy="4713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6A2E43-3E4A-2540-96DB-DF38701B0843}"/>
              </a:ext>
            </a:extLst>
          </p:cNvPr>
          <p:cNvSpPr txBox="1"/>
          <p:nvPr/>
        </p:nvSpPr>
        <p:spPr>
          <a:xfrm>
            <a:off x="2639568" y="1459854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ReH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728A2-5233-F241-AF5A-C3DF9D38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19" y="1921519"/>
            <a:ext cx="5096763" cy="4593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04428-25F8-5D45-BCD3-5FB4A436B238}"/>
              </a:ext>
            </a:extLst>
          </p:cNvPr>
          <p:cNvSpPr txBox="1"/>
          <p:nvPr/>
        </p:nvSpPr>
        <p:spPr>
          <a:xfrm>
            <a:off x="9218739" y="1462357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2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7F44-242F-1444-8AF2-6E007F5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3E517-67FF-5A4E-853E-2D5F6AA2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434" y="1836992"/>
            <a:ext cx="4922012" cy="4591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CF343-55E6-3544-9709-A28241CA3486}"/>
              </a:ext>
            </a:extLst>
          </p:cNvPr>
          <p:cNvSpPr txBox="1"/>
          <p:nvPr/>
        </p:nvSpPr>
        <p:spPr>
          <a:xfrm>
            <a:off x="5135880" y="1375327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ReHtilde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7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64D9-F8F1-664A-863F-9293A062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list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6FB8-0F5C-AF49-9068-4C12CC8A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Default chi-squared minimization from </a:t>
            </a:r>
            <a:r>
              <a:rPr lang="en-US" dirty="0" err="1"/>
              <a:t>scikit</a:t>
            </a:r>
            <a:r>
              <a:rPr lang="en-US" dirty="0"/>
              <a:t>-learn with </a:t>
            </a:r>
            <a:r>
              <a:rPr lang="en-US" dirty="0" err="1"/>
              <a:t>levenberg-marquardt</a:t>
            </a:r>
            <a:r>
              <a:rPr lang="en-US" dirty="0"/>
              <a:t> 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ANN fit chi-squared minimization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proposed local fitting method with imputed 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Two-stage global fit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Single-stage global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187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 Proposed Method</vt:lpstr>
      <vt:lpstr>Overview</vt:lpstr>
      <vt:lpstr>Results from GlobalFit2 method as comparison</vt:lpstr>
      <vt:lpstr>Continued</vt:lpstr>
      <vt:lpstr>New Method Results</vt:lpstr>
      <vt:lpstr>Continued</vt:lpstr>
      <vt:lpstr>Current list of methods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Proposed Method</dc:title>
  <dc:creator>Nicholas Newton</dc:creator>
  <cp:lastModifiedBy>Nicholas Newton</cp:lastModifiedBy>
  <cp:revision>5</cp:revision>
  <dcterms:created xsi:type="dcterms:W3CDTF">2021-01-29T21:10:34Z</dcterms:created>
  <dcterms:modified xsi:type="dcterms:W3CDTF">2021-01-29T21:58:41Z</dcterms:modified>
</cp:coreProperties>
</file>