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ED494-7612-464A-820C-A1E0C1F2DF52}" v="3596" dt="2021-02-05T22:10:26.251"/>
    <p1510:client id="{9A56154F-906F-4046-9CB0-6F49AEFA01F8}" v="8" dt="2021-02-04T23:39:50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2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26418 11388 16383 0 0,'-1'0'0'0'0,"-3"0"0"0"0,-1 0 0 0 0,-2 0 0 0 0,-1 2 0 0 0,-1 1 0 0 0,-1 3 0 0 0,-1 1 0 0 0,-3 3 0 0 0,-3 4 0 0 0,-1 4 0 0 0,-5 7 0 0 0,-6 5 0 0 0,-4 4 0 0 0,-3 4 0 0 0,0 1 0 0 0,-1 3 0 0 0,0 2 0 0 0,0-4 0 0 0,2-2 0 0 0,2-4 0 0 0,2-1 0 0 0,0-3 0 0 0,0-3 0 0 0,-1-1 0 0 0,-4-1 0 0 0,-5 0 0 0 0,-4 2 0 0 0,-7 2 0 0 0,-5 3 0 0 0,-5 4 0 0 0,-1 1 0 0 0,-2-2 0 0 0,1 0 0 0 0,2-1 0 0 0,1-1 0 0 0,5-1 0 0 0,4-2 0 0 0,1 1 0 0 0,0 0 0 0 0,2-2 0 0 0,2-1 0 0 0,0-1 0 0 0,-1-1 0 0 0,-6 1 0 0 0,-1-3 0 0 0,-4 0 0 0 0,-1 0 0 0 0,-2-2 0 0 0,-2 0 0 0 0,-1-1 0 0 0,0-2 0 0 0,-2 1 0 0 0,2-1 0 0 0,0 1 0 0 0,2 0 0 0 0,3 0 0 0 0,2 0 0 0 0,-1 1 0 0 0,3-1 0 0 0,3 0 0 0 0,2-1 0 0 0,3 1 0 0 0,1 0 0 0 0,2 0 0 0 0,1 0 0 0 0,1-1 0 0 0,3 0 0 0 0,1-1 0 0 0,5-2 0 0 0,2-2 0 0 0,-1-1 0 0 0,1-1 0 0 0,1-1 0 0 0,1 0 0 0 0,-1 0 0 0 0,-1 0 0 0 0,-2 0 0 0 0,0 0 0 0 0,-3 1 0 0 0,-2 0 0 0 0,-3 0 0 0 0,0 0 0 0 0,-3 3 0 0 0,2 0 0 0 0,-2 0 0 0 0,2 2 0 0 0,-2 0 0 0 0,1-2 0 0 0,3 0 0 0 0,4-2 0 0 0,4 0 0 0 0,0-2 0 0 0,3 0 0 0 0,1 0 0 0 0,1 0 0 0 0,-1 0 0 0 0,2-1 0 0 0,-1 1 0 0 0,-2 1 0 0 0,-2-1 0 0 0,-5 1 0 0 0,0 0 0 0 0,-2-1 0 0 0,1 1 0 0 0,-2 2 0 0 0,-1 1 0 0 0,1 0 0 0 0,-1-1 0 0 0,-2 2 0 0 0,-2 1 0 0 0,-3 1 0 0 0,0-1 0 0 0,-2 0 0 0 0,0 1 0 0 0,-1-1 0 0 0,3-1 0 0 0,0-1 0 0 0,2-1 0 0 0,1-1 0 0 0,2-1 0 0 0,1 0 0 0 0,-2 0 0 0 0,-5 0 0 0 0,-6 1 0 0 0,-1 0 0 0 0,-5 0 0 0 0,1 0 0 0 0,2 0 0 0 0,2-1 0 0 0,-2 1 0 0 0,2 0 0 0 0,0 0 0 0 0,0 0 0 0 0,-12 1 0 0 0,-2-1 0 0 0,-2 1 0 0 0,-3 0 0 0 0,-5 1 0 0 0,-1-1 0 0 0,1-2 0 0 0,4-1 0 0 0,1-2 0 0 0,6-3 0 0 0,4-3 0 0 0,6 1 0 0 0,7-1 0 0 0,4 0 0 0 0,4-1 0 0 0,3-1 0 0 0,3-1 0 0 0,2 0 0 0 0,3 0 0 0 0,4 0 0 0 0,4 0 0 0 0,3 0 0 0 0,3-1 0 0 0,3 3 0 0 0,3 0 0 0 0,-5-1 0 0 0,-21 1 0 0 0,-12-1 0 0 0,-10-1 0 0 0,-7 1 0 0 0,-5-1 0 0 0,3 0 0 0 0,4 2 0 0 0,4 1 0 0 0,6 0 0 0 0,3-1 0 0 0,3 0 0 0 0,-4-1 0 0 0,-10-1 0 0 0,-12 3 0 0 0,-1 0 0 0 0,-10 0 0 0 0,-5 0 0 0 0,-2-1 0 0 0,4-1 0 0 0,7-1 0 0 0,9 1 0 0 0,13-1 0 0 0,17-1 0 0 0,8 3 0 0 0,8 1 0 0 0,4-1 0 0 0,5 0 0 0 0,3 1 0 0 0,0 1 0 0 0,-1-2 0 0 0,-4 0 0 0 0,-1 0 0 0 0,-1 0 0 0 0,-2 1 0 0 0,-1 1 0 0 0,1 0 0 0 0,-1-1 0 0 0,0 1 0 0 0,2 0 0 0 0,-6 1 0 0 0,1 0 0 0 0,0-1 0 0 0,0 1 0 0 0,-1 0 0 0 0,-2 0 0 0 0,-1 1 0 0 0,1-2 0 0 0,1 0 0 0 0,1 1 0 0 0,3 0 0 0 0,3-1 0 0 0,1 2 0 0 0,1-2 0 0 0,2 0 0 0 0,-1 0 0 0 0,1 0 0 0 0,-3 1 0 0 0,-1-1 0 0 0,1 0 0 0 0,-3 1 0 0 0,0-1 0 0 0,1 1 0 0 0,2 0 0 0 0,-2 1 0 0 0,-3-1 0 0 0,-2 1 0 0 0,-7 2 0 0 0,-15 2 0 0 0,-13 2 0 0 0,-16 1 0 0 0,-20 3 0 0 0,-14 0 0 0 0,-4 1 0 0 0,-3 0 0 0 0,0-2 0 0 0,1-2 0 0 0,6 0 0 0 0,10 0 0 0 0,14-2 0 0 0,10-3 0 0 0,13-3 0 0 0,8-2 0 0 0,9-2 0 0 0,7-1 0 0 0,8 0 0 0 0,6-1 0 0 0,5 1 0 0 0,4-1 0 0 0,6 1 0 0 0,3 0 0 0 0,0 0 0 0 0,0 0 0 0 0,1 0 0 0 0,-1 0 0 0 0,-2 0 0 0 0,-3 0 0 0 0,-1-2 0 0 0,-1 0 0 0 0,-2-1 0 0 0,-2 0 0 0 0,1-3 0 0 0,1 1 0 0 0,1-1 0 0 0,-1 1 0 0 0,1 1 0 0 0,0-1 0 0 0,1-1 0 0 0,1 1 0 0 0,0 1 0 0 0,1 2 0 0 0,1-2 0 0 0,0 1 0 0 0,1 1 0 0 0,0 0 0 0 0,2 1 0 0 0,-1-1 0 0 0,1-1 0 0 0,-1 1 0 0 0,0 0 0 0 0,-2 1 0 0 0,2 0 0 0 0,-1-1 0 0 0,-2 0 0 0 0,0-2 0 0 0,-3 0 0 0 0,-2 1 0 0 0,-2 0 0 0 0,0 0 0 0 0,0 0 0 0 0,-1 0 0 0 0,-1 1 0 0 0,-1 1 0 0 0,-4 0 0 0 0,-4 1 0 0 0,-7 0 0 0 0,-3 0 0 0 0,-3 0 0 0 0,-6 1 0 0 0,-2-1 0 0 0,-1 0 0 0 0,-3 0 0 0 0,-1 0 0 0 0,2 0 0 0 0,1 0 0 0 0,2 0 0 0 0,2 0 0 0 0,3 0 0 0 0,2 0 0 0 0,4 0 0 0 0,-1 0 0 0 0,3 0 0 0 0,2 0 0 0 0,2 0 0 0 0,4 0 0 0 0,2 0 0 0 0,3 0 0 0 0,0 0 0 0 0,3 0 0 0 0,-2 0 0 0 0,2 0 0 0 0,2 0 0 0 0,1 0 0 0 0,-2 0 0 0 0,1 0 0 0 0,1 0 0 0 0,1 0 0 0 0,0 0 0 0 0,1 0 0 0 0,1 0 0 0 0,2 0 0 0 0,3 0 0 0 0,2 0 0 0 0,3 0 0 0 0,1 0 0 0 0,1 0 0 0 0,-7 0 0 0 0,-4-2 0 0 0,-11 0 0 0 0,-9 0 0 0 0,-8 0 0 0 0,-3 0 0 0 0,-3 2 0 0 0,0-1 0 0 0,-1 1 0 0 0,4 0 0 0 0,6 2 0 0 0,5 2 0 0 0,8 1 0 0 0,6 2 0 0 0,5-2 0 0 0,6 0 0 0 0,2 0 0 0 0,4-1 0 0 0,0-2 0 0 0,1 0 0 0 0,0 0 0 0 0,0-2 0 0 0,0 0 0 0 0,0 0 0 0 0,0 0 0 0 0,-1 0 0 0 0,1-1 0 0 0,0 1 0 0 0,0 0 0 0 0,-1 0 0 0 0,1 0 0 0 0,-1 0 0 0 0,1 0 0 0 0,-1 0 0 0 0,0 0 0 0 0,0 2 0 0 0,0 0 0 0 0,-1 0 0 0 0,1-1 0 0 0,0 2 0 0 0,0 0 0 0 0,0-1 0 0 0,-1 0 0 0 0,1-1 0 0 0,1 0 0 0 0,-1-1 0 0 0,0 0 0 0 0,1 0 0 0 0,0 0 0 0 0,-1 0 0 0 0,1-1 0 0 0,0 1 0 0 0,-1 0 0 0 0,1 0 0 0 0,0 0 0 0 0,0 0 0 0 0,-1 0 0 0 0,1 0 0 0 0,0 0 0 0 0,-1 0 0 0 0,0 0 0 0 0,1 0 0 0 0,-1 0 0 0 0,1 0 0 0 0,0 0 0 0 0,0 0 0 0 0,0 0 0 0 0,0 0 0 0 0,0 0 0 0 0,0 0 0 0 0,-1 0 0 0 0,0-1 0 0 0,4-1 0 0 0,2-1 0 0 0,4 0 0 0 0,1-2 0 0 0,2-1 0 0 0,0-1 0 0 0,0 0 0 0 0,0-2 0 0 0,0 0 0 0 0,0 2 0 0 0,1 1 0 0 0,1 2 0 0 0,1 0 0 0 0,0 1 0 0 0,0 0 0 0 0,-1 0 0 0 0,-1 0 0 0 0,0-2 0 0 0,0-1 0 0 0,2-1 0 0 0,0-1 0 0 0,-1 0 0 0 0,0 1 0 0 0,-1 0 0 0 0,1 0 0 0 0,-2 0 0 0 0,1 1 0 0 0,-1 0 0 0 0,0 1 0 0 0,0 0 0 0 0,0 0 0 0 0,0 1 0 0 0,1-1 0 0 0,-1-2 0 0 0,0 2 0 0 0,0-1 0 0 0,1 1 0 0 0,-1 0 0 0 0,1 1 0 0 0,0 1 0 0 0,2-1 0 0 0,0 0 0 0 0,0-1 0 0 0,0-2 0 0 0,-1 1 0 0 0,1 1 0 0 0,-1 1 0 0 0,-1 0 0 0 0,1 1 0 0 0,-1-1 0 0 0,0 1 0 0 0,0 0 0 0 0,-1 0 0 0 0,0-1 0 0 0,0 0 0 0 0,0 0 0 0 0,0 0 0 0 0,0-1 0 0 0,0 2 0 0 0,0-2 0 0 0,1 1 0 0 0,0 0 0 0 0,1 0 0 0 0,1 1 0 0 0,1 1 0 0 0,0 1 0 0 0,-2-2 0 0 0,1-2 0 0 0,-2 0 0 0 0,-1-1 0 0 0,-1 1 0 0 0,2 1 0 0 0,-1-1 0 0 0,0 2 0 0 0,0-1 0 0 0,0 0 0 0 0,0 0 0 0 0,0-2 0 0 0,0 0 0 0 0,-1 0-16383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11778 13685 16383 0 0,'0'2'0'0'0,"0"1"0"0"0,1 0 0 0 0,1 1 0 0 0,0 2 0 0 0,1 0 0 0 0,0 2 0 0 0,1 0 0 0 0,1-2 0 0 0,1-1 0 0 0,1-1 0 0 0,-1-1 0 0 0,0 0 0 0 0,-1 1 0 0 0,1-1 0 0 0,-2 1 0 0 0,1 0 0 0 0,-1 1 0 0 0,1-1 0 0 0,-1 0 0 0 0,1 1 0 0 0,0-2 0 0 0,0 0 0 0 0,1 1 0 0 0,0 0 0 0 0,1-1 0 0 0,-1 2 0 0 0,-2 0 0 0 0,-1 1 0 0 0,1 0 0 0 0,-2 0 0 0 0,1 0 0 0 0,0-1 0 0 0,-1 1 0 0 0,2-1 0 0 0,1-2 0 0 0,0 1 0 0 0,0-1 0 0 0,1 0 0 0 0,0 0 0 0 0,2 0 0 0 0,-2 1 0 0 0,1 1 0 0 0,-1 0 0 0 0,0 0 0 0 0,0 1 0 0 0,-2 1 0 0 0,1 1 0 0 0,-1 0 0 0 0,1-1 0 0 0,-1 0 0 0 0,-1 0 0 0 0,1-1 0 0 0,-1-1 0 0 0,1 0 0 0 0,-1 0 0 0 0,2 1 0 0 0,-1 1 0 0 0,0-2 0 0 0,0 1 0 0 0,1 1 0 0 0,-1 0 0 0 0,0-1 0 0 0,0 0 0 0 0,0 0 0 0 0,0 1 0 0 0,1-1 0 0 0,0-1 0 0 0,0 0 0 0 0,0-2 0 0 0,1 0 0 0 0,-2-1 0 0 0,-1-1-16383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7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30924 11086 16383 0 0,'0'1'0'0'0,"0"4"0"0"0,0 3 0 0 0,0 1 0 0 0,-3 1 0 0 0,-1 0 0 0 0,-1 1 0 0 0,1-1 0 0 0,-3-1 0 0 0,0 1 0 0 0,-1-1 0 0 0,0 2 0 0 0,-2 1 0 0 0,1-1 0 0 0,-1 0 0 0 0,1 0 0 0 0,-1-2 0 0 0,-1 1 0 0 0,-1 0 0 0 0,-2-1 0 0 0,-1 2 0 0 0,-3 2 0 0 0,-1-1 0 0 0,-2 2 0 0 0,-2 0 0 0 0,-4 2 0 0 0,-3 2 0 0 0,-2 2 0 0 0,-3-1 0 0 0,1 1 0 0 0,-1 0 0 0 0,-1 1 0 0 0,0 1 0 0 0,1 1 0 0 0,2 0 0 0 0,1-1 0 0 0,-1 1 0 0 0,0 0 0 0 0,0 1 0 0 0,-2 2 0 0 0,-1 1 0 0 0,-2 0 0 0 0,-1-1 0 0 0,0 0 0 0 0,1-1 0 0 0,1-1 0 0 0,0-3 0 0 0,2 0 0 0 0,2-1 0 0 0,1 1 0 0 0,0-2 0 0 0,2 0 0 0 0,0-2 0 0 0,-1 0 0 0 0,-1 2 0 0 0,-1 0 0 0 0,-3 3 0 0 0,-3 1 0 0 0,-2 1 0 0 0,-8 4 0 0 0,-8 7 0 0 0,-6 5 0 0 0,-6 7 0 0 0,-10 10 0 0 0,-6 5 0 0 0,-6 8 0 0 0,-11 7 0 0 0,2-2 0 0 0,7-4 0 0 0,1-2 0 0 0,5-6 0 0 0,4-7 0 0 0,12-9 0 0 0,9-10 0 0 0,8-9 0 0 0,8-8 0 0 0,5-7 0 0 0,7-6 0 0 0,2-4 0 0 0,4-2 0 0 0,1-2 0 0 0,-2 0 0 0 0,-1-1 0 0 0,-2 1 0 0 0,-4 0 0 0 0,-11 0 0 0 0,-5 3 0 0 0,-9 3 0 0 0,-2 3 0 0 0,-11 6 0 0 0,-2 5 0 0 0,-3 4 0 0 0,0 3 0 0 0,-2 2 0 0 0,2 1 0 0 0,1 0 0 0 0,7-2 0 0 0,2-2 0 0 0,8-2 0 0 0,4-3 0 0 0,7-4 0 0 0,5-1 0 0 0,6-3 0 0 0,5 0 0 0 0,2-2 0 0 0,4-1 0 0 0,1-2 0 0 0,2 1 0 0 0,-2 1 0 0 0,-2 0 0 0 0,-1 2 0 0 0,-2-1 0 0 0,-2 4 0 0 0,-3 2 0 0 0,-2 4 0 0 0,-3 2 0 0 0,-3 1 0 0 0,-4 6 0 0 0,-2 0 0 0 0,-3 4 0 0 0,0 1 0 0 0,-1-2 0 0 0,0 2 0 0 0,3-1 0 0 0,1 0 0 0 0,1-1 0 0 0,2-1 0 0 0,3 0 0 0 0,3-1 0 0 0,3-2 0 0 0,3-2 0 0 0,0-1 0 0 0,2-1 0 0 0,0-1 0 0 0,2 0 0 0 0,1-1 0 0 0,0-2 0 0 0,1-1 0 0 0,1 0 0 0 0,-6 5 0 0 0,-2 2 0 0 0,-4 0 0 0 0,-3 1 0 0 0,-7 3 0 0 0,-11 5 0 0 0,-1-3 0 0 0,-5 3 0 0 0,-3-1 0 0 0,-1-2 0 0 0,-5 0 0 0 0,-2-3 0 0 0,1-2 0 0 0,1-1 0 0 0,0-1 0 0 0,4-2 0 0 0,4-2 0 0 0,2 1 0 0 0,0-2 0 0 0,2-1 0 0 0,-2 0 0 0 0,-2 0 0 0 0,-1-1 0 0 0,-6 1 0 0 0,0 1 0 0 0,-4-1 0 0 0,0 1 0 0 0,-4 0 0 0 0,2-1 0 0 0,3-2 0 0 0,2 2 0 0 0,5 0 0 0 0,4-2 0 0 0,4 1 0 0 0,5 0 0 0 0,2-1 0 0 0,4-1 0 0 0,-2-1 0 0 0,-1-1 0 0 0,2-1 0 0 0,0 0 0 0 0,1-3 0 0 0,1 0 0 0 0,0-3 0 0 0,1-1 0 0 0,-1-1 0 0 0,1-1 0 0 0,2 0 0 0 0,5 0 0 0 0,6-1 0 0 0,6 0 0 0 0,5-1 0 0 0,6 1 0 0 0,2 0 0 0 0,-10-1 0 0 0,-16 0 0 0 0,-26-2 0 0 0,-27 1 0 0 0,-26-4 0 0 0,-24-2 0 0 0,-14-2 0 0 0,-10-4 0 0 0,-7 0 0 0 0,-3-2 0 0 0,4 2 0 0 0,2 2 0 0 0,0 4 0 0 0,4 1 0 0 0,0 2 0 0 0,17 2 0 0 0,9 0 0 0 0,12 1 0 0 0,8-1 0 0 0,8 1 0 0 0,5-1 0 0 0,5 0 0 0 0,8 0 0 0 0,5 0 0 0 0,2 1 0 0 0,5-1 0 0 0,5-1 0 0 0,4 1 0 0 0,6 0 0 0 0,4 0 0 0 0,5 0 0 0 0,4 0 0 0 0,3 0 0 0 0,4 0 0 0 0,4 0 0 0 0,4 0 0 0 0,5 0 0 0 0,2 0 0 0 0,2 0 0 0 0,4 0 0 0 0,4 0 0 0 0,2 0 0 0 0,3 2 0 0 0,2 1 0 0 0,0-1 0 0 0,1 0 0 0 0,0-1 0 0 0,-1 0 0 0 0,1 1 0 0 0,-1 0 0 0 0,1 1 0 0 0,-1 0 0 0 0,0 1 0 0 0,0-1 0 0 0,0 1 0 0 0,0-1 0 0 0,1 2 0 0 0,1 0 0 0 0,1-2 0 0 0,0 1 0 0 0,-1 2 0 0 0,-3 2 0 0 0,-10 1 0 0 0,-15 5 0 0 0,-20 6 0 0 0,-24 5 0 0 0,-22 5 0 0 0,-18 4 0 0 0,-12 2 0 0 0,3-3 0 0 0,0-4 0 0 0,3 0 0 0 0,8-3 0 0 0,10-3 0 0 0,13-3 0 0 0,13-3 0 0 0,17-2 0 0 0,12-1 0 0 0,13-4 0 0 0,10-3 0 0 0,8-2 0 0 0,6-3 0 0 0,5-1 0 0 0,1-2 0 0 0,2 1 0 0 0,0-1 0 0 0,2 1 0 0 0,1-1 0 0 0,0 1 0 0 0,1 0 0 0 0,0 0 0 0 0,0 0 0 0 0,-1 0 0 0 0,0 0 0 0 0,-1 0 0 0 0,0 0 0 0 0,-2 0 0 0 0,0 0 0 0 0,-4 0 0 0 0,-1 0 0 0 0,0 0 0 0 0,-2 0 0 0 0,-2 0 0 0 0,-3 0 0 0 0,-2 0 0 0 0,-1 0 0 0 0,-2 0 0 0 0,1 0 0 0 0,-1 0 0 0 0,-3 0 0 0 0,0 0 0 0 0,-1 0 0 0 0,2 0 0 0 0,-2 0 0 0 0,0 0 0 0 0,-2 0 0 0 0,0 0 0 0 0,-2 0 0 0 0,-2 0 0 0 0,1 2 0 0 0,-1 0 0 0 0,1 1 0 0 0,0-1 0 0 0,1-1 0 0 0,2 0 0 0 0,3 0 0 0 0,4-1 0 0 0,2 0 0 0 0,3 0 0 0 0,0 0 0 0 0,1 0 0 0 0,-3 0 0 0 0,-3-1 0 0 0,-3 1 0 0 0,-7 0 0 0 0,-5 0 0 0 0,-6 0 0 0 0,-9 0 0 0 0,-5 0 0 0 0,-17-3 0 0 0,-2-1 0 0 0,-8 0 0 0 0,3 1 0 0 0,2 0 0 0 0,0 2 0 0 0,5 0 0 0 0,4 1 0 0 0,8 0 0 0 0,11 2 0 0 0,10 2 0 0 0,8 3 0 0 0,6 3 0 0 0,7 2 0 0 0,2 1 0 0 0,4 1 0 0 0,3 1 0 0 0,-1 0 0 0 0,2-3 0 0 0,-3-3 0 0 0,-3-3 0 0 0,-13-3 0 0 0,-9-1 0 0 0,-15-2 0 0 0,-16 0 0 0 0,-14-1 0 0 0,-17 0 0 0 0,-14 1 0 0 0,-12-1 0 0 0,-8 1 0 0 0,-9 0 0 0 0,-4 0 0 0 0,-6 0 0 0 0,14 0 0 0 0,11 0 0 0 0,9 0 0 0 0,13 0 0 0 0,14 0 0 0 0,13 0 0 0 0,13 0 0 0 0,13 0 0 0 0,16 0 0 0 0,11 0 0 0 0,12 0 0 0 0,7 0 0 0 0,5 0 0 0 0,3 0 0 0 0,3 0 0 0 0,0 0 0 0 0,2 0 0 0 0,-1 0 0 0 0,0 0 0 0 0,-3 0 0 0 0,0 0 0 0 0,0 0 0 0 0,-2 0 0 0 0,-2 0 0 0 0,-1 0 0 0 0,0 0 0 0 0,-1 0 0 0 0,-2 0 0 0 0,-3 0 0 0 0,-4 0 0 0 0,-3 0 0 0 0,-6 0 0 0 0,-3 0 0 0 0,-3 0 0 0 0,-4 0 0 0 0,0 0 0 0 0,-2 0 0 0 0,2 0 0 0 0,3 0 0 0 0,1 0 0 0 0,0 0 0 0 0,0 0 0 0 0,1 0 0 0 0,0 0 0 0 0,-1 0 0 0 0,-1 0 0 0 0,-1 0 0 0 0,0 0 0 0 0,-3 0 0 0 0,0 0 0 0 0,3 0 0 0 0,2 0 0 0 0,3 0 0 0 0,1 0 0 0 0,1 0 0 0 0,2 0 0 0 0,2 0 0 0 0,1 0 0 0 0,3 0 0 0 0,2 0 0 0 0,0 0 0 0 0,0 0 0 0 0,2 0 0 0 0,1 0 0 0 0,1-2 0 0 0,3 0 0 0 0,0-2 0 0 0,1 0 0 0 0,-1 0 0 0 0,2 0 0 0 0,0-2 0 0 0,1-1 0 0 0,0-1 0 0 0,1-1 0 0 0,0 0 0 0 0,0-1 0 0 0,0 0 0 0 0,1 0 0 0 0,0 0 0 0 0,0 2 0 0 0,1 0 0 0 0,-2 2 0 0 0,1 1 0 0 0,-1-2 0 0 0,-1 0 0 0 0,-2 0 0 0 0,-4 0 0 0 0,-2-1 0 0 0,0 1 0 0 0,1 0 0 0 0,0 1 0 0 0,0 0 0 0 0,2-1 0 0 0,1-1 0 0 0,2-1 0 0 0,1-2 0 0 0,3-1 0 0 0,3 0 0 0 0,2 0 0 0 0,1-1 0 0 0,2 1 0 0 0,1-3 0 0 0,1-1 0 0 0,0-2 0 0 0,0-1 0 0 0,-1-1 0 0 0,0-4 0 0 0,-1 2 0 0 0,-2 0 0 0 0,-1 1 0 0 0,0 2 0 0 0,-1 1 0 0 0,0 2 0 0 0,-2 0 0 0 0,0 1 0 0 0,0 2 0 0 0,-2-1 0 0 0,1 1 0 0 0,0 1 0 0 0,1-1 0 0 0,-1-1 0 0 0,1 2 0 0 0,2 0 0 0 0,1 1 0 0 0,0 3 0 0 0,0 0 0 0 0,2 1 0 0 0,2-1 0 0 0,0 2 0 0 0,1 0 0 0 0,0-1 0 0 0,-1 0 0 0 0,0 0 0 0 0,0 0 0 0 0,-1 1 0 0 0,-1 0 0 0 0,1-1 0 0 0,0-1 0 0 0,1 0 0 0 0,1 0 0 0 0,2-1 0 0 0,1 0 0 0 0,0 0 0 0 0,1 0 0 0 0,0-2 0 0 0,-1-1 0 0 0,-1 0 0 0 0,0 1 0 0 0,1 1 0 0 0,0 0 0 0 0,-1 2 0 0 0,-2 2 0 0 0,-1 2 0 0 0,-2 2 0 0 0,-1 2 0 0 0,-1 0 0 0 0,0 0 0 0 0,0 0 0 0 0,-3 1 0 0 0,0-1 0 0 0,0-1 0 0 0,1-1 0 0 0,2-1 0 0 0,1-1 0 0 0,0 0 0 0 0,2-2 0 0 0,2-1 0 0 0,1 0 0 0 0,2-1 0 0 0,0-1 0 0 0,0 2 0 0 0,-1-1 0 0 0,1 0 0 0 0,0-1 0 0 0,0 1 0 0 0,1-1 0 0 0,0 0 0 0 0,0 0 0 0 0,0 1 0 0 0,0 2 0 0 0,0 4 0 0 0,0 3 0 0 0,-3 2 0 0 0,0 2 0 0 0,-1 1 0 0 0,2 1 0 0 0,0 1 0 0 0,0 0 0 0 0,0-1 0 0 0,0 0 0 0 0,0 0 0 0 0,1 0 0 0 0,0 0 0 0 0,1 1 0 0 0,-2 0 0 0 0,0 0 0 0 0,-1-1 0 0 0,-1-1 0 0 0,0-1 0 0 0,0 1 0 0 0,-1-2 0 0 0,1 0 0 0 0,-1 0 0 0 0,1 1 0 0 0,-1-1 0 0 0,-1 1 0 0 0,1 0 0 0 0,-1 1 0 0 0,1-1 0 0 0,0 0 0 0 0,1 1 0 0 0,0-1 0 0 0,0 1 0 0 0,1-1 0 0 0,0 2 0 0 0,2-1 0 0 0,0 2 0 0 0,0-1 0 0 0,0 0 0 0 0,-1-1 0 0 0,0 1 0 0 0,-1 0 0 0 0,0 1 0 0 0,-1-2 0 0 0,0 1 0 0 0,0-1 0 0 0,0 1 0 0 0,-1 1 0 0 0,1-1 0 0 0,1 1 0 0 0,1 1 0 0 0,0-1 0 0 0,2 0 0 0 0,0 1 0 0 0,-2-1 0 0 0,0 1 0 0 0,-1 0 0 0 0,0 0 0 0 0,-3 0 0 0 0,-2-1 0 0 0,-1 1 0 0 0,0-2 0 0 0,1 0 0 0 0,2 0 0 0 0,2 0 0 0 0,0-1 0 0 0,1 0 0 0 0,1 0 0 0 0,0 0 0 0 0,2 0-16383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7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7687 13781 16383 0 0,'2'0'0'0'0,"1"0"0"0"0,2 2 0 0 0,0 1 0 0 0,0 0 0 0 0,2 1 0 0 0,0-2 0 0 0,1 0 0 0 0,-1 0 0 0 0,0 0 0 0 0,2 2 0 0 0,1-1 0 0 0,0 0 0 0 0,0-1 0 0 0,0 0 0 0 0,-1-1 0 0 0,0-1 0 0 0,0 0 0 0 0,0 1 0 0 0,-1 1 0 0 0,0-1 0 0 0,0 1 0 0 0,-2 0 0 0 0,0 1 0 0 0,1-1 0 0 0,-1 0 0 0 0,1-1 0 0 0,1-1 0 0 0,7 1 0 0 0,1-1 0 0 0,1 0 0 0 0,-2 0 0 0 0,-2-1 0 0 0,-1 1 0 0 0,-2 0 0 0 0,0 0 0 0 0,-2 0 0 0 0,1 0 0 0 0,-1 0 0 0 0,0 0 0 0 0,1 0 0 0 0,-1 0 0 0 0,0 0 0 0 0,1 0 0 0 0,-1 0 0 0 0,0 0 0 0 0,0 0 0 0 0,0 0 0 0 0,0 0 0 0 0,0 0 0 0 0,0 0 0 0 0,0 0 0 0 0,1 0 0 0 0,-1 0 0 0 0,0 0 0 0 0,0 0 0 0 0,0 0 0 0 0,0 0 0 0 0,0 0 0 0 0,0 0 0 0 0,-2 2 0 0 0,-1-1-16383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6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26685 9113 16383 0 0,'0'-2'0'0'0,"0"-5"0"0"0,0-3 0 0 0,-2-5 0 0 0,-1 0 0 0 0,-1-2 0 0 0,-1-1 0 0 0,-3-1 0 0 0,-1-1 0 0 0,-1-3 0 0 0,-1-2 0 0 0,0 1 0 0 0,-2 0 0 0 0,-2 1 0 0 0,-3 1 0 0 0,-4-2 0 0 0,-5 0 0 0 0,-2 2 0 0 0,1 3 0 0 0,-1 1 0 0 0,-3-1 0 0 0,-6-2 0 0 0,-1-1 0 0 0,6 2 0 0 0,3 2 0 0 0,5 1 0 0 0,1 0 0 0 0,0 1 0 0 0,2-1 0 0 0,3 2 0 0 0,0 1 0 0 0,1 0 0 0 0,-1 0 0 0 0,-2-3 0 0 0,-5-4 0 0 0,-1 0 0 0 0,2 0 0 0 0,4 2 0 0 0,1 3 0 0 0,3 2 0 0 0,2 0 0 0 0,1 2 0 0 0,1 0 0 0 0,2-1 0 0 0,-1-1 0 0 0,-2-2 0 0 0,-6-6 0 0 0,-2-4 0 0 0,-9-5 0 0 0,-5-8 0 0 0,-7-6 0 0 0,-15-15 0 0 0,-4-1 0 0 0,-14-10 0 0 0,-1 0 0 0 0,-9-3 0 0 0,-5-1 0 0 0,-37-18 0 0 0,-7 1 0 0 0,4 8 0 0 0,7 11 0 0 0,9 9 0 0 0,12 11 0 0 0,12 7 0 0 0,11 6 0 0 0,9 5 0 0 0,11 7 0 0 0,6 4 0 0 0,7 1 0 0 0,5 3 0 0 0,3 3 0 0 0,4 1 0 0 0,0 0 0 0 0,1 1 0 0 0,2 0 0 0 0,1 0 0 0 0,-3-2 0 0 0,0-1 0 0 0,5 2 0 0 0,4 4 0 0 0,2 1 0 0 0,1 3 0 0 0,2 2 0 0 0,0 0 0 0 0,-2 3 0 0 0,-4-1 0 0 0,-3 0 0 0 0,-9-1 0 0 0,-4 1 0 0 0,-3 0 0 0 0,-1-1 0 0 0,-2 1 0 0 0,0 1 0 0 0,-3-2 0 0 0,0 0 0 0 0,-2 0 0 0 0,0-1 0 0 0,-3-1 0 0 0,-14-2 0 0 0,-4-2 0 0 0,-2 1 0 0 0,-4 3 0 0 0,2 2 0 0 0,2 1 0 0 0,2 3 0 0 0,1 0 0 0 0,0 1 0 0 0,1 1 0 0 0,1-1 0 0 0,2 1 0 0 0,1-1 0 0 0,4 0 0 0 0,-16 0 0 0 0,1 2 0 0 0,5 1 0 0 0,8 0 0 0 0,10-1 0 0 0,5 1 0 0 0,6 1 0 0 0,0 2 0 0 0,0-1 0 0 0,-1 0 0 0 0,-3 0 0 0 0,-10 0 0 0 0,-4-1 0 0 0,0-1 0 0 0,1-2 0 0 0,-1 0 0 0 0,1 2 0 0 0,-1 0 0 0 0,-2 0 0 0 0,0-1 0 0 0,0-1 0 0 0,-2 0 0 0 0,-2-1 0 0 0,1 0 0 0 0,1 0 0 0 0,-10 0 0 0 0,-1 0 0 0 0,4 0 0 0 0,6 0 0 0 0,5 0 0 0 0,-8 0 0 0 0,2 0 0 0 0,0 0 0 0 0,3 0 0 0 0,7 0 0 0 0,4 0 0 0 0,2 0 0 0 0,2 0 0 0 0,0 0 0 0 0,0 2 0 0 0,3 3 0 0 0,2 3 0 0 0,2-1 0 0 0,1 1 0 0 0,-1-1 0 0 0,1-1 0 0 0,-10 0 0 0 0,-5-1 0 0 0,-2 1 0 0 0,1-1 0 0 0,1 2 0 0 0,-17 4 0 0 0,-7 3 0 0 0,-3 1 0 0 0,2 1 0 0 0,1 0 0 0 0,3 0 0 0 0,6-3 0 0 0,3-4 0 0 0,-5-3 0 0 0,1-3 0 0 0,5-1 0 0 0,5-2 0 0 0,4 2 0 0 0,6 0 0 0 0,4 2 0 0 0,0 1 0 0 0,1 1 0 0 0,2 2 0 0 0,1 2 0 0 0,-2-1 0 0 0,-1 0 0 0 0,1 1 0 0 0,1-1 0 0 0,1-3 0 0 0,3 0 0 0 0,3-1 0 0 0,2-1 0 0 0,1 0 0 0 0,-1 2 0 0 0,-2 2 0 0 0,2 2 0 0 0,-3 1 0 0 0,-1 3 0 0 0,2 3 0 0 0,-2 1 0 0 0,0-1 0 0 0,1-1 0 0 0,2-2 0 0 0,2 0 0 0 0,0-4 0 0 0,4-2 0 0 0,0-4 0 0 0,4-1 0 0 0,2-3 0 0 0,-6 0 0 0 0,0 0 0 0 0,-8-1 0 0 0,-20 1 0 0 0,-19 2 0 0 0,-21 5 0 0 0,-20 4 0 0 0,-19 3 0 0 0,-12 3 0 0 0,-6 2 0 0 0,-18 1 0 0 0,-22-3 0 0 0,7-3 0 0 0,4-2 0 0 0,10-3 0 0 0,8 1 0 0 0,8-2 0 0 0,15 1 0 0 0,17-1 0 0 0,13-3 0 0 0,14 2 0 0 0,13-2 0 0 0,8 2 0 0 0,9-1 0 0 0,11-1 0 0 0,7 0 0 0 0,9 0 0 0 0,6-1 0 0 0,4 0 0 0 0,4 1 0 0 0,4-2 0 0 0,2-1 0 0 0,3 1 0 0 0,2 0 0 0 0,0 0 0 0 0,2 0 0 0 0,1 0 0 0 0,-3 1 0 0 0,-2 1 0 0 0,0 0 0 0 0,-3 0 0 0 0,-3 1 0 0 0,-3-1 0 0 0,-2 2 0 0 0,-8 1 0 0 0,-5 1 0 0 0,-9 3 0 0 0,-10 1 0 0 0,-3 1 0 0 0,-7 1 0 0 0,-6 0 0 0 0,-3 3 0 0 0,-2 3 0 0 0,0 1 0 0 0,-1 3 0 0 0,2-2 0 0 0,6 1 0 0 0,4-2 0 0 0,6-2 0 0 0,9-3 0 0 0,9-2 0 0 0,6-1 0 0 0,5-2 0 0 0,3 1 0 0 0,3 0 0 0 0,2 0 0 0 0,3 0 0 0 0,2-2 0 0 0,3 0 0 0 0,-1 0 0 0 0,-3 2 0 0 0,-1 0 0 0 0,2 2 0 0 0,-1-1 0 0 0,2 0 0 0 0,0 2 0 0 0,1-1 0 0 0,1 0 0 0 0,1 3 0 0 0,-1-1 0 0 0,-1 0 0 0 0,-2 2 0 0 0,-3 4 0 0 0,-2 2 0 0 0,-3 1 0 0 0,-1 2 0 0 0,-4 2 0 0 0,-1 2 0 0 0,-4 0 0 0 0,1-1 0 0 0,1-2 0 0 0,2-2 0 0 0,4-4 0 0 0,-3 2 0 0 0,1 1 0 0 0,2-2 0 0 0,3-3 0 0 0,1 1 0 0 0,3-3 0 0 0,3 0 0 0 0,3-3 0 0 0,-2-1 0 0 0,2 1 0 0 0,0-2 0 0 0,1-1 0 0 0,3-1 0 0 0,1-1 0 0 0,2-2 0 0 0,1-1 0 0 0,2-2 0 0 0,2-2 0 0 0,0-2 0 0 0,2-1 0 0 0,-3 1 0 0 0,-2 1 0 0 0,-6 3 0 0 0,-2 2 0 0 0,-3 2 0 0 0,-13 5 0 0 0,-5 2 0 0 0,-1 0 0 0 0,0 1 0 0 0,3 0 0 0 0,1-1 0 0 0,5-2 0 0 0,3-2 0 0 0,0 0 0 0 0,2-2 0 0 0,1 0 0 0 0,0 3 0 0 0,-2 1 0 0 0,-2 2 0 0 0,3 0 0 0 0,-1 0 0 0 0,0 1 0 0 0,-11 5 0 0 0,-1 1 0 0 0,0-3 0 0 0,5-2 0 0 0,4-3 0 0 0,6-3 0 0 0,6-1 0 0 0,-1 0 0 0 0,1 0 0 0 0,2 0 0 0 0,2-1 0 0 0,1-2 0 0 0,4-1 0 0 0,0-2 0 0 0,0-2 0 0 0,2 0 0 0 0,1-1 0 0 0,1 0 0 0 0,1-2 0 0 0,0 1 0 0 0,0 2 0 0 0,1 0 0 0 0,-1 0 0 0 0,2 2 0 0 0,1 1 0 0 0,-1 1 0 0 0,0 0 0 0 0,-1 0 0 0 0,1-1 0 0 0,0-2 0 0 0,-2 1 0 0 0,-2 1 0 0 0,-4-2 0 0 0,0 1 0 0 0,-4 1 0 0 0,2-1 0 0 0,0-1 0 0 0,4-1 0 0 0,3 2 0 0 0,1 0 0 0 0,0 0 0 0 0,3 0 0 0 0,0 1 0 0 0,1 0 0 0 0,1 1 0 0 0,1 0 0 0 0,-1 0 0 0 0,1-1 0 0 0,-1-1 0 0 0,-1-1 0 0 0,1 0 0 0 0,0-1 0 0 0,-1 1 0 0 0,1-1 0 0 0,-2 0 0 0 0,-1 0 0 0 0,0 1 0 0 0,-2-1 0 0 0,1 0 0 0 0,-1 0 0 0 0,0 1 0 0 0,-1-1 0 0 0,1 0 0 0 0,0 1 0 0 0,2-1 0 0 0,-1 0 0 0 0,1-1 0 0 0,0 1 0 0 0,1 0 0 0 0,0 0 0 0 0,1 1 0 0 0,0-1 0 0 0,-1-1 0 0 0,0 0 0 0 0,-1 0 0 0 0,-1 0 0 0 0,0 0 0 0 0,0 0 0 0 0,-1-1 0 0 0,1-1 0 0 0,-1 2 0 0 0,0-1 0 0 0,2 1 0 0 0,2 2 0 0 0,2 1 0 0 0,1 0 0 0 0,0 0 0 0 0,0 1 0 0 0,-1-2 0 0 0,0 0 0 0 0,1 1 0 0 0,-2-1 0 0 0,1 1 0 0 0,2-2 0 0 0,3 0 0 0 0,2-2 0 0 0,4 0 0 0 0,3-2 0 0 0,2 0 0 0 0,1 0 0 0 0,0 0 0 0 0,-2 0 0 0 0,0 0 0 0 0,-2-1 0 0 0,0 1 0 0 0,-1 0 0 0 0,0 0 0 0 0,2 0 0 0 0,0 0 0 0 0,-1 0 0 0 0,1 0 0 0 0,-1 0 0 0 0,-1 0 0 0 0,1 0 0 0 0,-1 0 0 0 0,0 0 0 0 0,0 0 0 0 0,0 0 0 0 0,3 0 0 0 0,2 0 0 0 0,-1 0 0 0 0,2 0 0 0 0,-1 0 0 0 0,0 0 0 0 0,-2 0 0 0 0,-2 0 0 0 0,0 0 0 0 0,1 0 0 0 0,0 0 0 0 0,0 0 0 0 0,0 0 0 0 0,-1 0 0 0 0,2 0 0 0 0,2 0 0 0 0,-1 0 0 0 0,-1 0 0 0 0,-1 0 0 0 0,-1 0 0 0 0,0 0 0 0 0,-1 0 0 0 0,0 0 0 0 0,-1 0 0 0 0,1 0 0 0 0,0 0 0 0 0,-1 0 0 0 0,1 0 0 0 0,0 0 0 0 0,1 0 0 0 0,1 0 0 0 0,0 0 0 0 0,0 0 0 0 0,-1 0 0 0 0,-1 0 0 0 0,1 0 0 0 0,-1 0 0 0 0,-1 0 0 0 0,1 0 0 0 0,-1 0 0 0 0,2 0 0 0 0,1 0 0 0 0,-1 0 0 0 0,-2 0-16383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05T21:18:16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8800 9090 16383 0 0,'0'-3'0'0'0,"0"-2"0"0"0,0-4 0 0 0,0-1 0 0 0,0-4 0 0 0,0 0 0 0 0,0-1 0 0 0,0-1 0 0 0,2 3 0 0 0,1 1 0 0 0,3 1 0 0 0,1 2 0 0 0,0 0 0 0 0,-1 0 0 0 0,2-2 0 0 0,-1 0 0 0 0,-2-1 0 0 0,0 1 0 0 0,-1 1 0 0 0,0 0 0 0 0,0 0 0 0 0,-1 0 0 0 0,1 3 0 0 0,-1 0 0 0 0,-1 0 0 0 0,0 0 0 0 0,-1-1 0 0 0,0 0 0 0 0,-1 0 0 0 0,0 0 0 0 0,0 0 0 0 0,-1-1 0 0 0,3 2 0 0 0,-1 0 0 0 0,1 1 0 0 0,0-2 0 0 0,0 2 0 0 0,1 0 0 0 0,-1 0 0 0 0,1-1 0 0 0,2 0 0 0 0,-1-1 0 0 0,1 2 0 0 0,-1-1 0 0 0,0 0 0 0 0,0 0 0 0 0,-1 0 0 0 0,1-1 0 0 0,-1 0 0 0 0,0-1 0 0 0,-1 1 0 0 0,-1-1 0 0 0,-1 1 0 0 0,1 0 0 0 0,-1-1 0 0 0,1 1 0 0 0,2 0 0 0 0,0 0 0 0 0,0 0 0 0 0,-1-1 0 0 0,0 1 0 0 0,-1 0 0 0 0,-1 0 0 0 0,1 1-16383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ANN Methods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8C30-0BA9-4FAE-8BE8-687183FD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1: Default SciPy Optimizer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1E795-9C8D-42D3-9DB0-D8166127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Fit three CFFs directly with an optimizer. Everything here is from a single kinematic set.  The implementation can be found in a notebook called "Method1.ipynb"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16985-3EA3-4A8B-BFB0-98DEACE2EFA3}"/>
              </a:ext>
            </a:extLst>
          </p:cNvPr>
          <p:cNvSpPr/>
          <p:nvPr/>
        </p:nvSpPr>
        <p:spPr>
          <a:xfrm>
            <a:off x="5061154" y="4508089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F7E80-EEED-4D98-A5A6-5A92C4DD583A}"/>
              </a:ext>
            </a:extLst>
          </p:cNvPr>
          <p:cNvSpPr txBox="1"/>
          <p:nvPr/>
        </p:nvSpPr>
        <p:spPr>
          <a:xfrm>
            <a:off x="5180678" y="4879564"/>
            <a:ext cx="1993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B87DE-E68A-46CF-9684-A3D78C3C1F2F}"/>
              </a:ext>
            </a:extLst>
          </p:cNvPr>
          <p:cNvSpPr/>
          <p:nvPr/>
        </p:nvSpPr>
        <p:spPr>
          <a:xfrm>
            <a:off x="2019299" y="5300814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81BBA-403D-42CC-AEF0-B8C8F1A66819}"/>
              </a:ext>
            </a:extLst>
          </p:cNvPr>
          <p:cNvSpPr txBox="1"/>
          <p:nvPr/>
        </p:nvSpPr>
        <p:spPr>
          <a:xfrm>
            <a:off x="2138823" y="5573966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Compton Form Factors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336618-E939-4C3B-9EBA-B6C193E12F41}"/>
              </a:ext>
            </a:extLst>
          </p:cNvPr>
          <p:cNvSpPr/>
          <p:nvPr/>
        </p:nvSpPr>
        <p:spPr>
          <a:xfrm>
            <a:off x="2025445" y="4028766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62E233-F208-466C-82AA-13001518C07E}"/>
              </a:ext>
            </a:extLst>
          </p:cNvPr>
          <p:cNvSpPr txBox="1"/>
          <p:nvPr/>
        </p:nvSpPr>
        <p:spPr>
          <a:xfrm>
            <a:off x="2144969" y="4320354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k, QQ, x_b, t, F1, F2, dvcs const, phi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75B47-227F-4F13-998D-F156B107A28C}"/>
              </a:ext>
            </a:extLst>
          </p:cNvPr>
          <p:cNvSpPr/>
          <p:nvPr/>
        </p:nvSpPr>
        <p:spPr>
          <a:xfrm>
            <a:off x="8545460" y="4096361"/>
            <a:ext cx="2107789" cy="977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11B108-6AFB-4923-AC7B-32E6E59CBBD0}"/>
              </a:ext>
            </a:extLst>
          </p:cNvPr>
          <p:cNvSpPr txBox="1"/>
          <p:nvPr/>
        </p:nvSpPr>
        <p:spPr>
          <a:xfrm>
            <a:off x="9027549" y="4406385"/>
            <a:ext cx="1268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3B8666-8B52-4089-B5D4-BA96673051E4}"/>
              </a:ext>
            </a:extLst>
          </p:cNvPr>
          <p:cNvSpPr/>
          <p:nvPr/>
        </p:nvSpPr>
        <p:spPr>
          <a:xfrm>
            <a:off x="2056170" y="2996377"/>
            <a:ext cx="2120079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482501-B546-4A76-81D2-E07AF57A72F5}"/>
              </a:ext>
            </a:extLst>
          </p:cNvPr>
          <p:cNvSpPr txBox="1"/>
          <p:nvPr/>
        </p:nvSpPr>
        <p:spPr>
          <a:xfrm>
            <a:off x="2568984" y="3232658"/>
            <a:ext cx="1274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 values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94442E-F353-42A2-BABC-C3FE714ED59C}"/>
              </a:ext>
            </a:extLst>
          </p:cNvPr>
          <p:cNvCxnSpPr/>
          <p:nvPr/>
        </p:nvCxnSpPr>
        <p:spPr>
          <a:xfrm>
            <a:off x="4191615" y="4548031"/>
            <a:ext cx="809933" cy="4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FFF46B-14E6-4322-B647-F8EEE26D74BF}"/>
              </a:ext>
            </a:extLst>
          </p:cNvPr>
          <p:cNvCxnSpPr>
            <a:cxnSpLocks/>
          </p:cNvCxnSpPr>
          <p:nvPr/>
        </p:nvCxnSpPr>
        <p:spPr>
          <a:xfrm flipV="1">
            <a:off x="4197760" y="5204335"/>
            <a:ext cx="791497" cy="70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588EDE-D409-46A1-A9B7-BD411EF3E565}"/>
              </a:ext>
            </a:extLst>
          </p:cNvPr>
          <p:cNvCxnSpPr>
            <a:cxnSpLocks/>
          </p:cNvCxnSpPr>
          <p:nvPr/>
        </p:nvCxnSpPr>
        <p:spPr>
          <a:xfrm flipV="1">
            <a:off x="7258050" y="4688141"/>
            <a:ext cx="1197077" cy="714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EBB06E-3377-4FC9-A4C4-B9FF9CD25E34}"/>
              </a:ext>
            </a:extLst>
          </p:cNvPr>
          <p:cNvCxnSpPr>
            <a:cxnSpLocks/>
          </p:cNvCxnSpPr>
          <p:nvPr/>
        </p:nvCxnSpPr>
        <p:spPr>
          <a:xfrm>
            <a:off x="4265356" y="3515642"/>
            <a:ext cx="4202061" cy="98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9ADD24A-1A4C-4A8E-AB46-C1D3298C6814}"/>
                  </a:ext>
                </a:extLst>
              </p14:cNvPr>
              <p14:cNvContentPartPr/>
              <p14:nvPr/>
            </p14:nvContentPartPr>
            <p14:xfrm>
              <a:off x="4299723" y="5179362"/>
              <a:ext cx="5286375" cy="109537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9ADD24A-1A4C-4A8E-AB46-C1D3298C68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1713" y="5161364"/>
                <a:ext cx="5322035" cy="1131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8D11890-98C9-4D53-BE7B-2FC64791F0A5}"/>
                  </a:ext>
                </a:extLst>
              </p14:cNvPr>
              <p14:cNvContentPartPr/>
              <p14:nvPr/>
            </p14:nvContentPartPr>
            <p14:xfrm>
              <a:off x="4315583" y="6246412"/>
              <a:ext cx="114300" cy="13335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8D11890-98C9-4D53-BE7B-2FC64791F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7944" y="6227840"/>
                <a:ext cx="149225" cy="1701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6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E499-1E9C-40A2-8FB9-FEFD7BE6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948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Method 2: ANN Local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611D-03D4-415B-891C-557D48FC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Similar to method one, except we use an ANN to produce the compton form factors and optimize its weights.  An implementation can be found in the notebook titled "Method2.ipynb"</a:t>
            </a: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9706D3-DE21-44E4-B111-70E9BCDACB86}"/>
              </a:ext>
            </a:extLst>
          </p:cNvPr>
          <p:cNvSpPr/>
          <p:nvPr/>
        </p:nvSpPr>
        <p:spPr>
          <a:xfrm>
            <a:off x="6191864" y="4397476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17EB64-783D-4F7F-AA38-CD1CCA39FC38}"/>
              </a:ext>
            </a:extLst>
          </p:cNvPr>
          <p:cNvSpPr txBox="1"/>
          <p:nvPr/>
        </p:nvSpPr>
        <p:spPr>
          <a:xfrm>
            <a:off x="6311388" y="4768951"/>
            <a:ext cx="1993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10CB25-10A7-4E91-95FD-9918DFB85AB0}"/>
              </a:ext>
            </a:extLst>
          </p:cNvPr>
          <p:cNvSpPr/>
          <p:nvPr/>
        </p:nvSpPr>
        <p:spPr>
          <a:xfrm>
            <a:off x="3150009" y="5190201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587DA0-416C-4F2D-9144-E4F05B86F5F7}"/>
              </a:ext>
            </a:extLst>
          </p:cNvPr>
          <p:cNvSpPr txBox="1"/>
          <p:nvPr/>
        </p:nvSpPr>
        <p:spPr>
          <a:xfrm>
            <a:off x="3269533" y="5463353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Compton Form Factors</a:t>
            </a:r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B2A63D-3785-4127-A2CB-B9F343211DEE}"/>
              </a:ext>
            </a:extLst>
          </p:cNvPr>
          <p:cNvSpPr/>
          <p:nvPr/>
        </p:nvSpPr>
        <p:spPr>
          <a:xfrm>
            <a:off x="3156155" y="3918153"/>
            <a:ext cx="2107789" cy="1124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A44D2F-3FEB-45C8-9707-8A4C3976419A}"/>
              </a:ext>
            </a:extLst>
          </p:cNvPr>
          <p:cNvSpPr txBox="1"/>
          <p:nvPr/>
        </p:nvSpPr>
        <p:spPr>
          <a:xfrm>
            <a:off x="3275679" y="4209741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k, QQ, x_b, t, F1, F2, dvcs const, phi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2F9F20C-9B09-49D0-BF0E-878C53D908B8}"/>
              </a:ext>
            </a:extLst>
          </p:cNvPr>
          <p:cNvSpPr/>
          <p:nvPr/>
        </p:nvSpPr>
        <p:spPr>
          <a:xfrm>
            <a:off x="9676170" y="3985748"/>
            <a:ext cx="2107789" cy="977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3EC5222-CE13-4CD3-8697-4AC11942B8D9}"/>
              </a:ext>
            </a:extLst>
          </p:cNvPr>
          <p:cNvSpPr txBox="1"/>
          <p:nvPr/>
        </p:nvSpPr>
        <p:spPr>
          <a:xfrm>
            <a:off x="10158259" y="4295772"/>
            <a:ext cx="1268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3DF020-8352-4CDC-8D6E-943101A1706F}"/>
              </a:ext>
            </a:extLst>
          </p:cNvPr>
          <p:cNvSpPr/>
          <p:nvPr/>
        </p:nvSpPr>
        <p:spPr>
          <a:xfrm>
            <a:off x="3186880" y="2885764"/>
            <a:ext cx="2120079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A46957-E815-4230-ADD6-F795C69F3E6D}"/>
              </a:ext>
            </a:extLst>
          </p:cNvPr>
          <p:cNvSpPr txBox="1"/>
          <p:nvPr/>
        </p:nvSpPr>
        <p:spPr>
          <a:xfrm>
            <a:off x="3699694" y="3122045"/>
            <a:ext cx="1274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 values</a:t>
            </a: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820ECE-00AA-4703-A7B0-E7B6AF488FB1}"/>
              </a:ext>
            </a:extLst>
          </p:cNvPr>
          <p:cNvCxnSpPr/>
          <p:nvPr/>
        </p:nvCxnSpPr>
        <p:spPr>
          <a:xfrm>
            <a:off x="5322325" y="4437418"/>
            <a:ext cx="809933" cy="4289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C18CE2-31E7-4F16-80E5-1AD41F6502A2}"/>
              </a:ext>
            </a:extLst>
          </p:cNvPr>
          <p:cNvCxnSpPr>
            <a:cxnSpLocks/>
          </p:cNvCxnSpPr>
          <p:nvPr/>
        </p:nvCxnSpPr>
        <p:spPr>
          <a:xfrm flipV="1">
            <a:off x="5328470" y="5093722"/>
            <a:ext cx="791497" cy="701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1CC94CB-31EE-4C82-9D7F-94A3ECB7C4C7}"/>
              </a:ext>
            </a:extLst>
          </p:cNvPr>
          <p:cNvCxnSpPr>
            <a:cxnSpLocks/>
          </p:cNvCxnSpPr>
          <p:nvPr/>
        </p:nvCxnSpPr>
        <p:spPr>
          <a:xfrm flipV="1">
            <a:off x="8388760" y="4577528"/>
            <a:ext cx="1197077" cy="7140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CD27624-C861-450D-859C-EB78F6C46741}"/>
              </a:ext>
            </a:extLst>
          </p:cNvPr>
          <p:cNvCxnSpPr>
            <a:cxnSpLocks/>
          </p:cNvCxnSpPr>
          <p:nvPr/>
        </p:nvCxnSpPr>
        <p:spPr>
          <a:xfrm>
            <a:off x="5396066" y="3405029"/>
            <a:ext cx="4202061" cy="981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C835C84B-C109-4B99-808C-D053CA52A6F0}"/>
              </a:ext>
            </a:extLst>
          </p:cNvPr>
          <p:cNvSpPr/>
          <p:nvPr/>
        </p:nvSpPr>
        <p:spPr>
          <a:xfrm>
            <a:off x="274073" y="5343828"/>
            <a:ext cx="1253612" cy="84803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0A8FC9-CDEA-4AB9-881B-03806C0A61B4}"/>
              </a:ext>
            </a:extLst>
          </p:cNvPr>
          <p:cNvSpPr txBox="1"/>
          <p:nvPr/>
        </p:nvSpPr>
        <p:spPr>
          <a:xfrm>
            <a:off x="295275" y="5586254"/>
            <a:ext cx="123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Kinematics</a:t>
            </a:r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4AD8527-E337-4704-9C42-7BCCBAC3DF48}"/>
              </a:ext>
            </a:extLst>
          </p:cNvPr>
          <p:cNvSpPr/>
          <p:nvPr/>
        </p:nvSpPr>
        <p:spPr>
          <a:xfrm>
            <a:off x="1902540" y="5331537"/>
            <a:ext cx="903338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7F3F77F-CFBA-4C88-BD66-6B8C415654A3}"/>
              </a:ext>
            </a:extLst>
          </p:cNvPr>
          <p:cNvSpPr txBox="1"/>
          <p:nvPr/>
        </p:nvSpPr>
        <p:spPr>
          <a:xfrm>
            <a:off x="2071225" y="5567817"/>
            <a:ext cx="678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F43AD9-9BA5-43CD-8C7F-ADFA7917B968}"/>
                  </a:ext>
                </a:extLst>
              </p14:cNvPr>
              <p14:cNvContentPartPr/>
              <p14:nvPr/>
            </p14:nvContentPartPr>
            <p14:xfrm>
              <a:off x="2321899" y="5039079"/>
              <a:ext cx="8439149" cy="1609725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F43AD9-9BA5-43CD-8C7F-ADFA7917B9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3897" y="5021113"/>
                <a:ext cx="8474794" cy="164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9CE0959-564A-40A5-B2B6-B03D9CA6F4DF}"/>
                  </a:ext>
                </a:extLst>
              </p14:cNvPr>
              <p14:cNvContentPartPr/>
              <p14:nvPr/>
            </p14:nvContentPartPr>
            <p14:xfrm>
              <a:off x="2415672" y="6291012"/>
              <a:ext cx="190500" cy="1905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9CE0959-564A-40A5-B2B6-B03D9CA6F4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7390" y="6273694"/>
                <a:ext cx="226699" cy="53340"/>
              </a:xfrm>
              <a:prstGeom prst="rect">
                <a:avLst/>
              </a:prstGeom>
            </p:spPr>
          </p:pic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2A9D579-E558-4976-8A87-44D6209102BC}"/>
              </a:ext>
            </a:extLst>
          </p:cNvPr>
          <p:cNvCxnSpPr>
            <a:cxnSpLocks/>
          </p:cNvCxnSpPr>
          <p:nvPr/>
        </p:nvCxnSpPr>
        <p:spPr>
          <a:xfrm>
            <a:off x="1530760" y="5721756"/>
            <a:ext cx="324466" cy="17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349196D-D6EA-4AD9-B8CE-216A1C3A6AE8}"/>
              </a:ext>
            </a:extLst>
          </p:cNvPr>
          <p:cNvCxnSpPr>
            <a:cxnSpLocks/>
          </p:cNvCxnSpPr>
          <p:nvPr/>
        </p:nvCxnSpPr>
        <p:spPr>
          <a:xfrm>
            <a:off x="2821243" y="5777062"/>
            <a:ext cx="324466" cy="17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0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F731-95A1-40D9-9810-BEB23492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3: Prof. Keller's Method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1BEC-8FF7-42E9-AC47-4E7C1DF32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4077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 novel local fitting method.  The steps of the process can be found in the powerpoint titled "NewMethod."  An implementation can be found in the notebook "Method3.ipynb"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0BFB9-D053-4BD0-9988-5057FB43C435}"/>
              </a:ext>
            </a:extLst>
          </p:cNvPr>
          <p:cNvSpPr/>
          <p:nvPr/>
        </p:nvSpPr>
        <p:spPr>
          <a:xfrm>
            <a:off x="3119284" y="2928782"/>
            <a:ext cx="2113934" cy="7374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FDB360-103D-495B-9292-4B5D9F2AD07D}"/>
              </a:ext>
            </a:extLst>
          </p:cNvPr>
          <p:cNvSpPr txBox="1"/>
          <p:nvPr/>
        </p:nvSpPr>
        <p:spPr>
          <a:xfrm>
            <a:off x="3244953" y="2931548"/>
            <a:ext cx="1827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Method 1 (or 2) repeated n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1E116-400F-488C-B390-DA7E3BBF2FB7}"/>
              </a:ext>
            </a:extLst>
          </p:cNvPr>
          <p:cNvSpPr/>
          <p:nvPr/>
        </p:nvSpPr>
        <p:spPr>
          <a:xfrm>
            <a:off x="188042" y="2750571"/>
            <a:ext cx="2132369" cy="10754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33561-8595-4AED-995A-669AA6DC728B}"/>
              </a:ext>
            </a:extLst>
          </p:cNvPr>
          <p:cNvSpPr txBox="1"/>
          <p:nvPr/>
        </p:nvSpPr>
        <p:spPr>
          <a:xfrm>
            <a:off x="270695" y="2814788"/>
            <a:ext cx="19750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 values (randomly generated using F as mean and errF as std for n sets)</a:t>
            </a:r>
            <a:endParaRPr lang="en-US" sz="1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269CBEF-EEDE-4A84-91FE-D0A9D2401671}"/>
              </a:ext>
            </a:extLst>
          </p:cNvPr>
          <p:cNvCxnSpPr/>
          <p:nvPr/>
        </p:nvCxnSpPr>
        <p:spPr>
          <a:xfrm flipV="1">
            <a:off x="2421808" y="3244031"/>
            <a:ext cx="637869" cy="7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69C3A2E-3DC3-41C7-89FB-9BBCB88268C6}"/>
              </a:ext>
            </a:extLst>
          </p:cNvPr>
          <p:cNvCxnSpPr>
            <a:cxnSpLocks/>
          </p:cNvCxnSpPr>
          <p:nvPr/>
        </p:nvCxnSpPr>
        <p:spPr>
          <a:xfrm flipV="1">
            <a:off x="8155244" y="4319432"/>
            <a:ext cx="680884" cy="59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AE17B6-471F-48F1-B060-E317080AF0C8}"/>
              </a:ext>
            </a:extLst>
          </p:cNvPr>
          <p:cNvCxnSpPr>
            <a:cxnSpLocks/>
          </p:cNvCxnSpPr>
          <p:nvPr/>
        </p:nvCxnSpPr>
        <p:spPr>
          <a:xfrm flipV="1">
            <a:off x="5365341" y="3323915"/>
            <a:ext cx="644012" cy="7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4E6C1BB-DA8A-40E6-BEFD-260BE0B0E17D}"/>
              </a:ext>
            </a:extLst>
          </p:cNvPr>
          <p:cNvSpPr/>
          <p:nvPr/>
        </p:nvSpPr>
        <p:spPr>
          <a:xfrm>
            <a:off x="6124267" y="4299152"/>
            <a:ext cx="1991030" cy="92177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5DDF29-ED11-4AFB-8700-7EEA943A44E7}"/>
              </a:ext>
            </a:extLst>
          </p:cNvPr>
          <p:cNvSpPr txBox="1"/>
          <p:nvPr/>
        </p:nvSpPr>
        <p:spPr>
          <a:xfrm>
            <a:off x="6219211" y="4363369"/>
            <a:ext cx="1802990" cy="849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Kinematics varied slightly within step size</a:t>
            </a:r>
            <a:endParaRPr lang="en-US" sz="16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C4EFF59-5B56-4297-85B5-38EDDBB07623}"/>
              </a:ext>
            </a:extLst>
          </p:cNvPr>
          <p:cNvSpPr/>
          <p:nvPr/>
        </p:nvSpPr>
        <p:spPr>
          <a:xfrm>
            <a:off x="9178410" y="5110312"/>
            <a:ext cx="903338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A051B2-69F7-4651-9301-871F5E76FC37}"/>
              </a:ext>
            </a:extLst>
          </p:cNvPr>
          <p:cNvSpPr txBox="1"/>
          <p:nvPr/>
        </p:nvSpPr>
        <p:spPr>
          <a:xfrm>
            <a:off x="9334805" y="5309721"/>
            <a:ext cx="678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</a:t>
            </a:r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01AC44E-55C5-474D-A3E4-EB8F34EA203D}"/>
              </a:ext>
            </a:extLst>
          </p:cNvPr>
          <p:cNvCxnSpPr>
            <a:cxnSpLocks/>
          </p:cNvCxnSpPr>
          <p:nvPr/>
        </p:nvCxnSpPr>
        <p:spPr>
          <a:xfrm>
            <a:off x="10293760" y="4062563"/>
            <a:ext cx="324466" cy="17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EBE75A-5CC2-4CF7-BD4E-B4F1016E963B}"/>
              </a:ext>
            </a:extLst>
          </p:cNvPr>
          <p:cNvSpPr/>
          <p:nvPr/>
        </p:nvSpPr>
        <p:spPr>
          <a:xfrm>
            <a:off x="6124266" y="2922636"/>
            <a:ext cx="1984886" cy="127204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D7A800-CE44-41C5-963D-2B2F672EA2D0}"/>
              </a:ext>
            </a:extLst>
          </p:cNvPr>
          <p:cNvSpPr txBox="1"/>
          <p:nvPr/>
        </p:nvSpPr>
        <p:spPr>
          <a:xfrm>
            <a:off x="6127032" y="3005290"/>
            <a:ext cx="19934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Randomly generated CFFs using mean and std from previous step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EF02C0F-06D0-4E45-B562-0E9D8DA43026}"/>
              </a:ext>
            </a:extLst>
          </p:cNvPr>
          <p:cNvSpPr/>
          <p:nvPr/>
        </p:nvSpPr>
        <p:spPr>
          <a:xfrm>
            <a:off x="8957186" y="3660058"/>
            <a:ext cx="1284338" cy="82345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BC8154-0EBB-4C46-87D7-334E43928E98}"/>
              </a:ext>
            </a:extLst>
          </p:cNvPr>
          <p:cNvSpPr txBox="1"/>
          <p:nvPr/>
        </p:nvSpPr>
        <p:spPr>
          <a:xfrm>
            <a:off x="9076710" y="3724275"/>
            <a:ext cx="1182330" cy="6642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E4EAA7E-06FB-42FB-A657-0B2185DA01B8}"/>
              </a:ext>
            </a:extLst>
          </p:cNvPr>
          <p:cNvCxnSpPr>
            <a:cxnSpLocks/>
          </p:cNvCxnSpPr>
          <p:nvPr/>
        </p:nvCxnSpPr>
        <p:spPr>
          <a:xfrm>
            <a:off x="8136808" y="3497205"/>
            <a:ext cx="699318" cy="435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DC2B732-3189-437E-9DFC-A83C0E108611}"/>
              </a:ext>
            </a:extLst>
          </p:cNvPr>
          <p:cNvSpPr/>
          <p:nvPr/>
        </p:nvSpPr>
        <p:spPr>
          <a:xfrm>
            <a:off x="10622524" y="3672345"/>
            <a:ext cx="989370" cy="7312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08D758-207C-4DEC-81E4-A66B40873F63}"/>
              </a:ext>
            </a:extLst>
          </p:cNvPr>
          <p:cNvSpPr txBox="1"/>
          <p:nvPr/>
        </p:nvSpPr>
        <p:spPr>
          <a:xfrm>
            <a:off x="10686741" y="3884044"/>
            <a:ext cx="79518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 values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2F8D64-D00D-4569-90D0-2AA1175A4066}"/>
              </a:ext>
            </a:extLst>
          </p:cNvPr>
          <p:cNvCxnSpPr>
            <a:cxnSpLocks/>
          </p:cNvCxnSpPr>
          <p:nvPr/>
        </p:nvCxnSpPr>
        <p:spPr>
          <a:xfrm flipH="1">
            <a:off x="9690304" y="4505011"/>
            <a:ext cx="1316294" cy="5825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E32373-4033-40CC-82D3-2023E2530E77}"/>
              </a:ext>
            </a:extLst>
          </p:cNvPr>
          <p:cNvCxnSpPr>
            <a:cxnSpLocks/>
          </p:cNvCxnSpPr>
          <p:nvPr/>
        </p:nvCxnSpPr>
        <p:spPr>
          <a:xfrm>
            <a:off x="8142954" y="4996627"/>
            <a:ext cx="957415" cy="416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A78A85D-D103-4CEF-AE07-5B1E53FC4A24}"/>
              </a:ext>
            </a:extLst>
          </p:cNvPr>
          <p:cNvSpPr/>
          <p:nvPr/>
        </p:nvSpPr>
        <p:spPr>
          <a:xfrm>
            <a:off x="6677331" y="5669522"/>
            <a:ext cx="2107789" cy="97708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E6912D-049D-4AF2-8319-587A38A20DAF}"/>
              </a:ext>
            </a:extLst>
          </p:cNvPr>
          <p:cNvSpPr txBox="1"/>
          <p:nvPr/>
        </p:nvSpPr>
        <p:spPr>
          <a:xfrm>
            <a:off x="7159420" y="5979546"/>
            <a:ext cx="12683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57ACA1C-51A8-4CD1-88E3-75E50126A328}"/>
              </a:ext>
            </a:extLst>
          </p:cNvPr>
          <p:cNvCxnSpPr>
            <a:cxnSpLocks/>
          </p:cNvCxnSpPr>
          <p:nvPr/>
        </p:nvCxnSpPr>
        <p:spPr>
          <a:xfrm>
            <a:off x="8149098" y="3669269"/>
            <a:ext cx="207706" cy="1922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63E4FD5-684C-4B63-8CA0-BEB55B9B25EE}"/>
              </a:ext>
            </a:extLst>
          </p:cNvPr>
          <p:cNvCxnSpPr>
            <a:cxnSpLocks/>
          </p:cNvCxnSpPr>
          <p:nvPr/>
        </p:nvCxnSpPr>
        <p:spPr>
          <a:xfrm flipH="1">
            <a:off x="8829980" y="5678736"/>
            <a:ext cx="308488" cy="293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5F62912-A1FF-4C1A-84BD-EE82AA18BECF}"/>
              </a:ext>
            </a:extLst>
          </p:cNvPr>
          <p:cNvCxnSpPr>
            <a:cxnSpLocks/>
          </p:cNvCxnSpPr>
          <p:nvPr/>
        </p:nvCxnSpPr>
        <p:spPr>
          <a:xfrm flipV="1">
            <a:off x="8812775" y="6015494"/>
            <a:ext cx="656301" cy="40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B56831F-92DE-4C3A-9F64-22ADFF8E06C1}"/>
              </a:ext>
            </a:extLst>
          </p:cNvPr>
          <p:cNvSpPr/>
          <p:nvPr/>
        </p:nvSpPr>
        <p:spPr>
          <a:xfrm>
            <a:off x="427702" y="5122602"/>
            <a:ext cx="1948014" cy="553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64E0DCF-1D86-46A7-A062-908B9FE68130}"/>
              </a:ext>
            </a:extLst>
          </p:cNvPr>
          <p:cNvSpPr txBox="1"/>
          <p:nvPr/>
        </p:nvSpPr>
        <p:spPr>
          <a:xfrm>
            <a:off x="571807" y="5229836"/>
            <a:ext cx="180299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cs typeface="Calibri"/>
              </a:rPr>
              <a:t>Initial kinematics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E970D61-4D24-4FB9-8E33-FA25934AAA92}"/>
              </a:ext>
            </a:extLst>
          </p:cNvPr>
          <p:cNvSpPr/>
          <p:nvPr/>
        </p:nvSpPr>
        <p:spPr>
          <a:xfrm>
            <a:off x="3322072" y="4372891"/>
            <a:ext cx="1972596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6B0651-C3F4-4C50-8A5B-03FAD9C82E6F}"/>
              </a:ext>
            </a:extLst>
          </p:cNvPr>
          <p:cNvSpPr txBox="1"/>
          <p:nvPr/>
        </p:nvSpPr>
        <p:spPr>
          <a:xfrm>
            <a:off x="3656676" y="4473978"/>
            <a:ext cx="1477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 post-training</a:t>
            </a:r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458D53-9204-410E-AF63-45F7ED301B50}"/>
              </a:ext>
            </a:extLst>
          </p:cNvPr>
          <p:cNvSpPr/>
          <p:nvPr/>
        </p:nvSpPr>
        <p:spPr>
          <a:xfrm>
            <a:off x="2934925" y="5829293"/>
            <a:ext cx="1972596" cy="84188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DB8813-654D-450A-997C-3B025F84FF77}"/>
              </a:ext>
            </a:extLst>
          </p:cNvPr>
          <p:cNvSpPr txBox="1"/>
          <p:nvPr/>
        </p:nvSpPr>
        <p:spPr>
          <a:xfrm>
            <a:off x="3269530" y="5930380"/>
            <a:ext cx="1477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 distributions</a:t>
            </a:r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3F3808-1CFE-438D-A2DD-E34C3AE5B471}"/>
              </a:ext>
            </a:extLst>
          </p:cNvPr>
          <p:cNvCxnSpPr>
            <a:cxnSpLocks/>
          </p:cNvCxnSpPr>
          <p:nvPr/>
        </p:nvCxnSpPr>
        <p:spPr>
          <a:xfrm flipV="1">
            <a:off x="2446388" y="4854062"/>
            <a:ext cx="797643" cy="4436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382D54-A38A-421B-AD70-F82CD3ED8203}"/>
              </a:ext>
            </a:extLst>
          </p:cNvPr>
          <p:cNvCxnSpPr>
            <a:cxnSpLocks/>
          </p:cNvCxnSpPr>
          <p:nvPr/>
        </p:nvCxnSpPr>
        <p:spPr>
          <a:xfrm>
            <a:off x="1364839" y="3902788"/>
            <a:ext cx="1885337" cy="8160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9206618-B48D-4CB6-A926-D36BD1F9DBAD}"/>
              </a:ext>
            </a:extLst>
          </p:cNvPr>
          <p:cNvCxnSpPr>
            <a:cxnSpLocks/>
          </p:cNvCxnSpPr>
          <p:nvPr/>
        </p:nvCxnSpPr>
        <p:spPr>
          <a:xfrm flipH="1">
            <a:off x="4128934" y="5316174"/>
            <a:ext cx="222452" cy="441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6628-528E-4D9F-830A-63B329BB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4: Two-stage Global Fit</a:t>
            </a:r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473576E-DEE4-4D7A-9316-4D8E91E2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748" y="14077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Kinematic sets are fitted locally to find CFFs, and then those CFFs are predicted using an ANN with Kinematics as inputs. An implementation can be found in  "Method4.ipynb"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B602112-7757-44B0-A55E-A0F1B8F2A868}"/>
              </a:ext>
            </a:extLst>
          </p:cNvPr>
          <p:cNvSpPr/>
          <p:nvPr/>
        </p:nvSpPr>
        <p:spPr>
          <a:xfrm>
            <a:off x="851719" y="3020958"/>
            <a:ext cx="2132369" cy="107540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55AA99-A14D-4B10-BC8D-BE1FBC08E8AE}"/>
              </a:ext>
            </a:extLst>
          </p:cNvPr>
          <p:cNvSpPr txBox="1"/>
          <p:nvPr/>
        </p:nvSpPr>
        <p:spPr>
          <a:xfrm>
            <a:off x="934372" y="3085175"/>
            <a:ext cx="197505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Calibri"/>
              </a:rPr>
              <a:t>F values (randomly generated using F as mean and errF as std for n sets)</a:t>
            </a:r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6B9435-7708-4AA4-8444-207FAD2EDBA6}"/>
              </a:ext>
            </a:extLst>
          </p:cNvPr>
          <p:cNvSpPr/>
          <p:nvPr/>
        </p:nvSpPr>
        <p:spPr>
          <a:xfrm>
            <a:off x="3438832" y="3211459"/>
            <a:ext cx="2113934" cy="73742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58CEB3-9A29-4212-B60B-F4F3EC47A5F3}"/>
              </a:ext>
            </a:extLst>
          </p:cNvPr>
          <p:cNvSpPr txBox="1"/>
          <p:nvPr/>
        </p:nvSpPr>
        <p:spPr>
          <a:xfrm>
            <a:off x="3564501" y="3214225"/>
            <a:ext cx="18275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Method 1 (or 2) repeated n times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19CF65-0B6F-4676-9C90-8045EBAC5087}"/>
              </a:ext>
            </a:extLst>
          </p:cNvPr>
          <p:cNvCxnSpPr>
            <a:cxnSpLocks/>
          </p:cNvCxnSpPr>
          <p:nvPr/>
        </p:nvCxnSpPr>
        <p:spPr>
          <a:xfrm flipV="1">
            <a:off x="3048615" y="3569721"/>
            <a:ext cx="349045" cy="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A2DEBBE-93E8-4C52-B595-04E80FC2766B}"/>
              </a:ext>
            </a:extLst>
          </p:cNvPr>
          <p:cNvSpPr/>
          <p:nvPr/>
        </p:nvSpPr>
        <p:spPr>
          <a:xfrm>
            <a:off x="5903041" y="3352797"/>
            <a:ext cx="1646902" cy="44245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D980A6-60C0-487C-948A-4B7E9A06D125}"/>
              </a:ext>
            </a:extLst>
          </p:cNvPr>
          <p:cNvSpPr txBox="1"/>
          <p:nvPr/>
        </p:nvSpPr>
        <p:spPr>
          <a:xfrm>
            <a:off x="6028710" y="3355563"/>
            <a:ext cx="14711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 sets of CFFs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330E404-DBEA-4C40-91E8-D9D1B43E965E}"/>
              </a:ext>
            </a:extLst>
          </p:cNvPr>
          <p:cNvCxnSpPr>
            <a:cxnSpLocks/>
          </p:cNvCxnSpPr>
          <p:nvPr/>
        </p:nvCxnSpPr>
        <p:spPr>
          <a:xfrm flipV="1">
            <a:off x="5549695" y="3575865"/>
            <a:ext cx="349045" cy="1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E26C61B-582E-42B2-8B5E-A0B6D74C6282}"/>
              </a:ext>
            </a:extLst>
          </p:cNvPr>
          <p:cNvSpPr/>
          <p:nvPr/>
        </p:nvSpPr>
        <p:spPr>
          <a:xfrm>
            <a:off x="4128491" y="4559404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985C1F-D68D-4C36-96B2-FF8DAA78CCEC}"/>
              </a:ext>
            </a:extLst>
          </p:cNvPr>
          <p:cNvSpPr txBox="1"/>
          <p:nvPr/>
        </p:nvSpPr>
        <p:spPr>
          <a:xfrm>
            <a:off x="4254160" y="4562170"/>
            <a:ext cx="1471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Respective Kinematics</a:t>
            </a:r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34DF43-BC64-402C-B40E-8445D0D7E855}"/>
              </a:ext>
            </a:extLst>
          </p:cNvPr>
          <p:cNvSpPr/>
          <p:nvPr/>
        </p:nvSpPr>
        <p:spPr>
          <a:xfrm>
            <a:off x="6223990" y="4381194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F866ED-627C-4B37-8F3B-E05A96A8D717}"/>
              </a:ext>
            </a:extLst>
          </p:cNvPr>
          <p:cNvSpPr txBox="1"/>
          <p:nvPr/>
        </p:nvSpPr>
        <p:spPr>
          <a:xfrm>
            <a:off x="6626191" y="4506863"/>
            <a:ext cx="1108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 ANNs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3CAEE07-E5DC-4C3D-8FC1-3E6EBC643977}"/>
              </a:ext>
            </a:extLst>
          </p:cNvPr>
          <p:cNvCxnSpPr>
            <a:cxnSpLocks/>
          </p:cNvCxnSpPr>
          <p:nvPr/>
        </p:nvCxnSpPr>
        <p:spPr>
          <a:xfrm flipV="1">
            <a:off x="5795500" y="4700430"/>
            <a:ext cx="355190" cy="210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E13BA29-A3CB-4102-B8B9-40C9F742E56F}"/>
              </a:ext>
            </a:extLst>
          </p:cNvPr>
          <p:cNvSpPr/>
          <p:nvPr/>
        </p:nvSpPr>
        <p:spPr>
          <a:xfrm>
            <a:off x="8319489" y="4307452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3530E9-7F12-4A44-B95E-4910F991FB5C}"/>
              </a:ext>
            </a:extLst>
          </p:cNvPr>
          <p:cNvSpPr txBox="1"/>
          <p:nvPr/>
        </p:nvSpPr>
        <p:spPr>
          <a:xfrm>
            <a:off x="8518900" y="4328653"/>
            <a:ext cx="1581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 sets of CFF estimates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E1B6D5-B9C9-4A65-98D2-309FD0205D94}"/>
              </a:ext>
            </a:extLst>
          </p:cNvPr>
          <p:cNvCxnSpPr>
            <a:cxnSpLocks/>
          </p:cNvCxnSpPr>
          <p:nvPr/>
        </p:nvCxnSpPr>
        <p:spPr>
          <a:xfrm flipV="1">
            <a:off x="7884854" y="4620541"/>
            <a:ext cx="416641" cy="130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86B97FA-8358-4798-820C-627E2B78AD56}"/>
              </a:ext>
            </a:extLst>
          </p:cNvPr>
          <p:cNvSpPr/>
          <p:nvPr/>
        </p:nvSpPr>
        <p:spPr>
          <a:xfrm>
            <a:off x="8582331" y="2941070"/>
            <a:ext cx="1382660" cy="73127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8C77BAC-E58C-4339-94EE-E253452ED328}"/>
              </a:ext>
            </a:extLst>
          </p:cNvPr>
          <p:cNvSpPr txBox="1"/>
          <p:nvPr/>
        </p:nvSpPr>
        <p:spPr>
          <a:xfrm>
            <a:off x="8609678" y="3122046"/>
            <a:ext cx="149573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 Optimizers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79CAE5-6385-4CEA-A19F-E1C620E61BDF}"/>
              </a:ext>
            </a:extLst>
          </p:cNvPr>
          <p:cNvCxnSpPr>
            <a:cxnSpLocks/>
          </p:cNvCxnSpPr>
          <p:nvPr/>
        </p:nvCxnSpPr>
        <p:spPr>
          <a:xfrm flipV="1">
            <a:off x="9212208" y="3754073"/>
            <a:ext cx="66368" cy="4621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4804EA-30C1-432D-9D82-E82C2CF3E2EF}"/>
              </a:ext>
            </a:extLst>
          </p:cNvPr>
          <p:cNvCxnSpPr>
            <a:cxnSpLocks/>
          </p:cNvCxnSpPr>
          <p:nvPr/>
        </p:nvCxnSpPr>
        <p:spPr>
          <a:xfrm flipV="1">
            <a:off x="7639046" y="3268603"/>
            <a:ext cx="871384" cy="3023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7C3E8DF-0C22-43DF-BE2A-88744B794361}"/>
              </a:ext>
            </a:extLst>
          </p:cNvPr>
          <p:cNvCxnSpPr>
            <a:cxnSpLocks/>
          </p:cNvCxnSpPr>
          <p:nvPr/>
        </p:nvCxnSpPr>
        <p:spPr>
          <a:xfrm flipH="1">
            <a:off x="7164639" y="3638542"/>
            <a:ext cx="1322438" cy="644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198B4D97-18E6-4B16-A46E-A9F8C07B0E69}"/>
              </a:ext>
            </a:extLst>
          </p:cNvPr>
          <p:cNvSpPr/>
          <p:nvPr/>
        </p:nvSpPr>
        <p:spPr>
          <a:xfrm>
            <a:off x="2672086" y="5702403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9EF4FB-DCB3-424A-8AF8-04AB31312065}"/>
              </a:ext>
            </a:extLst>
          </p:cNvPr>
          <p:cNvSpPr txBox="1"/>
          <p:nvPr/>
        </p:nvSpPr>
        <p:spPr>
          <a:xfrm>
            <a:off x="2674852" y="5828072"/>
            <a:ext cx="21532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 ANNs post-training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717187B-1D77-4252-906B-0784CA4D31B9}"/>
              </a:ext>
            </a:extLst>
          </p:cNvPr>
          <p:cNvSpPr/>
          <p:nvPr/>
        </p:nvSpPr>
        <p:spPr>
          <a:xfrm>
            <a:off x="644184" y="5683968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12D6B6-CAF2-4CF6-ABEA-961ABE5C96C0}"/>
              </a:ext>
            </a:extLst>
          </p:cNvPr>
          <p:cNvSpPr txBox="1"/>
          <p:nvPr/>
        </p:nvSpPr>
        <p:spPr>
          <a:xfrm>
            <a:off x="677675" y="5705169"/>
            <a:ext cx="1575620" cy="64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Any Kinematics</a:t>
            </a:r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DD0F85-8777-4ADE-9809-1098DF1D03C3}"/>
              </a:ext>
            </a:extLst>
          </p:cNvPr>
          <p:cNvCxnSpPr>
            <a:cxnSpLocks/>
          </p:cNvCxnSpPr>
          <p:nvPr/>
        </p:nvCxnSpPr>
        <p:spPr>
          <a:xfrm flipV="1">
            <a:off x="2298903" y="6052365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BBCDDE5-D4BA-4842-AD99-AB580550BC60}"/>
              </a:ext>
            </a:extLst>
          </p:cNvPr>
          <p:cNvSpPr/>
          <p:nvPr/>
        </p:nvSpPr>
        <p:spPr>
          <a:xfrm>
            <a:off x="5111714" y="5696257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E3F003-1837-443B-BB52-D816FDC3E7CA}"/>
              </a:ext>
            </a:extLst>
          </p:cNvPr>
          <p:cNvSpPr txBox="1"/>
          <p:nvPr/>
        </p:nvSpPr>
        <p:spPr>
          <a:xfrm>
            <a:off x="5341851" y="5680587"/>
            <a:ext cx="17353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 estimated distributions</a:t>
            </a:r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F13033E-5302-4299-AE7B-C53C232D3FB6}"/>
              </a:ext>
            </a:extLst>
          </p:cNvPr>
          <p:cNvCxnSpPr>
            <a:cxnSpLocks/>
          </p:cNvCxnSpPr>
          <p:nvPr/>
        </p:nvCxnSpPr>
        <p:spPr>
          <a:xfrm flipV="1">
            <a:off x="4824563" y="6021639"/>
            <a:ext cx="244578" cy="56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71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B694-7D8B-46EF-B0BE-1A4A9167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Method 5: Single-stage Global Fit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4FE0-1DAE-4A62-8629-13C272617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66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Global fit on entire pseudo-data set.  An implementation can be found in "Method5.ipynb"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899F84-2DD8-49BE-A8AB-5DB02F4D4564}"/>
              </a:ext>
            </a:extLst>
          </p:cNvPr>
          <p:cNvSpPr/>
          <p:nvPr/>
        </p:nvSpPr>
        <p:spPr>
          <a:xfrm>
            <a:off x="2463151" y="3735952"/>
            <a:ext cx="866467" cy="63909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96FC6-AB28-43E6-B901-8778A52B45D5}"/>
              </a:ext>
            </a:extLst>
          </p:cNvPr>
          <p:cNvSpPr txBox="1"/>
          <p:nvPr/>
        </p:nvSpPr>
        <p:spPr>
          <a:xfrm>
            <a:off x="2465917" y="3824751"/>
            <a:ext cx="80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300433-38B9-4A44-BEB8-5356639872E1}"/>
              </a:ext>
            </a:extLst>
          </p:cNvPr>
          <p:cNvSpPr/>
          <p:nvPr/>
        </p:nvSpPr>
        <p:spPr>
          <a:xfrm>
            <a:off x="435249" y="3717517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5E836-2E6A-44DF-90BF-3A293817B20B}"/>
              </a:ext>
            </a:extLst>
          </p:cNvPr>
          <p:cNvSpPr txBox="1"/>
          <p:nvPr/>
        </p:nvSpPr>
        <p:spPr>
          <a:xfrm>
            <a:off x="468740" y="3738718"/>
            <a:ext cx="15756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Pseudo-data Kinematics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D33724-0725-4277-B8CD-B5B01CF22C35}"/>
              </a:ext>
            </a:extLst>
          </p:cNvPr>
          <p:cNvCxnSpPr>
            <a:cxnSpLocks/>
          </p:cNvCxnSpPr>
          <p:nvPr/>
        </p:nvCxnSpPr>
        <p:spPr>
          <a:xfrm flipV="1">
            <a:off x="2089968" y="4085914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F18E790-BBAB-4A35-A50B-C3BFAC5E382D}"/>
              </a:ext>
            </a:extLst>
          </p:cNvPr>
          <p:cNvSpPr/>
          <p:nvPr/>
        </p:nvSpPr>
        <p:spPr>
          <a:xfrm>
            <a:off x="8135135" y="6064967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4CAF75-6D03-4BCB-998A-BE504462758E}"/>
              </a:ext>
            </a:extLst>
          </p:cNvPr>
          <p:cNvSpPr txBox="1"/>
          <p:nvPr/>
        </p:nvSpPr>
        <p:spPr>
          <a:xfrm>
            <a:off x="8365272" y="6049298"/>
            <a:ext cx="17353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 estimated distributions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7DD6A3-014F-4458-960C-67F0E2FC64E3}"/>
              </a:ext>
            </a:extLst>
          </p:cNvPr>
          <p:cNvCxnSpPr>
            <a:cxnSpLocks/>
          </p:cNvCxnSpPr>
          <p:nvPr/>
        </p:nvCxnSpPr>
        <p:spPr>
          <a:xfrm>
            <a:off x="4849144" y="4117866"/>
            <a:ext cx="1006577" cy="4780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03CD77-A4F3-46E0-BD2A-3ADDD0F80910}"/>
              </a:ext>
            </a:extLst>
          </p:cNvPr>
          <p:cNvCxnSpPr>
            <a:cxnSpLocks/>
          </p:cNvCxnSpPr>
          <p:nvPr/>
        </p:nvCxnSpPr>
        <p:spPr>
          <a:xfrm flipV="1">
            <a:off x="3448048" y="4042897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A3D00E6-B77A-46F1-86C8-C2D108698551}"/>
              </a:ext>
            </a:extLst>
          </p:cNvPr>
          <p:cNvSpPr/>
          <p:nvPr/>
        </p:nvSpPr>
        <p:spPr>
          <a:xfrm>
            <a:off x="3894973" y="3778967"/>
            <a:ext cx="866467" cy="63909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4CCFEF-B02E-4953-9140-FE8C4A804D99}"/>
              </a:ext>
            </a:extLst>
          </p:cNvPr>
          <p:cNvSpPr txBox="1"/>
          <p:nvPr/>
        </p:nvSpPr>
        <p:spPr>
          <a:xfrm>
            <a:off x="3897739" y="3867766"/>
            <a:ext cx="801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CFFs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00973E-E689-43F4-A03C-92159E9772E2}"/>
              </a:ext>
            </a:extLst>
          </p:cNvPr>
          <p:cNvSpPr/>
          <p:nvPr/>
        </p:nvSpPr>
        <p:spPr>
          <a:xfrm>
            <a:off x="5872316" y="4323733"/>
            <a:ext cx="2107789" cy="53463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521BEC-7C98-47D2-B1E5-EA1DDEC69E6B}"/>
              </a:ext>
            </a:extLst>
          </p:cNvPr>
          <p:cNvSpPr txBox="1"/>
          <p:nvPr/>
        </p:nvSpPr>
        <p:spPr>
          <a:xfrm>
            <a:off x="5948824" y="4387951"/>
            <a:ext cx="1993491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TotalUUXS function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89CA3-642F-4483-8F96-B8DFC5BF7DFC}"/>
              </a:ext>
            </a:extLst>
          </p:cNvPr>
          <p:cNvSpPr/>
          <p:nvPr/>
        </p:nvSpPr>
        <p:spPr>
          <a:xfrm>
            <a:off x="3291349" y="5110314"/>
            <a:ext cx="2107789" cy="80501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2DC3F-A47C-44C6-90DC-96B15886D32E}"/>
              </a:ext>
            </a:extLst>
          </p:cNvPr>
          <p:cNvSpPr txBox="1"/>
          <p:nvPr/>
        </p:nvSpPr>
        <p:spPr>
          <a:xfrm>
            <a:off x="3410873" y="5082354"/>
            <a:ext cx="19934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k, QQ, x_b, t, F1, F2, dvcs const, phi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23FDEE-4474-4538-B002-19C40D7644AA}"/>
              </a:ext>
            </a:extLst>
          </p:cNvPr>
          <p:cNvCxnSpPr/>
          <p:nvPr/>
        </p:nvCxnSpPr>
        <p:spPr>
          <a:xfrm flipV="1">
            <a:off x="4345244" y="4681998"/>
            <a:ext cx="1473610" cy="363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8695262-3AF7-462F-9B57-0D536DA64A9F}"/>
              </a:ext>
            </a:extLst>
          </p:cNvPr>
          <p:cNvSpPr/>
          <p:nvPr/>
        </p:nvSpPr>
        <p:spPr>
          <a:xfrm>
            <a:off x="6099686" y="3070119"/>
            <a:ext cx="1689918" cy="52233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E66CF0-4BCC-4BF3-BE6E-0A02E3D0AE7E}"/>
              </a:ext>
            </a:extLst>
          </p:cNvPr>
          <p:cNvSpPr txBox="1"/>
          <p:nvPr/>
        </p:nvSpPr>
        <p:spPr>
          <a:xfrm>
            <a:off x="6440435" y="3128190"/>
            <a:ext cx="10164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F values</a:t>
            </a:r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EA8335-CD87-476A-B0CF-9F64A94FFEBD}"/>
              </a:ext>
            </a:extLst>
          </p:cNvPr>
          <p:cNvSpPr/>
          <p:nvPr/>
        </p:nvSpPr>
        <p:spPr>
          <a:xfrm>
            <a:off x="8668363" y="3567877"/>
            <a:ext cx="1382660" cy="731276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FE7F56-F00D-4855-8FC2-BF419C7484E1}"/>
              </a:ext>
            </a:extLst>
          </p:cNvPr>
          <p:cNvSpPr txBox="1"/>
          <p:nvPr/>
        </p:nvSpPr>
        <p:spPr>
          <a:xfrm>
            <a:off x="8683420" y="3754998"/>
            <a:ext cx="1225345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Optimizer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57173B-CB10-4B28-88E0-24AFA2DA9DB1}"/>
              </a:ext>
            </a:extLst>
          </p:cNvPr>
          <p:cNvCxnSpPr>
            <a:cxnSpLocks/>
          </p:cNvCxnSpPr>
          <p:nvPr/>
        </p:nvCxnSpPr>
        <p:spPr>
          <a:xfrm>
            <a:off x="7854128" y="3282123"/>
            <a:ext cx="742335" cy="705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0022F3-DFA3-4011-8B90-A08205F67D2A}"/>
              </a:ext>
            </a:extLst>
          </p:cNvPr>
          <p:cNvCxnSpPr>
            <a:cxnSpLocks/>
          </p:cNvCxnSpPr>
          <p:nvPr/>
        </p:nvCxnSpPr>
        <p:spPr>
          <a:xfrm flipV="1">
            <a:off x="8081498" y="4135072"/>
            <a:ext cx="508820" cy="492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9207DBC-6668-4641-8BE9-C599A1BF99DF}"/>
                  </a:ext>
                </a:extLst>
              </p14:cNvPr>
              <p14:cNvContentPartPr/>
              <p14:nvPr/>
            </p14:nvContentPartPr>
            <p14:xfrm>
              <a:off x="2787247" y="2598511"/>
              <a:ext cx="6429374" cy="1038225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9207DBC-6668-4641-8BE9-C599A1BF99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9243" y="2580517"/>
                <a:ext cx="6465023" cy="1073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03195F0-305A-4E26-9E12-DDF4328183F7}"/>
                  </a:ext>
                </a:extLst>
              </p14:cNvPr>
              <p14:cNvContentPartPr/>
              <p14:nvPr/>
            </p14:nvContentPartPr>
            <p14:xfrm>
              <a:off x="2772716" y="3425348"/>
              <a:ext cx="57150" cy="20002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03195F0-305A-4E26-9E12-DDF4328183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4857" y="3407263"/>
                <a:ext cx="92512" cy="235834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AF465517-2CD9-4A2D-A82E-E01BC1733DE0}"/>
              </a:ext>
            </a:extLst>
          </p:cNvPr>
          <p:cNvSpPr/>
          <p:nvPr/>
        </p:nvSpPr>
        <p:spPr>
          <a:xfrm>
            <a:off x="8989312" y="5161628"/>
            <a:ext cx="2156950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CC8D2A6-81D8-4A38-956F-ED0F0798D48C}"/>
              </a:ext>
            </a:extLst>
          </p:cNvPr>
          <p:cNvSpPr txBox="1"/>
          <p:nvPr/>
        </p:nvSpPr>
        <p:spPr>
          <a:xfrm>
            <a:off x="8992078" y="5188974"/>
            <a:ext cx="21532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ANNs post-training with MC Dropout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E2CC64-8971-4C65-81D8-E40EA55AB8B0}"/>
              </a:ext>
            </a:extLst>
          </p:cNvPr>
          <p:cNvSpPr/>
          <p:nvPr/>
        </p:nvSpPr>
        <p:spPr>
          <a:xfrm>
            <a:off x="6961410" y="5143193"/>
            <a:ext cx="1646902" cy="64524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650DEE-8E6B-46BC-8310-EC9059B4B0A1}"/>
              </a:ext>
            </a:extLst>
          </p:cNvPr>
          <p:cNvSpPr txBox="1"/>
          <p:nvPr/>
        </p:nvSpPr>
        <p:spPr>
          <a:xfrm>
            <a:off x="6994901" y="5164394"/>
            <a:ext cx="1575620" cy="640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Any Kinematics</a:t>
            </a:r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D23FF6-F6A4-4478-968F-A7FE60C94DC8}"/>
              </a:ext>
            </a:extLst>
          </p:cNvPr>
          <p:cNvCxnSpPr>
            <a:cxnSpLocks/>
          </p:cNvCxnSpPr>
          <p:nvPr/>
        </p:nvCxnSpPr>
        <p:spPr>
          <a:xfrm flipV="1">
            <a:off x="8616129" y="5511590"/>
            <a:ext cx="336755" cy="135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C5EAAF8-DB3A-467A-AB5D-95C0B0EA5F7B}"/>
              </a:ext>
            </a:extLst>
          </p:cNvPr>
          <p:cNvCxnSpPr>
            <a:cxnSpLocks/>
          </p:cNvCxnSpPr>
          <p:nvPr/>
        </p:nvCxnSpPr>
        <p:spPr>
          <a:xfrm flipH="1">
            <a:off x="9358464" y="5844656"/>
            <a:ext cx="628034" cy="1954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7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07631143-982F-43FE-BE69-0374D2C15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08" y="805542"/>
            <a:ext cx="2723352" cy="508725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06176C3-89C4-41A2-B2C0-E171BB3C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661" y="761999"/>
            <a:ext cx="2913103" cy="51318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FCDCFF51-96DF-4063-AB38-7A6B3C325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060" y="863599"/>
            <a:ext cx="3061206" cy="52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6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DC3C43D8-A93D-4535-9F39-4BAE5066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238" y="302381"/>
            <a:ext cx="3411295" cy="62562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664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ANN Methods</vt:lpstr>
      <vt:lpstr>Method 1: Default SciPy Optimizer</vt:lpstr>
      <vt:lpstr>Method 2: ANN Local Fit</vt:lpstr>
      <vt:lpstr>Method 3: Prof. Keller's Method</vt:lpstr>
      <vt:lpstr>Method 4: Two-stage Global Fit</vt:lpstr>
      <vt:lpstr>Method 5: Single-stage Global Fit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2021-02-04T23:36:37Z</dcterms:created>
  <dcterms:modified xsi:type="dcterms:W3CDTF">2021-02-11T00:58:36Z</dcterms:modified>
</cp:coreProperties>
</file>