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5943-E849-5942-B20A-638F27385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A7CD5-AB5A-694E-BF0A-FC98B8605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C3FC-DAA0-374F-AC47-EFEF1AF5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2E4F-AB89-B247-B047-33665174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0F3E-F125-6D44-8525-80E132FF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6AFB-FD10-F541-99FD-649F2262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65445-F5DD-A043-ADE9-28876D8F8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9427-BCD8-CB45-ABCD-A827D594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932B-BD67-6C45-9AA9-D1FFEC9A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AE8E-29AF-264A-8AA1-C5FFE09B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77E71-77F9-6E4F-8E48-592DD50F3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B0F63-3200-F349-BB70-D3A7C3D4A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2EB91-89D0-F547-AA97-46BCC642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D9DD-F1CC-F246-89FC-DABE68B1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DC8A3-A97B-1040-99B5-97FF62A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041-2325-1C42-A7C0-C4226EE7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A7E8-E1B8-B043-ACCA-EFB77CC5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9EE1-0A9D-2248-B3A4-1AB09A58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117D-7EC2-9444-B9C7-19137A4F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C570-916B-844B-91DD-DFF3A63C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C354-1258-EA4E-A2FD-668DDFC3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AA99-E47F-F64A-B4D9-7EF497B1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7B40-6D21-7540-BD7E-AB657528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83B1-71A2-EA4F-A6B2-BBECA731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5CACE-FBF4-6F4D-A0BC-88B2EDB5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C13-265E-BD41-92A8-8ED5DBA6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6729-2C16-5741-B0BF-2D5E1C03B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EC7FD-DB23-F543-AA2B-784B6B8B1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54929-9777-9940-A12A-D8C48F75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7537-EABE-3D49-B715-2FE16202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20715-AF87-7B4A-82E2-B2319DD7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4639-A346-2944-A4D6-543BC35B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A580-0983-0748-A2A5-842AF43F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276FA-2350-C04B-8705-8E4A8E809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7B2E1-D8E3-3145-A91D-D41D58CD1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BE7D5-215C-C748-BEC7-BD9423E2B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FB643-7106-A74D-B3A0-1201F8FF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79818-383A-214F-B8AA-B2659FBE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34C77-4517-0E48-B3F3-A63645DF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F5E4-9DD5-C345-A4D2-75AF10AD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27E40-F1F7-0F49-8CE7-07B7FE6B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FA471-B265-244A-B97E-42724A19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1344-0975-4645-8F17-0183E428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1DA24-2CF9-AC44-92EF-F012579B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AB9F6-3D7B-7F42-8A16-62EBF60A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48CDB-70F1-1C4E-8640-94486FC3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3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985B-98A9-E44A-A795-A7A6D5E5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A74D-6572-CF4B-B475-ED8F8FFC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0429E-ABB4-C14C-A75C-19A180931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7C535-21D3-4840-ADA0-2EBCCBF3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9219-F271-9D43-AA28-658A85A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BCD57-4220-414C-8CFA-6FA437C0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C711-749D-6746-9051-6C6996AF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F4A4D-A831-9547-9623-358C4A3F9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6881-590A-3341-95CD-50A8DA95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34440-D5A7-C541-801D-54E0221D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C798-3094-964B-98E2-94B45831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E27EC-D498-734B-865E-645D2AF0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ECBC7-EE45-A943-8385-72899F06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E9A4B-239C-A443-83EC-07D29DE5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ECBE-1EE9-7D42-A5DC-5F36B7D14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176E2-C4A3-F747-BE47-16B8B92C017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71A4-F528-924F-9A29-A8D5913CB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6DF96-B6E2-634E-9893-B32648ACE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858D-133A-1748-AAFA-225874FC6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Grid Search Fitting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C758-3F81-754E-96E3-F31ADBF42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Snyder</a:t>
            </a:r>
          </a:p>
          <a:p>
            <a:r>
              <a:rPr lang="en-US"/>
              <a:t>July 2, </a:t>
            </a:r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0173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C10146-A467-C849-B5A4-CE226D3B6C8F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Global Fit Algorithm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05878-C0BB-EF4B-8D95-0EFD5F1C6481}"/>
              </a:ext>
            </a:extLst>
          </p:cNvPr>
          <p:cNvSpPr txBox="1"/>
          <p:nvPr/>
        </p:nvSpPr>
        <p:spPr>
          <a:xfrm>
            <a:off x="493853" y="1939351"/>
            <a:ext cx="1120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global fit uses almost the same algorithm as the grid search local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fitting values of </a:t>
            </a:r>
            <a:r>
              <a:rPr lang="en-US" dirty="0" err="1"/>
              <a:t>ReH</a:t>
            </a:r>
            <a:r>
              <a:rPr lang="en-US" dirty="0"/>
              <a:t>, </a:t>
            </a:r>
            <a:r>
              <a:rPr lang="en-US" dirty="0" err="1"/>
              <a:t>ReE</a:t>
            </a:r>
            <a:r>
              <a:rPr lang="en-US" dirty="0"/>
              <a:t>, and </a:t>
            </a:r>
            <a:r>
              <a:rPr lang="en-US" dirty="0" err="1"/>
              <a:t>ReHtilde</a:t>
            </a:r>
            <a:r>
              <a:rPr lang="en-US" dirty="0"/>
              <a:t>, it fits values of coefficients in this equation: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683D2A-C26A-574E-B214-F5EB98FD6AFA}"/>
                  </a:ext>
                </a:extLst>
              </p:cNvPr>
              <p:cNvSpPr txBox="1"/>
              <p:nvPr/>
            </p:nvSpPr>
            <p:spPr>
              <a:xfrm>
                <a:off x="2427078" y="2850008"/>
                <a:ext cx="7337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𝑄𝑄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683D2A-C26A-574E-B214-F5EB98FD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078" y="2850008"/>
                <a:ext cx="7337843" cy="276999"/>
              </a:xfrm>
              <a:prstGeom prst="rect">
                <a:avLst/>
              </a:prstGeom>
              <a:blipFill>
                <a:blip r:embed="rId2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36D5A49-58EE-C146-B345-74F0AAA8A011}"/>
              </a:ext>
            </a:extLst>
          </p:cNvPr>
          <p:cNvSpPr txBox="1"/>
          <p:nvPr/>
        </p:nvSpPr>
        <p:spPr>
          <a:xfrm>
            <a:off x="493853" y="3730994"/>
            <a:ext cx="11204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exact same approach as in the grid search local fit is not feasible because we are fitting 9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number of points tested in the local fit:  21^3 = 9,261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did the same algorithm in the global fit: 21^9 = 794,280,046,581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Rethink grid as concentric spheres and randomly generate points that are a specified radius away from the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 still requires checking millions of points to get good coverage of the space</a:t>
            </a:r>
          </a:p>
        </p:txBody>
      </p:sp>
    </p:spTree>
    <p:extLst>
      <p:ext uri="{BB962C8B-B14F-4D97-AF65-F5344CB8AC3E}">
        <p14:creationId xmlns:p14="http://schemas.microsoft.com/office/powerpoint/2010/main" val="243860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7E56D-273D-B749-808C-62B4391E4DF0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Global Fit Results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30E75-7CEF-C04D-B7D3-3BA44502D555}"/>
              </a:ext>
            </a:extLst>
          </p:cNvPr>
          <p:cNvSpPr txBox="1"/>
          <p:nvPr/>
        </p:nvSpPr>
        <p:spPr>
          <a:xfrm>
            <a:off x="493853" y="1654343"/>
            <a:ext cx="112042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run on the true CFF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&lt;0.1% error in all CFFs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run on the grid search local fit results and just considering the mean values and not their errors: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than 50% error in </a:t>
            </a:r>
            <a:r>
              <a:rPr lang="en-US" dirty="0" err="1"/>
              <a:t>ReH</a:t>
            </a:r>
            <a:r>
              <a:rPr lang="en-US" dirty="0"/>
              <a:t> and </a:t>
            </a:r>
            <a:r>
              <a:rPr lang="en-US" dirty="0" err="1"/>
              <a:t>ReHtilde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than 90% error in </a:t>
            </a:r>
            <a:r>
              <a:rPr lang="en-US" dirty="0" err="1"/>
              <a:t>ReE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that the true values are within the error bars of the grid search local fit results but we don’t know 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methods for finding the true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Randomly guess the true value for each set within the local fit’s error bars and repeat until the error in the global fit results is ~0%.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Clearly not feasible.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Shift the guessed value for each set one-by-one to the place where the error in the global fit’s results is lowest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Decreases the error in the global fit results for </a:t>
            </a:r>
            <a:r>
              <a:rPr lang="en-US" dirty="0" err="1"/>
              <a:t>ReH</a:t>
            </a:r>
            <a:r>
              <a:rPr lang="en-US" dirty="0"/>
              <a:t> from 50% to 15%.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Does not shift values in the correct direction.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final equation does not match the correct equation.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replicas in the same way as the local fit?</a:t>
            </a:r>
          </a:p>
        </p:txBody>
      </p:sp>
    </p:spTree>
    <p:extLst>
      <p:ext uri="{BB962C8B-B14F-4D97-AF65-F5344CB8AC3E}">
        <p14:creationId xmlns:p14="http://schemas.microsoft.com/office/powerpoint/2010/main" val="271889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E5A1BA-E54A-FE4D-A603-1B71C47CBEB1}"/>
              </a:ext>
            </a:extLst>
          </p:cNvPr>
          <p:cNvSpPr/>
          <p:nvPr/>
        </p:nvSpPr>
        <p:spPr>
          <a:xfrm>
            <a:off x="875526" y="2502727"/>
            <a:ext cx="1615044" cy="926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FEE1D-2A47-D44F-B3D0-E0155376E18C}"/>
              </a:ext>
            </a:extLst>
          </p:cNvPr>
          <p:cNvSpPr txBox="1"/>
          <p:nvPr/>
        </p:nvSpPr>
        <p:spPr>
          <a:xfrm>
            <a:off x="875526" y="2779744"/>
            <a:ext cx="161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Fit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31EDDF-6ACF-4447-B33B-1564C803935C}"/>
              </a:ext>
            </a:extLst>
          </p:cNvPr>
          <p:cNvSpPr/>
          <p:nvPr/>
        </p:nvSpPr>
        <p:spPr>
          <a:xfrm>
            <a:off x="3775291" y="2502727"/>
            <a:ext cx="1615044" cy="926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2720174-8E84-3043-9471-ABCCA5F76E42}"/>
              </a:ext>
            </a:extLst>
          </p:cNvPr>
          <p:cNvSpPr/>
          <p:nvPr/>
        </p:nvSpPr>
        <p:spPr>
          <a:xfrm>
            <a:off x="6675056" y="2502725"/>
            <a:ext cx="1615044" cy="926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E2F8FE-FD37-424A-B697-236CF20803ED}"/>
              </a:ext>
            </a:extLst>
          </p:cNvPr>
          <p:cNvSpPr/>
          <p:nvPr/>
        </p:nvSpPr>
        <p:spPr>
          <a:xfrm>
            <a:off x="9574821" y="2502726"/>
            <a:ext cx="1615044" cy="926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0D5B9-474F-0746-8F94-FCD8E621BD50}"/>
              </a:ext>
            </a:extLst>
          </p:cNvPr>
          <p:cNvSpPr txBox="1"/>
          <p:nvPr/>
        </p:nvSpPr>
        <p:spPr>
          <a:xfrm>
            <a:off x="3775291" y="2641244"/>
            <a:ext cx="161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Fit</a:t>
            </a:r>
          </a:p>
          <a:p>
            <a:pPr algn="ctr"/>
            <a:r>
              <a:rPr lang="en-US" dirty="0"/>
              <a:t>Result Cleaner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C339C-6B57-9B48-B25C-DDCD1B60FDD2}"/>
              </a:ext>
            </a:extLst>
          </p:cNvPr>
          <p:cNvSpPr txBox="1"/>
          <p:nvPr/>
        </p:nvSpPr>
        <p:spPr>
          <a:xfrm>
            <a:off x="6630070" y="2643458"/>
            <a:ext cx="17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Fit</a:t>
            </a:r>
          </a:p>
          <a:p>
            <a:pPr algn="ctr"/>
            <a:r>
              <a:rPr lang="en-US" dirty="0"/>
              <a:t>Result Narrower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03143-5152-BF43-AAA0-123555FD72C4}"/>
              </a:ext>
            </a:extLst>
          </p:cNvPr>
          <p:cNvSpPr txBox="1"/>
          <p:nvPr/>
        </p:nvSpPr>
        <p:spPr>
          <a:xfrm>
            <a:off x="9574819" y="2779744"/>
            <a:ext cx="161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Fit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CA3B0D-9EE4-9E41-9410-C8400DE4191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490570" y="2965865"/>
            <a:ext cx="1284721" cy="0"/>
          </a:xfrm>
          <a:prstGeom prst="straightConnector1">
            <a:avLst/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20E85E-A17E-3940-8A5F-36034F3D9836}"/>
              </a:ext>
            </a:extLst>
          </p:cNvPr>
          <p:cNvCxnSpPr>
            <a:cxnSpLocks/>
          </p:cNvCxnSpPr>
          <p:nvPr/>
        </p:nvCxnSpPr>
        <p:spPr>
          <a:xfrm>
            <a:off x="5390335" y="2964410"/>
            <a:ext cx="1284721" cy="0"/>
          </a:xfrm>
          <a:prstGeom prst="straightConnector1">
            <a:avLst/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552D05-30BA-8245-AE0B-8F3A13FB42FF}"/>
              </a:ext>
            </a:extLst>
          </p:cNvPr>
          <p:cNvCxnSpPr>
            <a:cxnSpLocks/>
          </p:cNvCxnSpPr>
          <p:nvPr/>
        </p:nvCxnSpPr>
        <p:spPr>
          <a:xfrm>
            <a:off x="8290100" y="2964410"/>
            <a:ext cx="1284721" cy="0"/>
          </a:xfrm>
          <a:prstGeom prst="straightConnector1">
            <a:avLst/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AD890C-A081-AB4E-8868-CBB5C1327A45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3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243892-F1C6-7B45-9112-64E6D3C5FFC2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Local Fit Algorithm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54267-016C-644F-952A-9F58D311E202}"/>
              </a:ext>
            </a:extLst>
          </p:cNvPr>
          <p:cNvSpPr txBox="1"/>
          <p:nvPr/>
        </p:nvSpPr>
        <p:spPr>
          <a:xfrm>
            <a:off x="493853" y="1939351"/>
            <a:ext cx="112042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the guesses for the CFFs being all 0.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hyperparameters: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 = the number of points tested on either side of the guess (how ‘dense’ the grid 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totalDist</a:t>
            </a:r>
            <a:r>
              <a:rPr lang="en-US" dirty="0"/>
              <a:t>  = the total distance being tested on either side of the guess (how wide the grid is)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a grid of the CFFs where each CFF value is in the range [guess - </a:t>
            </a:r>
            <a:r>
              <a:rPr lang="en-US" dirty="0" err="1"/>
              <a:t>totalDist</a:t>
            </a:r>
            <a:r>
              <a:rPr lang="en-US" dirty="0"/>
              <a:t>, guess + </a:t>
            </a:r>
            <a:r>
              <a:rPr lang="en-US" dirty="0" err="1"/>
              <a:t>totalDist</a:t>
            </a:r>
            <a:r>
              <a:rPr lang="en-US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(2*num + 1)^3 points in this grid. When num=10, there are 9261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Whichever point in the grid produces the least error in F becomes the new guesses for the CFFs.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until the guesses stop changing.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guesses stabilize, decrease the size of the grid and run again.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totalDist</a:t>
            </a:r>
            <a:r>
              <a:rPr lang="en-US" dirty="0"/>
              <a:t> /= num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end, this algorithm will produce the CFF values that have the lowest error in F.</a:t>
            </a:r>
          </a:p>
        </p:txBody>
      </p:sp>
    </p:spTree>
    <p:extLst>
      <p:ext uri="{BB962C8B-B14F-4D97-AF65-F5344CB8AC3E}">
        <p14:creationId xmlns:p14="http://schemas.microsoft.com/office/powerpoint/2010/main" val="295359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3B9DA-1E8B-8D43-B545-8D49756BCF24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Local Fit Algorithm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1A03A-ECAA-7741-9A5C-A9D84C77A511}"/>
              </a:ext>
            </a:extLst>
          </p:cNvPr>
          <p:cNvSpPr txBox="1"/>
          <p:nvPr/>
        </p:nvSpPr>
        <p:spPr>
          <a:xfrm>
            <a:off x="493853" y="1939351"/>
            <a:ext cx="11204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random number in the range [0, 1] is generated (from a uniform distribution)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to a Gaussian distribution (mean=0, </a:t>
            </a:r>
            <a:r>
              <a:rPr lang="en-US" dirty="0" err="1"/>
              <a:t>stddev</a:t>
            </a:r>
            <a:r>
              <a:rPr lang="en-US" dirty="0"/>
              <a:t>=1) using the Box-Muller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value represents the number of standard deviations that a particular index’s F value will be off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replica is an array of these values – one for each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described on the previous slide is run for 100 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there, it takes the mean and standard deviation of the CFF values that were produced</a:t>
            </a:r>
          </a:p>
        </p:txBody>
      </p:sp>
    </p:spTree>
    <p:extLst>
      <p:ext uri="{BB962C8B-B14F-4D97-AF65-F5344CB8AC3E}">
        <p14:creationId xmlns:p14="http://schemas.microsoft.com/office/powerpoint/2010/main" val="44755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30578-4968-B840-B9E8-5F0FF8DDBFE0}"/>
              </a:ext>
            </a:extLst>
          </p:cNvPr>
          <p:cNvSpPr txBox="1"/>
          <p:nvPr/>
        </p:nvSpPr>
        <p:spPr>
          <a:xfrm>
            <a:off x="-1" y="13889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Local Fit Results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03F13-B881-6C40-AFAA-97CD1FEC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7" y="1154559"/>
            <a:ext cx="9552605" cy="570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3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27B125-3F79-5A4A-B4EF-BE3C0438A396}"/>
              </a:ext>
            </a:extLst>
          </p:cNvPr>
          <p:cNvSpPr txBox="1"/>
          <p:nvPr/>
        </p:nvSpPr>
        <p:spPr>
          <a:xfrm>
            <a:off x="-1" y="13889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Local Fit Results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8FF48-4E75-6148-B816-43633476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46" y="1154559"/>
            <a:ext cx="9555108" cy="57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3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078FB-1F3F-5344-B72A-8D8681E7AF67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Local Fit Results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BCAC1-7E34-FF4F-96A3-3062B8479797}"/>
              </a:ext>
            </a:extLst>
          </p:cNvPr>
          <p:cNvSpPr txBox="1"/>
          <p:nvPr/>
        </p:nvSpPr>
        <p:spPr>
          <a:xfrm>
            <a:off x="493853" y="1939351"/>
            <a:ext cx="1120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ReE</a:t>
            </a:r>
            <a:r>
              <a:rPr lang="en-US" dirty="0"/>
              <a:t> values are generally less accurate but have larger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sets that have a CFF that is off by more than 1 standard deviation have a very low </a:t>
            </a:r>
            <a:r>
              <a:rPr lang="en-US" dirty="0" err="1"/>
              <a:t>ReE</a:t>
            </a:r>
            <a:r>
              <a:rPr lang="en-US" dirty="0"/>
              <a:t> standard deviation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02D74-DC2B-CD46-80D8-8B4C7752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1" y="3286496"/>
            <a:ext cx="10685418" cy="121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4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57462-D7A5-BB44-92EC-A873FEAF7389}"/>
              </a:ext>
            </a:extLst>
          </p:cNvPr>
          <p:cNvSpPr txBox="1"/>
          <p:nvPr/>
        </p:nvSpPr>
        <p:spPr>
          <a:xfrm>
            <a:off x="-1" y="44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Local Fit Result Cleaner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7ED98-0D24-BD40-A69D-D51E8B75E3B1}"/>
              </a:ext>
            </a:extLst>
          </p:cNvPr>
          <p:cNvSpPr txBox="1"/>
          <p:nvPr/>
        </p:nvSpPr>
        <p:spPr>
          <a:xfrm>
            <a:off x="493852" y="1059941"/>
            <a:ext cx="1120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Removes all sets with an </a:t>
            </a:r>
            <a:r>
              <a:rPr lang="en-US" dirty="0" err="1"/>
              <a:t>ReE</a:t>
            </a:r>
            <a:r>
              <a:rPr lang="en-US" dirty="0"/>
              <a:t> standard deviation that is smaller than one standard deviation less than the mean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2817BA-5139-AA4A-9120-128BA062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35" y="1429273"/>
            <a:ext cx="9018329" cy="53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1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17BF9-285B-314C-8AAF-D527E73C5BA0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Local Fit Result Narrower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ADBB4-6ABE-5B42-AF59-61352C877FDE}"/>
              </a:ext>
            </a:extLst>
          </p:cNvPr>
          <p:cNvSpPr txBox="1"/>
          <p:nvPr/>
        </p:nvSpPr>
        <p:spPr>
          <a:xfrm>
            <a:off x="493853" y="1939351"/>
            <a:ext cx="11204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this point, we can assume that the grid search local fit + result cleaner can produce results that always contain the true values in their error bars.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step is to decrease the error bars so we can have a tighter fit.</a:t>
            </a:r>
          </a:p>
        </p:txBody>
      </p:sp>
    </p:spTree>
    <p:extLst>
      <p:ext uri="{BB962C8B-B14F-4D97-AF65-F5344CB8AC3E}">
        <p14:creationId xmlns:p14="http://schemas.microsoft.com/office/powerpoint/2010/main" val="336737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755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Grid Search Fitting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Search Fitting Methods</dc:title>
  <dc:creator>Snyder, Nathan Bennett (nbs9vy)</dc:creator>
  <cp:lastModifiedBy>Snyder, Nathan Bennett (nbs9vy)</cp:lastModifiedBy>
  <cp:revision>26</cp:revision>
  <dcterms:created xsi:type="dcterms:W3CDTF">2021-06-25T23:03:11Z</dcterms:created>
  <dcterms:modified xsi:type="dcterms:W3CDTF">2021-06-28T23:50:07Z</dcterms:modified>
</cp:coreProperties>
</file>