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EFD8E2-280B-4EF0-8511-3C01B4478E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5D9087-CEED-427C-8D02-62547DFA60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3/8/23 6:16:08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DB33C07-8920-491D-9A88-E630A4833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85737"/>
            <a:ext cx="106013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2023-03-09T02:16:09Z</dcterms:created>
  <dcterms:modified xsi:type="dcterms:W3CDTF">2023-03-09T02:16:09Z</dcterms:modified>
</cp:coreProperties>
</file>