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252"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GT"/>
        </a:p>
      </c:txPr>
    </c:title>
    <c:autoTitleDeleted val="0"/>
    <c:plotArea>
      <c:layout/>
      <c:pieChart>
        <c:varyColors val="1"/>
        <c:ser>
          <c:idx val="0"/>
          <c:order val="0"/>
          <c:tx>
            <c:strRef>
              <c:f>Hoja1!$B$1</c:f>
              <c:strCache>
                <c:ptCount val="1"/>
                <c:pt idx="0">
                  <c:v>Lenguajes de Programación mas usados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GT"/>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Hoja1!$A$2:$A$5</c:f>
              <c:strCache>
                <c:ptCount val="4"/>
                <c:pt idx="0">
                  <c:v>HTML 5</c:v>
                </c:pt>
                <c:pt idx="1">
                  <c:v>CSS 3</c:v>
                </c:pt>
                <c:pt idx="2">
                  <c:v>JavaScript</c:v>
                </c:pt>
                <c:pt idx="3">
                  <c:v>PHP</c:v>
                </c:pt>
              </c:strCache>
            </c:strRef>
          </c:cat>
          <c:val>
            <c:numRef>
              <c:f>Hoja1!$B$2:$B$5</c:f>
              <c:numCache>
                <c:formatCode>General</c:formatCode>
                <c:ptCount val="4"/>
                <c:pt idx="0">
                  <c:v>3.6</c:v>
                </c:pt>
                <c:pt idx="1">
                  <c:v>2.5</c:v>
                </c:pt>
                <c:pt idx="2">
                  <c:v>2.4</c:v>
                </c:pt>
                <c:pt idx="3">
                  <c:v>1.5</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GT"/>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7DAE45-3D26-4C29-B1DF-C7139D5CF3C3}" type="doc">
      <dgm:prSet loTypeId="urn:microsoft.com/office/officeart/2008/layout/NameandTitleOrganizationalChart" loCatId="hierarchy" qsTypeId="urn:microsoft.com/office/officeart/2005/8/quickstyle/simple1" qsCatId="simple" csTypeId="urn:microsoft.com/office/officeart/2005/8/colors/accent3_1" csCatId="accent3" phldr="1"/>
      <dgm:spPr/>
      <dgm:t>
        <a:bodyPr/>
        <a:lstStyle/>
        <a:p>
          <a:endParaRPr lang="es-GT"/>
        </a:p>
      </dgm:t>
    </dgm:pt>
    <dgm:pt modelId="{D39311F7-27D1-4E54-8107-0E1BC4602EC5}">
      <dgm:prSet phldrT="[Texto]"/>
      <dgm:spPr/>
      <dgm:t>
        <a:bodyPr/>
        <a:lstStyle/>
        <a:p>
          <a:r>
            <a:rPr lang="es-GT" dirty="0" smtClean="0"/>
            <a:t>Lenguajes de Programación</a:t>
          </a:r>
          <a:endParaRPr lang="es-GT" dirty="0"/>
        </a:p>
      </dgm:t>
    </dgm:pt>
    <dgm:pt modelId="{BE67C7F0-A560-40EE-9F1E-5A0087CF967C}" type="parTrans" cxnId="{B23624DF-DE37-4AFB-A7ED-2396CCB7C287}">
      <dgm:prSet/>
      <dgm:spPr/>
      <dgm:t>
        <a:bodyPr/>
        <a:lstStyle/>
        <a:p>
          <a:endParaRPr lang="es-GT"/>
        </a:p>
      </dgm:t>
    </dgm:pt>
    <dgm:pt modelId="{8E9A6427-9E30-4DE7-8EF7-B922A5EDADBB}" type="sibTrans" cxnId="{B23624DF-DE37-4AFB-A7ED-2396CCB7C287}">
      <dgm:prSet/>
      <dgm:spPr/>
      <dgm:t>
        <a:bodyPr/>
        <a:lstStyle/>
        <a:p>
          <a:r>
            <a:rPr lang="es-GT" dirty="0" smtClean="0"/>
            <a:t>tipos</a:t>
          </a:r>
          <a:endParaRPr lang="es-GT" dirty="0"/>
        </a:p>
      </dgm:t>
    </dgm:pt>
    <dgm:pt modelId="{BC726018-476A-4313-9421-AF237B250B12}">
      <dgm:prSet phldrT="[Texto]"/>
      <dgm:spPr/>
      <dgm:t>
        <a:bodyPr/>
        <a:lstStyle/>
        <a:p>
          <a:r>
            <a:rPr lang="es-GT" dirty="0" smtClean="0"/>
            <a:t>Lenguaje Interpretado</a:t>
          </a:r>
          <a:endParaRPr lang="es-GT" dirty="0"/>
        </a:p>
      </dgm:t>
    </dgm:pt>
    <dgm:pt modelId="{C9DFACC9-5924-4BE8-A327-90FE45D714DE}" type="parTrans" cxnId="{F2DA570E-4894-4842-A8A6-53F9CAEB7FEA}">
      <dgm:prSet/>
      <dgm:spPr/>
      <dgm:t>
        <a:bodyPr/>
        <a:lstStyle/>
        <a:p>
          <a:endParaRPr lang="es-GT"/>
        </a:p>
      </dgm:t>
    </dgm:pt>
    <dgm:pt modelId="{15FA1203-A9D9-4EBB-969B-731C75F8CD3F}" type="sibTrans" cxnId="{F2DA570E-4894-4842-A8A6-53F9CAEB7FEA}">
      <dgm:prSet/>
      <dgm:spPr/>
      <dgm:t>
        <a:bodyPr/>
        <a:lstStyle/>
        <a:p>
          <a:r>
            <a:rPr lang="es-GT" dirty="0" smtClean="0"/>
            <a:t>Perteneciente al Lenguaje Maquina</a:t>
          </a:r>
          <a:endParaRPr lang="es-GT" dirty="0"/>
        </a:p>
      </dgm:t>
    </dgm:pt>
    <dgm:pt modelId="{79C73511-3A61-4B8C-9833-A5849D55E2B3}">
      <dgm:prSet phldrT="[Texto]"/>
      <dgm:spPr/>
      <dgm:t>
        <a:bodyPr/>
        <a:lstStyle/>
        <a:p>
          <a:r>
            <a:rPr lang="es-GT" dirty="0" smtClean="0"/>
            <a:t>Lenguaje Intermediario</a:t>
          </a:r>
          <a:endParaRPr lang="es-GT" dirty="0"/>
        </a:p>
      </dgm:t>
    </dgm:pt>
    <dgm:pt modelId="{B7548205-1E84-4F33-914D-A2F292057325}" type="parTrans" cxnId="{792C6F75-6DC1-4C50-8CB1-BE3583CA1DE3}">
      <dgm:prSet/>
      <dgm:spPr/>
      <dgm:t>
        <a:bodyPr/>
        <a:lstStyle/>
        <a:p>
          <a:endParaRPr lang="es-GT"/>
        </a:p>
      </dgm:t>
    </dgm:pt>
    <dgm:pt modelId="{244EF07E-9F6B-46B4-A723-138136C910DD}" type="sibTrans" cxnId="{792C6F75-6DC1-4C50-8CB1-BE3583CA1DE3}">
      <dgm:prSet/>
      <dgm:spPr/>
      <dgm:t>
        <a:bodyPr/>
        <a:lstStyle/>
        <a:p>
          <a:r>
            <a:rPr lang="es-GT" dirty="0" smtClean="0"/>
            <a:t>Perteneciente a ambos tipos de lenguaje</a:t>
          </a:r>
          <a:endParaRPr lang="es-GT" dirty="0"/>
        </a:p>
      </dgm:t>
    </dgm:pt>
    <dgm:pt modelId="{DC7D3D93-222C-49F2-AF65-708F66C46D17}">
      <dgm:prSet phldrT="[Texto]"/>
      <dgm:spPr/>
      <dgm:t>
        <a:bodyPr/>
        <a:lstStyle/>
        <a:p>
          <a:r>
            <a:rPr lang="es-GT" dirty="0" smtClean="0"/>
            <a:t>Lenguaje Compilado</a:t>
          </a:r>
          <a:endParaRPr lang="es-GT" dirty="0"/>
        </a:p>
      </dgm:t>
    </dgm:pt>
    <dgm:pt modelId="{FDD317C8-6355-417C-BA81-743FAC69F1D5}" type="parTrans" cxnId="{DA2963FA-2B9C-4495-A109-8E445517F341}">
      <dgm:prSet/>
      <dgm:spPr/>
      <dgm:t>
        <a:bodyPr/>
        <a:lstStyle/>
        <a:p>
          <a:endParaRPr lang="es-GT"/>
        </a:p>
      </dgm:t>
    </dgm:pt>
    <dgm:pt modelId="{7F3099A6-3639-4C68-A829-DC2E067469F6}" type="sibTrans" cxnId="{DA2963FA-2B9C-4495-A109-8E445517F341}">
      <dgm:prSet/>
      <dgm:spPr/>
      <dgm:t>
        <a:bodyPr/>
        <a:lstStyle/>
        <a:p>
          <a:r>
            <a:rPr lang="es-GT" dirty="0" smtClean="0"/>
            <a:t>Perteneciente a un compilador de texto</a:t>
          </a:r>
          <a:endParaRPr lang="es-GT" dirty="0"/>
        </a:p>
      </dgm:t>
    </dgm:pt>
    <dgm:pt modelId="{9D59FF66-3F54-4831-A60E-7B0689260EDB}" type="pres">
      <dgm:prSet presAssocID="{2E7DAE45-3D26-4C29-B1DF-C7139D5CF3C3}" presName="hierChild1" presStyleCnt="0">
        <dgm:presLayoutVars>
          <dgm:orgChart val="1"/>
          <dgm:chPref val="1"/>
          <dgm:dir/>
          <dgm:animOne val="branch"/>
          <dgm:animLvl val="lvl"/>
          <dgm:resizeHandles/>
        </dgm:presLayoutVars>
      </dgm:prSet>
      <dgm:spPr/>
    </dgm:pt>
    <dgm:pt modelId="{002DA94A-A36D-4D49-B73D-16AE232FD7CC}" type="pres">
      <dgm:prSet presAssocID="{D39311F7-27D1-4E54-8107-0E1BC4602EC5}" presName="hierRoot1" presStyleCnt="0">
        <dgm:presLayoutVars>
          <dgm:hierBranch val="init"/>
        </dgm:presLayoutVars>
      </dgm:prSet>
      <dgm:spPr/>
    </dgm:pt>
    <dgm:pt modelId="{D708EF0E-F2E0-4328-A27A-2D7680A4E59D}" type="pres">
      <dgm:prSet presAssocID="{D39311F7-27D1-4E54-8107-0E1BC4602EC5}" presName="rootComposite1" presStyleCnt="0"/>
      <dgm:spPr/>
    </dgm:pt>
    <dgm:pt modelId="{3019D7B2-3ADC-48FE-813B-B39DB31D0EA7}" type="pres">
      <dgm:prSet presAssocID="{D39311F7-27D1-4E54-8107-0E1BC4602EC5}" presName="rootText1" presStyleLbl="node0" presStyleIdx="0" presStyleCnt="1">
        <dgm:presLayoutVars>
          <dgm:chMax/>
          <dgm:chPref val="3"/>
        </dgm:presLayoutVars>
      </dgm:prSet>
      <dgm:spPr/>
      <dgm:t>
        <a:bodyPr/>
        <a:lstStyle/>
        <a:p>
          <a:endParaRPr lang="es-GT"/>
        </a:p>
      </dgm:t>
    </dgm:pt>
    <dgm:pt modelId="{91292E0B-A54E-422F-ADA0-7891A84901D6}" type="pres">
      <dgm:prSet presAssocID="{D39311F7-27D1-4E54-8107-0E1BC4602EC5}" presName="titleText1" presStyleLbl="fgAcc0" presStyleIdx="0" presStyleCnt="1">
        <dgm:presLayoutVars>
          <dgm:chMax val="0"/>
          <dgm:chPref val="0"/>
        </dgm:presLayoutVars>
      </dgm:prSet>
      <dgm:spPr/>
    </dgm:pt>
    <dgm:pt modelId="{A815B88A-2553-4288-9647-8A5BB0AD8089}" type="pres">
      <dgm:prSet presAssocID="{D39311F7-27D1-4E54-8107-0E1BC4602EC5}" presName="rootConnector1" presStyleLbl="node1" presStyleIdx="0" presStyleCnt="3"/>
      <dgm:spPr/>
    </dgm:pt>
    <dgm:pt modelId="{04906FD2-FDC1-425C-8A4D-6AF8CA58E9AC}" type="pres">
      <dgm:prSet presAssocID="{D39311F7-27D1-4E54-8107-0E1BC4602EC5}" presName="hierChild2" presStyleCnt="0"/>
      <dgm:spPr/>
    </dgm:pt>
    <dgm:pt modelId="{05F1F4EA-59BC-4898-856E-E770A7DA497F}" type="pres">
      <dgm:prSet presAssocID="{C9DFACC9-5924-4BE8-A327-90FE45D714DE}" presName="Name37" presStyleLbl="parChTrans1D2" presStyleIdx="0" presStyleCnt="3"/>
      <dgm:spPr/>
    </dgm:pt>
    <dgm:pt modelId="{21A370C8-2C4E-4B26-8FF3-8BE615D4F441}" type="pres">
      <dgm:prSet presAssocID="{BC726018-476A-4313-9421-AF237B250B12}" presName="hierRoot2" presStyleCnt="0">
        <dgm:presLayoutVars>
          <dgm:hierBranch val="init"/>
        </dgm:presLayoutVars>
      </dgm:prSet>
      <dgm:spPr/>
    </dgm:pt>
    <dgm:pt modelId="{77EBCDF7-B4AD-4914-8827-D6F7729701C9}" type="pres">
      <dgm:prSet presAssocID="{BC726018-476A-4313-9421-AF237B250B12}" presName="rootComposite" presStyleCnt="0"/>
      <dgm:spPr/>
    </dgm:pt>
    <dgm:pt modelId="{C8C53726-B10D-4985-999C-2154AD3E6E48}" type="pres">
      <dgm:prSet presAssocID="{BC726018-476A-4313-9421-AF237B250B12}" presName="rootText" presStyleLbl="node1" presStyleIdx="0" presStyleCnt="3">
        <dgm:presLayoutVars>
          <dgm:chMax/>
          <dgm:chPref val="3"/>
        </dgm:presLayoutVars>
      </dgm:prSet>
      <dgm:spPr/>
      <dgm:t>
        <a:bodyPr/>
        <a:lstStyle/>
        <a:p>
          <a:endParaRPr lang="es-GT"/>
        </a:p>
      </dgm:t>
    </dgm:pt>
    <dgm:pt modelId="{D7FD2A38-16B2-4E95-89A5-E31591C0CA67}" type="pres">
      <dgm:prSet presAssocID="{BC726018-476A-4313-9421-AF237B250B12}" presName="titleText2" presStyleLbl="fgAcc1" presStyleIdx="0" presStyleCnt="3">
        <dgm:presLayoutVars>
          <dgm:chMax val="0"/>
          <dgm:chPref val="0"/>
        </dgm:presLayoutVars>
      </dgm:prSet>
      <dgm:spPr/>
      <dgm:t>
        <a:bodyPr/>
        <a:lstStyle/>
        <a:p>
          <a:endParaRPr lang="es-GT"/>
        </a:p>
      </dgm:t>
    </dgm:pt>
    <dgm:pt modelId="{CBCBCB49-C087-496E-86FF-49BDE462E8E3}" type="pres">
      <dgm:prSet presAssocID="{BC726018-476A-4313-9421-AF237B250B12}" presName="rootConnector" presStyleLbl="node2" presStyleIdx="0" presStyleCnt="0"/>
      <dgm:spPr/>
    </dgm:pt>
    <dgm:pt modelId="{EBC3AAF2-D54C-4161-BD4E-BF8756F97D8A}" type="pres">
      <dgm:prSet presAssocID="{BC726018-476A-4313-9421-AF237B250B12}" presName="hierChild4" presStyleCnt="0"/>
      <dgm:spPr/>
    </dgm:pt>
    <dgm:pt modelId="{DE861B38-C2A7-45FB-A468-6445E37E07AF}" type="pres">
      <dgm:prSet presAssocID="{BC726018-476A-4313-9421-AF237B250B12}" presName="hierChild5" presStyleCnt="0"/>
      <dgm:spPr/>
    </dgm:pt>
    <dgm:pt modelId="{1F118DEC-74A0-45E4-82F1-A1C19C969F3C}" type="pres">
      <dgm:prSet presAssocID="{B7548205-1E84-4F33-914D-A2F292057325}" presName="Name37" presStyleLbl="parChTrans1D2" presStyleIdx="1" presStyleCnt="3"/>
      <dgm:spPr/>
    </dgm:pt>
    <dgm:pt modelId="{479DBBEB-CA4E-49D7-B33B-E6592885C1B3}" type="pres">
      <dgm:prSet presAssocID="{79C73511-3A61-4B8C-9833-A5849D55E2B3}" presName="hierRoot2" presStyleCnt="0">
        <dgm:presLayoutVars>
          <dgm:hierBranch val="init"/>
        </dgm:presLayoutVars>
      </dgm:prSet>
      <dgm:spPr/>
    </dgm:pt>
    <dgm:pt modelId="{952EE019-7A5D-4CE1-AC9B-F56DC3251287}" type="pres">
      <dgm:prSet presAssocID="{79C73511-3A61-4B8C-9833-A5849D55E2B3}" presName="rootComposite" presStyleCnt="0"/>
      <dgm:spPr/>
    </dgm:pt>
    <dgm:pt modelId="{6CE5F2E8-172F-4E55-AC10-F6D37B7DE2D0}" type="pres">
      <dgm:prSet presAssocID="{79C73511-3A61-4B8C-9833-A5849D55E2B3}" presName="rootText" presStyleLbl="node1" presStyleIdx="1" presStyleCnt="3">
        <dgm:presLayoutVars>
          <dgm:chMax/>
          <dgm:chPref val="3"/>
        </dgm:presLayoutVars>
      </dgm:prSet>
      <dgm:spPr/>
    </dgm:pt>
    <dgm:pt modelId="{ABD75F0A-8AE7-44E9-BF5A-603FA1C607CB}" type="pres">
      <dgm:prSet presAssocID="{79C73511-3A61-4B8C-9833-A5849D55E2B3}" presName="titleText2" presStyleLbl="fgAcc1" presStyleIdx="1" presStyleCnt="3">
        <dgm:presLayoutVars>
          <dgm:chMax val="0"/>
          <dgm:chPref val="0"/>
        </dgm:presLayoutVars>
      </dgm:prSet>
      <dgm:spPr/>
    </dgm:pt>
    <dgm:pt modelId="{591707BE-1E03-4D34-A4C2-76C95F7EA1E8}" type="pres">
      <dgm:prSet presAssocID="{79C73511-3A61-4B8C-9833-A5849D55E2B3}" presName="rootConnector" presStyleLbl="node2" presStyleIdx="0" presStyleCnt="0"/>
      <dgm:spPr/>
    </dgm:pt>
    <dgm:pt modelId="{AC4C1567-43EA-4EDC-837F-BBE4CA4ED4A9}" type="pres">
      <dgm:prSet presAssocID="{79C73511-3A61-4B8C-9833-A5849D55E2B3}" presName="hierChild4" presStyleCnt="0"/>
      <dgm:spPr/>
    </dgm:pt>
    <dgm:pt modelId="{66B1C0D2-6D2D-4720-8D04-F1124B9F3DAB}" type="pres">
      <dgm:prSet presAssocID="{79C73511-3A61-4B8C-9833-A5849D55E2B3}" presName="hierChild5" presStyleCnt="0"/>
      <dgm:spPr/>
    </dgm:pt>
    <dgm:pt modelId="{0D5A2202-CAB6-40D0-AF77-375C91366B28}" type="pres">
      <dgm:prSet presAssocID="{FDD317C8-6355-417C-BA81-743FAC69F1D5}" presName="Name37" presStyleLbl="parChTrans1D2" presStyleIdx="2" presStyleCnt="3"/>
      <dgm:spPr/>
    </dgm:pt>
    <dgm:pt modelId="{0DB5A017-A8B0-40F1-848B-229050971DD5}" type="pres">
      <dgm:prSet presAssocID="{DC7D3D93-222C-49F2-AF65-708F66C46D17}" presName="hierRoot2" presStyleCnt="0">
        <dgm:presLayoutVars>
          <dgm:hierBranch val="init"/>
        </dgm:presLayoutVars>
      </dgm:prSet>
      <dgm:spPr/>
    </dgm:pt>
    <dgm:pt modelId="{DE72CE09-F132-4368-A360-005D56896041}" type="pres">
      <dgm:prSet presAssocID="{DC7D3D93-222C-49F2-AF65-708F66C46D17}" presName="rootComposite" presStyleCnt="0"/>
      <dgm:spPr/>
    </dgm:pt>
    <dgm:pt modelId="{F5DB4281-B010-409F-BCB0-7F4E1AB2DE66}" type="pres">
      <dgm:prSet presAssocID="{DC7D3D93-222C-49F2-AF65-708F66C46D17}" presName="rootText" presStyleLbl="node1" presStyleIdx="2" presStyleCnt="3">
        <dgm:presLayoutVars>
          <dgm:chMax/>
          <dgm:chPref val="3"/>
        </dgm:presLayoutVars>
      </dgm:prSet>
      <dgm:spPr/>
      <dgm:t>
        <a:bodyPr/>
        <a:lstStyle/>
        <a:p>
          <a:endParaRPr lang="es-GT"/>
        </a:p>
      </dgm:t>
    </dgm:pt>
    <dgm:pt modelId="{650F2AD1-808D-4581-A3B9-52AD679C8389}" type="pres">
      <dgm:prSet presAssocID="{DC7D3D93-222C-49F2-AF65-708F66C46D17}" presName="titleText2" presStyleLbl="fgAcc1" presStyleIdx="2" presStyleCnt="3">
        <dgm:presLayoutVars>
          <dgm:chMax val="0"/>
          <dgm:chPref val="0"/>
        </dgm:presLayoutVars>
      </dgm:prSet>
      <dgm:spPr/>
    </dgm:pt>
    <dgm:pt modelId="{FEB37B3D-996A-4966-8B83-6ECEC61B9DE3}" type="pres">
      <dgm:prSet presAssocID="{DC7D3D93-222C-49F2-AF65-708F66C46D17}" presName="rootConnector" presStyleLbl="node2" presStyleIdx="0" presStyleCnt="0"/>
      <dgm:spPr/>
    </dgm:pt>
    <dgm:pt modelId="{A5AF14AD-6297-44E3-ADD8-A023A02437F9}" type="pres">
      <dgm:prSet presAssocID="{DC7D3D93-222C-49F2-AF65-708F66C46D17}" presName="hierChild4" presStyleCnt="0"/>
      <dgm:spPr/>
    </dgm:pt>
    <dgm:pt modelId="{256EDD51-7BC8-4D55-A385-D3EB01B754AB}" type="pres">
      <dgm:prSet presAssocID="{DC7D3D93-222C-49F2-AF65-708F66C46D17}" presName="hierChild5" presStyleCnt="0"/>
      <dgm:spPr/>
    </dgm:pt>
    <dgm:pt modelId="{CCC8EDF8-5AB5-46ED-AA9F-324D961FE522}" type="pres">
      <dgm:prSet presAssocID="{D39311F7-27D1-4E54-8107-0E1BC4602EC5}" presName="hierChild3" presStyleCnt="0"/>
      <dgm:spPr/>
    </dgm:pt>
  </dgm:ptLst>
  <dgm:cxnLst>
    <dgm:cxn modelId="{667657D5-5B5D-4F0C-BF3A-9AC7AABCC277}" type="presOf" srcId="{8E9A6427-9E30-4DE7-8EF7-B922A5EDADBB}" destId="{91292E0B-A54E-422F-ADA0-7891A84901D6}" srcOrd="0" destOrd="0" presId="urn:microsoft.com/office/officeart/2008/layout/NameandTitleOrganizationalChart"/>
    <dgm:cxn modelId="{F1BC2B9F-5A44-4915-83AC-0B4B2D4DD7F7}" type="presOf" srcId="{DC7D3D93-222C-49F2-AF65-708F66C46D17}" destId="{FEB37B3D-996A-4966-8B83-6ECEC61B9DE3}" srcOrd="1" destOrd="0" presId="urn:microsoft.com/office/officeart/2008/layout/NameandTitleOrganizationalChart"/>
    <dgm:cxn modelId="{D0EAB3D2-3331-4EA4-9B4F-4E7FBCF40BC8}" type="presOf" srcId="{79C73511-3A61-4B8C-9833-A5849D55E2B3}" destId="{6CE5F2E8-172F-4E55-AC10-F6D37B7DE2D0}" srcOrd="0" destOrd="0" presId="urn:microsoft.com/office/officeart/2008/layout/NameandTitleOrganizationalChart"/>
    <dgm:cxn modelId="{D6BB1609-C813-4089-81AA-548A09CC8230}" type="presOf" srcId="{79C73511-3A61-4B8C-9833-A5849D55E2B3}" destId="{591707BE-1E03-4D34-A4C2-76C95F7EA1E8}" srcOrd="1" destOrd="0" presId="urn:microsoft.com/office/officeart/2008/layout/NameandTitleOrganizationalChart"/>
    <dgm:cxn modelId="{07F66D92-EA16-4A78-8B54-1EBD5D6FB1DA}" type="presOf" srcId="{244EF07E-9F6B-46B4-A723-138136C910DD}" destId="{ABD75F0A-8AE7-44E9-BF5A-603FA1C607CB}" srcOrd="0" destOrd="0" presId="urn:microsoft.com/office/officeart/2008/layout/NameandTitleOrganizationalChart"/>
    <dgm:cxn modelId="{FC27843C-2D20-4DBD-978D-807E5205971B}" type="presOf" srcId="{DC7D3D93-222C-49F2-AF65-708F66C46D17}" destId="{F5DB4281-B010-409F-BCB0-7F4E1AB2DE66}" srcOrd="0" destOrd="0" presId="urn:microsoft.com/office/officeart/2008/layout/NameandTitleOrganizationalChart"/>
    <dgm:cxn modelId="{DA2963FA-2B9C-4495-A109-8E445517F341}" srcId="{D39311F7-27D1-4E54-8107-0E1BC4602EC5}" destId="{DC7D3D93-222C-49F2-AF65-708F66C46D17}" srcOrd="2" destOrd="0" parTransId="{FDD317C8-6355-417C-BA81-743FAC69F1D5}" sibTransId="{7F3099A6-3639-4C68-A829-DC2E067469F6}"/>
    <dgm:cxn modelId="{0FF86069-0E2D-4A01-A338-0A22C9FFE1DD}" type="presOf" srcId="{D39311F7-27D1-4E54-8107-0E1BC4602EC5}" destId="{A815B88A-2553-4288-9647-8A5BB0AD8089}" srcOrd="1" destOrd="0" presId="urn:microsoft.com/office/officeart/2008/layout/NameandTitleOrganizationalChart"/>
    <dgm:cxn modelId="{B06A2229-E0BD-43A0-A940-543F229C65FA}" type="presOf" srcId="{BC726018-476A-4313-9421-AF237B250B12}" destId="{C8C53726-B10D-4985-999C-2154AD3E6E48}" srcOrd="0" destOrd="0" presId="urn:microsoft.com/office/officeart/2008/layout/NameandTitleOrganizationalChart"/>
    <dgm:cxn modelId="{1DA22688-12E5-4F18-9240-4A91CE193BA6}" type="presOf" srcId="{D39311F7-27D1-4E54-8107-0E1BC4602EC5}" destId="{3019D7B2-3ADC-48FE-813B-B39DB31D0EA7}" srcOrd="0" destOrd="0" presId="urn:microsoft.com/office/officeart/2008/layout/NameandTitleOrganizationalChart"/>
    <dgm:cxn modelId="{792C6F75-6DC1-4C50-8CB1-BE3583CA1DE3}" srcId="{D39311F7-27D1-4E54-8107-0E1BC4602EC5}" destId="{79C73511-3A61-4B8C-9833-A5849D55E2B3}" srcOrd="1" destOrd="0" parTransId="{B7548205-1E84-4F33-914D-A2F292057325}" sibTransId="{244EF07E-9F6B-46B4-A723-138136C910DD}"/>
    <dgm:cxn modelId="{047B198D-80E1-43E5-8316-8AD8C80620DB}" type="presOf" srcId="{7F3099A6-3639-4C68-A829-DC2E067469F6}" destId="{650F2AD1-808D-4581-A3B9-52AD679C8389}" srcOrd="0" destOrd="0" presId="urn:microsoft.com/office/officeart/2008/layout/NameandTitleOrganizationalChart"/>
    <dgm:cxn modelId="{B23624DF-DE37-4AFB-A7ED-2396CCB7C287}" srcId="{2E7DAE45-3D26-4C29-B1DF-C7139D5CF3C3}" destId="{D39311F7-27D1-4E54-8107-0E1BC4602EC5}" srcOrd="0" destOrd="0" parTransId="{BE67C7F0-A560-40EE-9F1E-5A0087CF967C}" sibTransId="{8E9A6427-9E30-4DE7-8EF7-B922A5EDADBB}"/>
    <dgm:cxn modelId="{1505CE24-39C7-4AE3-8B85-9CED7B38591C}" type="presOf" srcId="{B7548205-1E84-4F33-914D-A2F292057325}" destId="{1F118DEC-74A0-45E4-82F1-A1C19C969F3C}" srcOrd="0" destOrd="0" presId="urn:microsoft.com/office/officeart/2008/layout/NameandTitleOrganizationalChart"/>
    <dgm:cxn modelId="{E4DA482E-830E-4A5D-85FB-94C0EB58599C}" type="presOf" srcId="{2E7DAE45-3D26-4C29-B1DF-C7139D5CF3C3}" destId="{9D59FF66-3F54-4831-A60E-7B0689260EDB}" srcOrd="0" destOrd="0" presId="urn:microsoft.com/office/officeart/2008/layout/NameandTitleOrganizationalChart"/>
    <dgm:cxn modelId="{F2DA570E-4894-4842-A8A6-53F9CAEB7FEA}" srcId="{D39311F7-27D1-4E54-8107-0E1BC4602EC5}" destId="{BC726018-476A-4313-9421-AF237B250B12}" srcOrd="0" destOrd="0" parTransId="{C9DFACC9-5924-4BE8-A327-90FE45D714DE}" sibTransId="{15FA1203-A9D9-4EBB-969B-731C75F8CD3F}"/>
    <dgm:cxn modelId="{3191068F-0456-4489-91AF-7AA212B9FA6B}" type="presOf" srcId="{C9DFACC9-5924-4BE8-A327-90FE45D714DE}" destId="{05F1F4EA-59BC-4898-856E-E770A7DA497F}" srcOrd="0" destOrd="0" presId="urn:microsoft.com/office/officeart/2008/layout/NameandTitleOrganizationalChart"/>
    <dgm:cxn modelId="{8C9317EC-BDB0-456E-B261-B79177A35943}" type="presOf" srcId="{BC726018-476A-4313-9421-AF237B250B12}" destId="{CBCBCB49-C087-496E-86FF-49BDE462E8E3}" srcOrd="1" destOrd="0" presId="urn:microsoft.com/office/officeart/2008/layout/NameandTitleOrganizationalChart"/>
    <dgm:cxn modelId="{75A53984-A5C1-4ECD-AF2C-D3C2F6920D1C}" type="presOf" srcId="{FDD317C8-6355-417C-BA81-743FAC69F1D5}" destId="{0D5A2202-CAB6-40D0-AF77-375C91366B28}" srcOrd="0" destOrd="0" presId="urn:microsoft.com/office/officeart/2008/layout/NameandTitleOrganizationalChart"/>
    <dgm:cxn modelId="{9D31BA01-FBB3-48DF-BFB0-23612AC5C225}" type="presOf" srcId="{15FA1203-A9D9-4EBB-969B-731C75F8CD3F}" destId="{D7FD2A38-16B2-4E95-89A5-E31591C0CA67}" srcOrd="0" destOrd="0" presId="urn:microsoft.com/office/officeart/2008/layout/NameandTitleOrganizationalChart"/>
    <dgm:cxn modelId="{A9CDBD22-D8B1-49BC-A877-9F3B09422E05}" type="presParOf" srcId="{9D59FF66-3F54-4831-A60E-7B0689260EDB}" destId="{002DA94A-A36D-4D49-B73D-16AE232FD7CC}" srcOrd="0" destOrd="0" presId="urn:microsoft.com/office/officeart/2008/layout/NameandTitleOrganizationalChart"/>
    <dgm:cxn modelId="{0F4B5092-98F0-420E-B26D-07792D5A7A04}" type="presParOf" srcId="{002DA94A-A36D-4D49-B73D-16AE232FD7CC}" destId="{D708EF0E-F2E0-4328-A27A-2D7680A4E59D}" srcOrd="0" destOrd="0" presId="urn:microsoft.com/office/officeart/2008/layout/NameandTitleOrganizationalChart"/>
    <dgm:cxn modelId="{D863F1F2-C96A-401C-8C0B-AAD429DCA8E9}" type="presParOf" srcId="{D708EF0E-F2E0-4328-A27A-2D7680A4E59D}" destId="{3019D7B2-3ADC-48FE-813B-B39DB31D0EA7}" srcOrd="0" destOrd="0" presId="urn:microsoft.com/office/officeart/2008/layout/NameandTitleOrganizationalChart"/>
    <dgm:cxn modelId="{2BDF2653-5719-4AA7-97D3-1095E6F211C3}" type="presParOf" srcId="{D708EF0E-F2E0-4328-A27A-2D7680A4E59D}" destId="{91292E0B-A54E-422F-ADA0-7891A84901D6}" srcOrd="1" destOrd="0" presId="urn:microsoft.com/office/officeart/2008/layout/NameandTitleOrganizationalChart"/>
    <dgm:cxn modelId="{837C0285-E7DB-4DFC-9299-CF6AEFC1B814}" type="presParOf" srcId="{D708EF0E-F2E0-4328-A27A-2D7680A4E59D}" destId="{A815B88A-2553-4288-9647-8A5BB0AD8089}" srcOrd="2" destOrd="0" presId="urn:microsoft.com/office/officeart/2008/layout/NameandTitleOrganizationalChart"/>
    <dgm:cxn modelId="{C5094F03-2A52-48EF-9822-2EFF0C336B45}" type="presParOf" srcId="{002DA94A-A36D-4D49-B73D-16AE232FD7CC}" destId="{04906FD2-FDC1-425C-8A4D-6AF8CA58E9AC}" srcOrd="1" destOrd="0" presId="urn:microsoft.com/office/officeart/2008/layout/NameandTitleOrganizationalChart"/>
    <dgm:cxn modelId="{18493B13-E28D-49D9-80A4-70FC42131C52}" type="presParOf" srcId="{04906FD2-FDC1-425C-8A4D-6AF8CA58E9AC}" destId="{05F1F4EA-59BC-4898-856E-E770A7DA497F}" srcOrd="0" destOrd="0" presId="urn:microsoft.com/office/officeart/2008/layout/NameandTitleOrganizationalChart"/>
    <dgm:cxn modelId="{72F2EC22-8C9B-4117-8896-18E339199AD4}" type="presParOf" srcId="{04906FD2-FDC1-425C-8A4D-6AF8CA58E9AC}" destId="{21A370C8-2C4E-4B26-8FF3-8BE615D4F441}" srcOrd="1" destOrd="0" presId="urn:microsoft.com/office/officeart/2008/layout/NameandTitleOrganizationalChart"/>
    <dgm:cxn modelId="{80C8304C-709D-4EE8-8CE0-7D4633B305AE}" type="presParOf" srcId="{21A370C8-2C4E-4B26-8FF3-8BE615D4F441}" destId="{77EBCDF7-B4AD-4914-8827-D6F7729701C9}" srcOrd="0" destOrd="0" presId="urn:microsoft.com/office/officeart/2008/layout/NameandTitleOrganizationalChart"/>
    <dgm:cxn modelId="{13F1A906-20B1-4BC8-AB7D-CACE4EAC4DFD}" type="presParOf" srcId="{77EBCDF7-B4AD-4914-8827-D6F7729701C9}" destId="{C8C53726-B10D-4985-999C-2154AD3E6E48}" srcOrd="0" destOrd="0" presId="urn:microsoft.com/office/officeart/2008/layout/NameandTitleOrganizationalChart"/>
    <dgm:cxn modelId="{0628031A-030F-4247-B68C-D56214C3B268}" type="presParOf" srcId="{77EBCDF7-B4AD-4914-8827-D6F7729701C9}" destId="{D7FD2A38-16B2-4E95-89A5-E31591C0CA67}" srcOrd="1" destOrd="0" presId="urn:microsoft.com/office/officeart/2008/layout/NameandTitleOrganizationalChart"/>
    <dgm:cxn modelId="{B44BB169-A022-4B26-9108-ECA8725A8946}" type="presParOf" srcId="{77EBCDF7-B4AD-4914-8827-D6F7729701C9}" destId="{CBCBCB49-C087-496E-86FF-49BDE462E8E3}" srcOrd="2" destOrd="0" presId="urn:microsoft.com/office/officeart/2008/layout/NameandTitleOrganizationalChart"/>
    <dgm:cxn modelId="{F087B4A3-ADF3-41D3-A9E8-D58F9B1CF043}" type="presParOf" srcId="{21A370C8-2C4E-4B26-8FF3-8BE615D4F441}" destId="{EBC3AAF2-D54C-4161-BD4E-BF8756F97D8A}" srcOrd="1" destOrd="0" presId="urn:microsoft.com/office/officeart/2008/layout/NameandTitleOrganizationalChart"/>
    <dgm:cxn modelId="{8C050884-9516-44A1-AF51-8CC5204E1F29}" type="presParOf" srcId="{21A370C8-2C4E-4B26-8FF3-8BE615D4F441}" destId="{DE861B38-C2A7-45FB-A468-6445E37E07AF}" srcOrd="2" destOrd="0" presId="urn:microsoft.com/office/officeart/2008/layout/NameandTitleOrganizationalChart"/>
    <dgm:cxn modelId="{0D179D48-3728-4DEA-B2B2-3FF8A10FB61E}" type="presParOf" srcId="{04906FD2-FDC1-425C-8A4D-6AF8CA58E9AC}" destId="{1F118DEC-74A0-45E4-82F1-A1C19C969F3C}" srcOrd="2" destOrd="0" presId="urn:microsoft.com/office/officeart/2008/layout/NameandTitleOrganizationalChart"/>
    <dgm:cxn modelId="{AE12AC66-C6BA-4926-BD7F-B83F547BDAF8}" type="presParOf" srcId="{04906FD2-FDC1-425C-8A4D-6AF8CA58E9AC}" destId="{479DBBEB-CA4E-49D7-B33B-E6592885C1B3}" srcOrd="3" destOrd="0" presId="urn:microsoft.com/office/officeart/2008/layout/NameandTitleOrganizationalChart"/>
    <dgm:cxn modelId="{53461A21-A1F1-472B-A550-2279688F5C96}" type="presParOf" srcId="{479DBBEB-CA4E-49D7-B33B-E6592885C1B3}" destId="{952EE019-7A5D-4CE1-AC9B-F56DC3251287}" srcOrd="0" destOrd="0" presId="urn:microsoft.com/office/officeart/2008/layout/NameandTitleOrganizationalChart"/>
    <dgm:cxn modelId="{50BB9083-8909-45F8-8E13-B11491BDCB74}" type="presParOf" srcId="{952EE019-7A5D-4CE1-AC9B-F56DC3251287}" destId="{6CE5F2E8-172F-4E55-AC10-F6D37B7DE2D0}" srcOrd="0" destOrd="0" presId="urn:microsoft.com/office/officeart/2008/layout/NameandTitleOrganizationalChart"/>
    <dgm:cxn modelId="{57CB2104-2A85-482A-8134-FD5A87B389DD}" type="presParOf" srcId="{952EE019-7A5D-4CE1-AC9B-F56DC3251287}" destId="{ABD75F0A-8AE7-44E9-BF5A-603FA1C607CB}" srcOrd="1" destOrd="0" presId="urn:microsoft.com/office/officeart/2008/layout/NameandTitleOrganizationalChart"/>
    <dgm:cxn modelId="{ADFD9C0E-DE0A-44F5-9229-EA2FC971AEF8}" type="presParOf" srcId="{952EE019-7A5D-4CE1-AC9B-F56DC3251287}" destId="{591707BE-1E03-4D34-A4C2-76C95F7EA1E8}" srcOrd="2" destOrd="0" presId="urn:microsoft.com/office/officeart/2008/layout/NameandTitleOrganizationalChart"/>
    <dgm:cxn modelId="{96BA9C8B-3342-4C39-8D69-43A1EB4B233F}" type="presParOf" srcId="{479DBBEB-CA4E-49D7-B33B-E6592885C1B3}" destId="{AC4C1567-43EA-4EDC-837F-BBE4CA4ED4A9}" srcOrd="1" destOrd="0" presId="urn:microsoft.com/office/officeart/2008/layout/NameandTitleOrganizationalChart"/>
    <dgm:cxn modelId="{DF1CF02C-8F9F-46AD-A2E6-341767F9D466}" type="presParOf" srcId="{479DBBEB-CA4E-49D7-B33B-E6592885C1B3}" destId="{66B1C0D2-6D2D-4720-8D04-F1124B9F3DAB}" srcOrd="2" destOrd="0" presId="urn:microsoft.com/office/officeart/2008/layout/NameandTitleOrganizationalChart"/>
    <dgm:cxn modelId="{4CFFD890-387F-4B0B-810A-EF0313CEAF12}" type="presParOf" srcId="{04906FD2-FDC1-425C-8A4D-6AF8CA58E9AC}" destId="{0D5A2202-CAB6-40D0-AF77-375C91366B28}" srcOrd="4" destOrd="0" presId="urn:microsoft.com/office/officeart/2008/layout/NameandTitleOrganizationalChart"/>
    <dgm:cxn modelId="{73C20EF5-A20B-419C-B8D4-B63F8A7003C1}" type="presParOf" srcId="{04906FD2-FDC1-425C-8A4D-6AF8CA58E9AC}" destId="{0DB5A017-A8B0-40F1-848B-229050971DD5}" srcOrd="5" destOrd="0" presId="urn:microsoft.com/office/officeart/2008/layout/NameandTitleOrganizationalChart"/>
    <dgm:cxn modelId="{CF3D3CF1-8196-46D8-A624-D42F8A4419EA}" type="presParOf" srcId="{0DB5A017-A8B0-40F1-848B-229050971DD5}" destId="{DE72CE09-F132-4368-A360-005D56896041}" srcOrd="0" destOrd="0" presId="urn:microsoft.com/office/officeart/2008/layout/NameandTitleOrganizationalChart"/>
    <dgm:cxn modelId="{F2D741AB-ECF7-4748-96FA-D1BB61FCBF38}" type="presParOf" srcId="{DE72CE09-F132-4368-A360-005D56896041}" destId="{F5DB4281-B010-409F-BCB0-7F4E1AB2DE66}" srcOrd="0" destOrd="0" presId="urn:microsoft.com/office/officeart/2008/layout/NameandTitleOrganizationalChart"/>
    <dgm:cxn modelId="{3C770537-0477-4D81-ACDB-4A4039AE140F}" type="presParOf" srcId="{DE72CE09-F132-4368-A360-005D56896041}" destId="{650F2AD1-808D-4581-A3B9-52AD679C8389}" srcOrd="1" destOrd="0" presId="urn:microsoft.com/office/officeart/2008/layout/NameandTitleOrganizationalChart"/>
    <dgm:cxn modelId="{4AF259DE-8106-4AFB-8285-F075CC85DB96}" type="presParOf" srcId="{DE72CE09-F132-4368-A360-005D56896041}" destId="{FEB37B3D-996A-4966-8B83-6ECEC61B9DE3}" srcOrd="2" destOrd="0" presId="urn:microsoft.com/office/officeart/2008/layout/NameandTitleOrganizationalChart"/>
    <dgm:cxn modelId="{66C9B467-CD7F-4AC5-AA7C-D4D394B44146}" type="presParOf" srcId="{0DB5A017-A8B0-40F1-848B-229050971DD5}" destId="{A5AF14AD-6297-44E3-ADD8-A023A02437F9}" srcOrd="1" destOrd="0" presId="urn:microsoft.com/office/officeart/2008/layout/NameandTitleOrganizationalChart"/>
    <dgm:cxn modelId="{43CDF346-59FB-471E-8D3E-28BD9B6D055A}" type="presParOf" srcId="{0DB5A017-A8B0-40F1-848B-229050971DD5}" destId="{256EDD51-7BC8-4D55-A385-D3EB01B754AB}" srcOrd="2" destOrd="0" presId="urn:microsoft.com/office/officeart/2008/layout/NameandTitleOrganizationalChart"/>
    <dgm:cxn modelId="{EDC1BC1D-4A14-4D64-BC29-0AF399ADE4F1}" type="presParOf" srcId="{002DA94A-A36D-4D49-B73D-16AE232FD7CC}" destId="{CCC8EDF8-5AB5-46ED-AA9F-324D961FE522}"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471BD-7DF6-45E8-8422-EEAE615EF026}"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s-GT"/>
        </a:p>
      </dgm:t>
    </dgm:pt>
    <dgm:pt modelId="{68F9E0BC-2DD8-419E-9514-AE0470ABBB44}">
      <dgm:prSet phldrT="[Texto]"/>
      <dgm:spPr/>
      <dgm:t>
        <a:bodyPr/>
        <a:lstStyle/>
        <a:p>
          <a:r>
            <a:rPr lang="es-GT" dirty="0" smtClean="0"/>
            <a:t>Mantenimiento</a:t>
          </a:r>
          <a:endParaRPr lang="es-GT" dirty="0"/>
        </a:p>
      </dgm:t>
    </dgm:pt>
    <dgm:pt modelId="{A048B10B-CF77-4975-9F00-28BA897C35FE}" type="parTrans" cxnId="{2B9E89CB-E7E5-4F1D-BF9E-560FFFB1E58E}">
      <dgm:prSet/>
      <dgm:spPr/>
      <dgm:t>
        <a:bodyPr/>
        <a:lstStyle/>
        <a:p>
          <a:endParaRPr lang="es-GT"/>
        </a:p>
      </dgm:t>
    </dgm:pt>
    <dgm:pt modelId="{5989DB3F-A835-4C04-8507-8A1752CF7702}" type="sibTrans" cxnId="{2B9E89CB-E7E5-4F1D-BF9E-560FFFB1E58E}">
      <dgm:prSet/>
      <dgm:spPr/>
      <dgm:t>
        <a:bodyPr/>
        <a:lstStyle/>
        <a:p>
          <a:endParaRPr lang="es-GT"/>
        </a:p>
      </dgm:t>
    </dgm:pt>
    <dgm:pt modelId="{FA02C9C9-7264-44CD-B773-835C9527700B}">
      <dgm:prSet phldrT="[Texto]"/>
      <dgm:spPr/>
      <dgm:t>
        <a:bodyPr/>
        <a:lstStyle/>
        <a:p>
          <a:r>
            <a:rPr lang="es-GT" dirty="0" smtClean="0"/>
            <a:t>De conservación</a:t>
          </a:r>
          <a:endParaRPr lang="es-GT" dirty="0"/>
        </a:p>
      </dgm:t>
    </dgm:pt>
    <dgm:pt modelId="{221932D4-0CF3-4FD1-B98E-7F6D0DFF8AA0}" type="parTrans" cxnId="{873BF3A4-924E-4D2C-B259-D12E03A57EF6}">
      <dgm:prSet/>
      <dgm:spPr/>
      <dgm:t>
        <a:bodyPr/>
        <a:lstStyle/>
        <a:p>
          <a:endParaRPr lang="es-GT"/>
        </a:p>
      </dgm:t>
    </dgm:pt>
    <dgm:pt modelId="{E3BC0E3E-9049-46EE-AFEA-09B5FD2812C8}" type="sibTrans" cxnId="{873BF3A4-924E-4D2C-B259-D12E03A57EF6}">
      <dgm:prSet/>
      <dgm:spPr/>
      <dgm:t>
        <a:bodyPr/>
        <a:lstStyle/>
        <a:p>
          <a:endParaRPr lang="es-GT"/>
        </a:p>
      </dgm:t>
    </dgm:pt>
    <dgm:pt modelId="{B59FBE93-EA51-4437-9446-0FF5AF5E73ED}">
      <dgm:prSet phldrT="[Texto]"/>
      <dgm:spPr/>
      <dgm:t>
        <a:bodyPr/>
        <a:lstStyle/>
        <a:p>
          <a:r>
            <a:rPr lang="es-GT" dirty="0" smtClean="0"/>
            <a:t>Correctivo</a:t>
          </a:r>
          <a:endParaRPr lang="es-GT" dirty="0"/>
        </a:p>
      </dgm:t>
    </dgm:pt>
    <dgm:pt modelId="{82A4794F-A79C-483C-94BC-D39D0D7F274F}" type="parTrans" cxnId="{E57C68A1-2F8F-4D91-87A1-5F9D07FF11EF}">
      <dgm:prSet/>
      <dgm:spPr/>
      <dgm:t>
        <a:bodyPr/>
        <a:lstStyle/>
        <a:p>
          <a:endParaRPr lang="es-GT"/>
        </a:p>
      </dgm:t>
    </dgm:pt>
    <dgm:pt modelId="{B4BF0C13-5EFB-43BD-8340-1D870F3983C6}" type="sibTrans" cxnId="{E57C68A1-2F8F-4D91-87A1-5F9D07FF11EF}">
      <dgm:prSet/>
      <dgm:spPr/>
      <dgm:t>
        <a:bodyPr/>
        <a:lstStyle/>
        <a:p>
          <a:endParaRPr lang="es-GT"/>
        </a:p>
      </dgm:t>
    </dgm:pt>
    <dgm:pt modelId="{FE4E0066-2F3B-4CD1-A67E-7C9F56A4F3C1}">
      <dgm:prSet phldrT="[Texto]"/>
      <dgm:spPr/>
      <dgm:t>
        <a:bodyPr/>
        <a:lstStyle/>
        <a:p>
          <a:r>
            <a:rPr lang="es-GT" dirty="0" smtClean="0"/>
            <a:t>Preventivo</a:t>
          </a:r>
          <a:endParaRPr lang="es-GT" dirty="0"/>
        </a:p>
      </dgm:t>
    </dgm:pt>
    <dgm:pt modelId="{45EE5F09-0749-4F9F-AA95-A1BFAFB8A178}" type="parTrans" cxnId="{B46F1C65-F75D-4BFA-9469-37D314E0E3AD}">
      <dgm:prSet/>
      <dgm:spPr/>
      <dgm:t>
        <a:bodyPr/>
        <a:lstStyle/>
        <a:p>
          <a:endParaRPr lang="es-GT"/>
        </a:p>
      </dgm:t>
    </dgm:pt>
    <dgm:pt modelId="{D88081E7-CAAD-48E2-8F7C-41681ABC637A}" type="sibTrans" cxnId="{B46F1C65-F75D-4BFA-9469-37D314E0E3AD}">
      <dgm:prSet/>
      <dgm:spPr/>
      <dgm:t>
        <a:bodyPr/>
        <a:lstStyle/>
        <a:p>
          <a:endParaRPr lang="es-GT"/>
        </a:p>
      </dgm:t>
    </dgm:pt>
    <dgm:pt modelId="{AAAD061F-2EF2-42E7-A093-2CD8101D278E}">
      <dgm:prSet phldrT="[Texto]"/>
      <dgm:spPr/>
      <dgm:t>
        <a:bodyPr/>
        <a:lstStyle/>
        <a:p>
          <a:r>
            <a:rPr lang="es-GT" dirty="0" smtClean="0"/>
            <a:t>De Actualización</a:t>
          </a:r>
          <a:endParaRPr lang="es-GT" dirty="0"/>
        </a:p>
      </dgm:t>
    </dgm:pt>
    <dgm:pt modelId="{E474EB99-B4C0-42C3-A83E-32F2B23F4C32}" type="parTrans" cxnId="{28C388C3-7D79-4CF5-99A9-74AFA513D3FB}">
      <dgm:prSet/>
      <dgm:spPr/>
      <dgm:t>
        <a:bodyPr/>
        <a:lstStyle/>
        <a:p>
          <a:endParaRPr lang="es-GT"/>
        </a:p>
      </dgm:t>
    </dgm:pt>
    <dgm:pt modelId="{BD76AA4E-C7D6-4E81-B69D-05D4FA3D5CFA}" type="sibTrans" cxnId="{28C388C3-7D79-4CF5-99A9-74AFA513D3FB}">
      <dgm:prSet/>
      <dgm:spPr/>
      <dgm:t>
        <a:bodyPr/>
        <a:lstStyle/>
        <a:p>
          <a:endParaRPr lang="es-GT"/>
        </a:p>
      </dgm:t>
    </dgm:pt>
    <dgm:pt modelId="{FA43E0E4-E69A-4110-97D3-B3ED8C7F19AD}" type="pres">
      <dgm:prSet presAssocID="{08D471BD-7DF6-45E8-8422-EEAE615EF026}" presName="diagram" presStyleCnt="0">
        <dgm:presLayoutVars>
          <dgm:chPref val="1"/>
          <dgm:dir/>
          <dgm:animOne val="branch"/>
          <dgm:animLvl val="lvl"/>
          <dgm:resizeHandles val="exact"/>
        </dgm:presLayoutVars>
      </dgm:prSet>
      <dgm:spPr/>
    </dgm:pt>
    <dgm:pt modelId="{8BC52F55-143F-4108-9BDA-C945A297D405}" type="pres">
      <dgm:prSet presAssocID="{68F9E0BC-2DD8-419E-9514-AE0470ABBB44}" presName="root1" presStyleCnt="0"/>
      <dgm:spPr/>
    </dgm:pt>
    <dgm:pt modelId="{BA0AA1CE-C131-446D-9F09-5E5BF49FA30F}" type="pres">
      <dgm:prSet presAssocID="{68F9E0BC-2DD8-419E-9514-AE0470ABBB44}" presName="LevelOneTextNode" presStyleLbl="node0" presStyleIdx="0" presStyleCnt="1">
        <dgm:presLayoutVars>
          <dgm:chPref val="3"/>
        </dgm:presLayoutVars>
      </dgm:prSet>
      <dgm:spPr/>
    </dgm:pt>
    <dgm:pt modelId="{AA331EFC-9B4C-48C8-9D18-53D85F352D16}" type="pres">
      <dgm:prSet presAssocID="{68F9E0BC-2DD8-419E-9514-AE0470ABBB44}" presName="level2hierChild" presStyleCnt="0"/>
      <dgm:spPr/>
    </dgm:pt>
    <dgm:pt modelId="{799EA24B-2506-4792-818F-BD5A035B100B}" type="pres">
      <dgm:prSet presAssocID="{221932D4-0CF3-4FD1-B98E-7F6D0DFF8AA0}" presName="conn2-1" presStyleLbl="parChTrans1D2" presStyleIdx="0" presStyleCnt="2"/>
      <dgm:spPr/>
    </dgm:pt>
    <dgm:pt modelId="{233F36A5-678F-42D9-AFEB-F2AF49B316F4}" type="pres">
      <dgm:prSet presAssocID="{221932D4-0CF3-4FD1-B98E-7F6D0DFF8AA0}" presName="connTx" presStyleLbl="parChTrans1D2" presStyleIdx="0" presStyleCnt="2"/>
      <dgm:spPr/>
    </dgm:pt>
    <dgm:pt modelId="{44590A19-6E5B-45DF-B189-BCF626D2D775}" type="pres">
      <dgm:prSet presAssocID="{FA02C9C9-7264-44CD-B773-835C9527700B}" presName="root2" presStyleCnt="0"/>
      <dgm:spPr/>
    </dgm:pt>
    <dgm:pt modelId="{691098D4-F981-47B7-971D-8247F509E259}" type="pres">
      <dgm:prSet presAssocID="{FA02C9C9-7264-44CD-B773-835C9527700B}" presName="LevelTwoTextNode" presStyleLbl="node2" presStyleIdx="0" presStyleCnt="2">
        <dgm:presLayoutVars>
          <dgm:chPref val="3"/>
        </dgm:presLayoutVars>
      </dgm:prSet>
      <dgm:spPr/>
    </dgm:pt>
    <dgm:pt modelId="{ACF709FC-EBA2-4437-B464-6E9DAE73E9B4}" type="pres">
      <dgm:prSet presAssocID="{FA02C9C9-7264-44CD-B773-835C9527700B}" presName="level3hierChild" presStyleCnt="0"/>
      <dgm:spPr/>
    </dgm:pt>
    <dgm:pt modelId="{50518FB5-BC3F-4804-9A41-01B1B22C5E42}" type="pres">
      <dgm:prSet presAssocID="{45EE5F09-0749-4F9F-AA95-A1BFAFB8A178}" presName="conn2-1" presStyleLbl="parChTrans1D3" presStyleIdx="0" presStyleCnt="2"/>
      <dgm:spPr/>
    </dgm:pt>
    <dgm:pt modelId="{C6A9CE3E-67A8-484C-A34B-DA537329AEDB}" type="pres">
      <dgm:prSet presAssocID="{45EE5F09-0749-4F9F-AA95-A1BFAFB8A178}" presName="connTx" presStyleLbl="parChTrans1D3" presStyleIdx="0" presStyleCnt="2"/>
      <dgm:spPr/>
    </dgm:pt>
    <dgm:pt modelId="{3EEF582C-F008-4A5D-8217-9876C5CF32D2}" type="pres">
      <dgm:prSet presAssocID="{FE4E0066-2F3B-4CD1-A67E-7C9F56A4F3C1}" presName="root2" presStyleCnt="0"/>
      <dgm:spPr/>
    </dgm:pt>
    <dgm:pt modelId="{45FA02D8-B96D-43D8-A1F8-C097DE83A64D}" type="pres">
      <dgm:prSet presAssocID="{FE4E0066-2F3B-4CD1-A67E-7C9F56A4F3C1}" presName="LevelTwoTextNode" presStyleLbl="node3" presStyleIdx="0" presStyleCnt="2">
        <dgm:presLayoutVars>
          <dgm:chPref val="3"/>
        </dgm:presLayoutVars>
      </dgm:prSet>
      <dgm:spPr/>
      <dgm:t>
        <a:bodyPr/>
        <a:lstStyle/>
        <a:p>
          <a:endParaRPr lang="es-GT"/>
        </a:p>
      </dgm:t>
    </dgm:pt>
    <dgm:pt modelId="{72BE5C34-3B90-49F4-9A35-81EBACC34BD1}" type="pres">
      <dgm:prSet presAssocID="{FE4E0066-2F3B-4CD1-A67E-7C9F56A4F3C1}" presName="level3hierChild" presStyleCnt="0"/>
      <dgm:spPr/>
    </dgm:pt>
    <dgm:pt modelId="{68A87BDE-3485-492C-BA04-7E4AC251C441}" type="pres">
      <dgm:prSet presAssocID="{82A4794F-A79C-483C-94BC-D39D0D7F274F}" presName="conn2-1" presStyleLbl="parChTrans1D3" presStyleIdx="1" presStyleCnt="2"/>
      <dgm:spPr/>
    </dgm:pt>
    <dgm:pt modelId="{EF92D4D9-971F-4D48-ABF7-38DC9B1C8BD0}" type="pres">
      <dgm:prSet presAssocID="{82A4794F-A79C-483C-94BC-D39D0D7F274F}" presName="connTx" presStyleLbl="parChTrans1D3" presStyleIdx="1" presStyleCnt="2"/>
      <dgm:spPr/>
    </dgm:pt>
    <dgm:pt modelId="{F07C06EC-D494-4E11-9073-CD9E0F494C4F}" type="pres">
      <dgm:prSet presAssocID="{B59FBE93-EA51-4437-9446-0FF5AF5E73ED}" presName="root2" presStyleCnt="0"/>
      <dgm:spPr/>
    </dgm:pt>
    <dgm:pt modelId="{71A6D7B8-22D1-41DA-BEC7-EF309D2B369A}" type="pres">
      <dgm:prSet presAssocID="{B59FBE93-EA51-4437-9446-0FF5AF5E73ED}" presName="LevelTwoTextNode" presStyleLbl="node3" presStyleIdx="1" presStyleCnt="2">
        <dgm:presLayoutVars>
          <dgm:chPref val="3"/>
        </dgm:presLayoutVars>
      </dgm:prSet>
      <dgm:spPr/>
    </dgm:pt>
    <dgm:pt modelId="{ED3A5620-E4FC-49FA-B1A5-3D6EECB77D46}" type="pres">
      <dgm:prSet presAssocID="{B59FBE93-EA51-4437-9446-0FF5AF5E73ED}" presName="level3hierChild" presStyleCnt="0"/>
      <dgm:spPr/>
    </dgm:pt>
    <dgm:pt modelId="{F4AC89FC-81D3-4099-829A-A49B52515315}" type="pres">
      <dgm:prSet presAssocID="{E474EB99-B4C0-42C3-A83E-32F2B23F4C32}" presName="conn2-1" presStyleLbl="parChTrans1D2" presStyleIdx="1" presStyleCnt="2"/>
      <dgm:spPr/>
    </dgm:pt>
    <dgm:pt modelId="{785B3263-31C9-48CB-80BD-6B265CB05CE0}" type="pres">
      <dgm:prSet presAssocID="{E474EB99-B4C0-42C3-A83E-32F2B23F4C32}" presName="connTx" presStyleLbl="parChTrans1D2" presStyleIdx="1" presStyleCnt="2"/>
      <dgm:spPr/>
    </dgm:pt>
    <dgm:pt modelId="{B499EE01-5344-46E6-922A-31F3B6A2E5EA}" type="pres">
      <dgm:prSet presAssocID="{AAAD061F-2EF2-42E7-A093-2CD8101D278E}" presName="root2" presStyleCnt="0"/>
      <dgm:spPr/>
    </dgm:pt>
    <dgm:pt modelId="{4C957D4A-9A41-46C0-A777-6F5B8C8DE29B}" type="pres">
      <dgm:prSet presAssocID="{AAAD061F-2EF2-42E7-A093-2CD8101D278E}" presName="LevelTwoTextNode" presStyleLbl="node2" presStyleIdx="1" presStyleCnt="2">
        <dgm:presLayoutVars>
          <dgm:chPref val="3"/>
        </dgm:presLayoutVars>
      </dgm:prSet>
      <dgm:spPr/>
      <dgm:t>
        <a:bodyPr/>
        <a:lstStyle/>
        <a:p>
          <a:endParaRPr lang="es-GT"/>
        </a:p>
      </dgm:t>
    </dgm:pt>
    <dgm:pt modelId="{D654E114-52CF-4064-A431-C83A0BE4BB2D}" type="pres">
      <dgm:prSet presAssocID="{AAAD061F-2EF2-42E7-A093-2CD8101D278E}" presName="level3hierChild" presStyleCnt="0"/>
      <dgm:spPr/>
    </dgm:pt>
  </dgm:ptLst>
  <dgm:cxnLst>
    <dgm:cxn modelId="{85D68960-1B9E-4D71-9646-74D27B2821D5}" type="presOf" srcId="{E474EB99-B4C0-42C3-A83E-32F2B23F4C32}" destId="{F4AC89FC-81D3-4099-829A-A49B52515315}" srcOrd="0" destOrd="0" presId="urn:microsoft.com/office/officeart/2005/8/layout/hierarchy2"/>
    <dgm:cxn modelId="{28C388C3-7D79-4CF5-99A9-74AFA513D3FB}" srcId="{68F9E0BC-2DD8-419E-9514-AE0470ABBB44}" destId="{AAAD061F-2EF2-42E7-A093-2CD8101D278E}" srcOrd="1" destOrd="0" parTransId="{E474EB99-B4C0-42C3-A83E-32F2B23F4C32}" sibTransId="{BD76AA4E-C7D6-4E81-B69D-05D4FA3D5CFA}"/>
    <dgm:cxn modelId="{E9AF4DBF-E058-4349-8E4A-20E6E57CD312}" type="presOf" srcId="{45EE5F09-0749-4F9F-AA95-A1BFAFB8A178}" destId="{50518FB5-BC3F-4804-9A41-01B1B22C5E42}" srcOrd="0" destOrd="0" presId="urn:microsoft.com/office/officeart/2005/8/layout/hierarchy2"/>
    <dgm:cxn modelId="{B46F1C65-F75D-4BFA-9469-37D314E0E3AD}" srcId="{FA02C9C9-7264-44CD-B773-835C9527700B}" destId="{FE4E0066-2F3B-4CD1-A67E-7C9F56A4F3C1}" srcOrd="0" destOrd="0" parTransId="{45EE5F09-0749-4F9F-AA95-A1BFAFB8A178}" sibTransId="{D88081E7-CAAD-48E2-8F7C-41681ABC637A}"/>
    <dgm:cxn modelId="{873BF3A4-924E-4D2C-B259-D12E03A57EF6}" srcId="{68F9E0BC-2DD8-419E-9514-AE0470ABBB44}" destId="{FA02C9C9-7264-44CD-B773-835C9527700B}" srcOrd="0" destOrd="0" parTransId="{221932D4-0CF3-4FD1-B98E-7F6D0DFF8AA0}" sibTransId="{E3BC0E3E-9049-46EE-AFEA-09B5FD2812C8}"/>
    <dgm:cxn modelId="{3D920D63-47A4-4896-9A44-045497F814DE}" type="presOf" srcId="{68F9E0BC-2DD8-419E-9514-AE0470ABBB44}" destId="{BA0AA1CE-C131-446D-9F09-5E5BF49FA30F}" srcOrd="0" destOrd="0" presId="urn:microsoft.com/office/officeart/2005/8/layout/hierarchy2"/>
    <dgm:cxn modelId="{539F5485-7F46-4540-A222-B45D35235838}" type="presOf" srcId="{B59FBE93-EA51-4437-9446-0FF5AF5E73ED}" destId="{71A6D7B8-22D1-41DA-BEC7-EF309D2B369A}" srcOrd="0" destOrd="0" presId="urn:microsoft.com/office/officeart/2005/8/layout/hierarchy2"/>
    <dgm:cxn modelId="{F93635F8-1C54-4130-B0F9-788BDCCA6DC7}" type="presOf" srcId="{AAAD061F-2EF2-42E7-A093-2CD8101D278E}" destId="{4C957D4A-9A41-46C0-A777-6F5B8C8DE29B}" srcOrd="0" destOrd="0" presId="urn:microsoft.com/office/officeart/2005/8/layout/hierarchy2"/>
    <dgm:cxn modelId="{E57C68A1-2F8F-4D91-87A1-5F9D07FF11EF}" srcId="{FA02C9C9-7264-44CD-B773-835C9527700B}" destId="{B59FBE93-EA51-4437-9446-0FF5AF5E73ED}" srcOrd="1" destOrd="0" parTransId="{82A4794F-A79C-483C-94BC-D39D0D7F274F}" sibTransId="{B4BF0C13-5EFB-43BD-8340-1D870F3983C6}"/>
    <dgm:cxn modelId="{478B2630-2E70-4B87-84E2-735BE64338B2}" type="presOf" srcId="{82A4794F-A79C-483C-94BC-D39D0D7F274F}" destId="{68A87BDE-3485-492C-BA04-7E4AC251C441}" srcOrd="0" destOrd="0" presId="urn:microsoft.com/office/officeart/2005/8/layout/hierarchy2"/>
    <dgm:cxn modelId="{B663649A-17EC-4985-A62A-61B800A8FFA4}" type="presOf" srcId="{08D471BD-7DF6-45E8-8422-EEAE615EF026}" destId="{FA43E0E4-E69A-4110-97D3-B3ED8C7F19AD}" srcOrd="0" destOrd="0" presId="urn:microsoft.com/office/officeart/2005/8/layout/hierarchy2"/>
    <dgm:cxn modelId="{EE2BF280-8740-42FF-B713-CEC0426CEC04}" type="presOf" srcId="{45EE5F09-0749-4F9F-AA95-A1BFAFB8A178}" destId="{C6A9CE3E-67A8-484C-A34B-DA537329AEDB}" srcOrd="1" destOrd="0" presId="urn:microsoft.com/office/officeart/2005/8/layout/hierarchy2"/>
    <dgm:cxn modelId="{2B9E89CB-E7E5-4F1D-BF9E-560FFFB1E58E}" srcId="{08D471BD-7DF6-45E8-8422-EEAE615EF026}" destId="{68F9E0BC-2DD8-419E-9514-AE0470ABBB44}" srcOrd="0" destOrd="0" parTransId="{A048B10B-CF77-4975-9F00-28BA897C35FE}" sibTransId="{5989DB3F-A835-4C04-8507-8A1752CF7702}"/>
    <dgm:cxn modelId="{2E3A7656-E9CE-447F-BCA2-77585BF322D0}" type="presOf" srcId="{FE4E0066-2F3B-4CD1-A67E-7C9F56A4F3C1}" destId="{45FA02D8-B96D-43D8-A1F8-C097DE83A64D}" srcOrd="0" destOrd="0" presId="urn:microsoft.com/office/officeart/2005/8/layout/hierarchy2"/>
    <dgm:cxn modelId="{4950CDB6-1486-4D23-B17A-4537609ED627}" type="presOf" srcId="{82A4794F-A79C-483C-94BC-D39D0D7F274F}" destId="{EF92D4D9-971F-4D48-ABF7-38DC9B1C8BD0}" srcOrd="1" destOrd="0" presId="urn:microsoft.com/office/officeart/2005/8/layout/hierarchy2"/>
    <dgm:cxn modelId="{F0B502C9-A0C4-4EE8-99E9-383F00A74D70}" type="presOf" srcId="{221932D4-0CF3-4FD1-B98E-7F6D0DFF8AA0}" destId="{799EA24B-2506-4792-818F-BD5A035B100B}" srcOrd="0" destOrd="0" presId="urn:microsoft.com/office/officeart/2005/8/layout/hierarchy2"/>
    <dgm:cxn modelId="{A89F192E-EF9B-4C1A-ABA9-708104F28775}" type="presOf" srcId="{E474EB99-B4C0-42C3-A83E-32F2B23F4C32}" destId="{785B3263-31C9-48CB-80BD-6B265CB05CE0}" srcOrd="1" destOrd="0" presId="urn:microsoft.com/office/officeart/2005/8/layout/hierarchy2"/>
    <dgm:cxn modelId="{A9C3ED49-0ECD-4D80-8DCA-D187C6767459}" type="presOf" srcId="{221932D4-0CF3-4FD1-B98E-7F6D0DFF8AA0}" destId="{233F36A5-678F-42D9-AFEB-F2AF49B316F4}" srcOrd="1" destOrd="0" presId="urn:microsoft.com/office/officeart/2005/8/layout/hierarchy2"/>
    <dgm:cxn modelId="{83390409-4C67-47A0-95A2-00A24E768CB4}" type="presOf" srcId="{FA02C9C9-7264-44CD-B773-835C9527700B}" destId="{691098D4-F981-47B7-971D-8247F509E259}" srcOrd="0" destOrd="0" presId="urn:microsoft.com/office/officeart/2005/8/layout/hierarchy2"/>
    <dgm:cxn modelId="{32B2BFF7-8A98-4930-8D87-153DF798DF02}" type="presParOf" srcId="{FA43E0E4-E69A-4110-97D3-B3ED8C7F19AD}" destId="{8BC52F55-143F-4108-9BDA-C945A297D405}" srcOrd="0" destOrd="0" presId="urn:microsoft.com/office/officeart/2005/8/layout/hierarchy2"/>
    <dgm:cxn modelId="{D2AAF368-9565-4AA4-A261-6BDD0C5B2B64}" type="presParOf" srcId="{8BC52F55-143F-4108-9BDA-C945A297D405}" destId="{BA0AA1CE-C131-446D-9F09-5E5BF49FA30F}" srcOrd="0" destOrd="0" presId="urn:microsoft.com/office/officeart/2005/8/layout/hierarchy2"/>
    <dgm:cxn modelId="{4CAB0C73-C50E-4D52-B72C-4DD25DE84FFA}" type="presParOf" srcId="{8BC52F55-143F-4108-9BDA-C945A297D405}" destId="{AA331EFC-9B4C-48C8-9D18-53D85F352D16}" srcOrd="1" destOrd="0" presId="urn:microsoft.com/office/officeart/2005/8/layout/hierarchy2"/>
    <dgm:cxn modelId="{BA318D2C-8DA3-486F-B69B-7430F6FD7A46}" type="presParOf" srcId="{AA331EFC-9B4C-48C8-9D18-53D85F352D16}" destId="{799EA24B-2506-4792-818F-BD5A035B100B}" srcOrd="0" destOrd="0" presId="urn:microsoft.com/office/officeart/2005/8/layout/hierarchy2"/>
    <dgm:cxn modelId="{AFC3BDA1-4300-439D-A6DD-94C8BA92D08F}" type="presParOf" srcId="{799EA24B-2506-4792-818F-BD5A035B100B}" destId="{233F36A5-678F-42D9-AFEB-F2AF49B316F4}" srcOrd="0" destOrd="0" presId="urn:microsoft.com/office/officeart/2005/8/layout/hierarchy2"/>
    <dgm:cxn modelId="{6DE3B156-0590-4A04-90E1-0ED65E237204}" type="presParOf" srcId="{AA331EFC-9B4C-48C8-9D18-53D85F352D16}" destId="{44590A19-6E5B-45DF-B189-BCF626D2D775}" srcOrd="1" destOrd="0" presId="urn:microsoft.com/office/officeart/2005/8/layout/hierarchy2"/>
    <dgm:cxn modelId="{3A704BAE-2483-4CD0-A158-7B6C848FA66D}" type="presParOf" srcId="{44590A19-6E5B-45DF-B189-BCF626D2D775}" destId="{691098D4-F981-47B7-971D-8247F509E259}" srcOrd="0" destOrd="0" presId="urn:microsoft.com/office/officeart/2005/8/layout/hierarchy2"/>
    <dgm:cxn modelId="{3E6069D1-CF13-4544-809E-2109E23C357D}" type="presParOf" srcId="{44590A19-6E5B-45DF-B189-BCF626D2D775}" destId="{ACF709FC-EBA2-4437-B464-6E9DAE73E9B4}" srcOrd="1" destOrd="0" presId="urn:microsoft.com/office/officeart/2005/8/layout/hierarchy2"/>
    <dgm:cxn modelId="{1AEE7F9E-5558-42DC-94D9-AEC7C414C119}" type="presParOf" srcId="{ACF709FC-EBA2-4437-B464-6E9DAE73E9B4}" destId="{50518FB5-BC3F-4804-9A41-01B1B22C5E42}" srcOrd="0" destOrd="0" presId="urn:microsoft.com/office/officeart/2005/8/layout/hierarchy2"/>
    <dgm:cxn modelId="{84EB84DF-A792-4243-9867-C8445505BD55}" type="presParOf" srcId="{50518FB5-BC3F-4804-9A41-01B1B22C5E42}" destId="{C6A9CE3E-67A8-484C-A34B-DA537329AEDB}" srcOrd="0" destOrd="0" presId="urn:microsoft.com/office/officeart/2005/8/layout/hierarchy2"/>
    <dgm:cxn modelId="{5CD1B8E9-645E-4A65-868F-B2620A4C7996}" type="presParOf" srcId="{ACF709FC-EBA2-4437-B464-6E9DAE73E9B4}" destId="{3EEF582C-F008-4A5D-8217-9876C5CF32D2}" srcOrd="1" destOrd="0" presId="urn:microsoft.com/office/officeart/2005/8/layout/hierarchy2"/>
    <dgm:cxn modelId="{852907A8-A110-4B4E-92E0-2E862573BD7D}" type="presParOf" srcId="{3EEF582C-F008-4A5D-8217-9876C5CF32D2}" destId="{45FA02D8-B96D-43D8-A1F8-C097DE83A64D}" srcOrd="0" destOrd="0" presId="urn:microsoft.com/office/officeart/2005/8/layout/hierarchy2"/>
    <dgm:cxn modelId="{8C289CB2-FA88-4DC6-A003-F469F6D0EC6F}" type="presParOf" srcId="{3EEF582C-F008-4A5D-8217-9876C5CF32D2}" destId="{72BE5C34-3B90-49F4-9A35-81EBACC34BD1}" srcOrd="1" destOrd="0" presId="urn:microsoft.com/office/officeart/2005/8/layout/hierarchy2"/>
    <dgm:cxn modelId="{B41C6B6C-2D95-457A-B52D-76C792BEB443}" type="presParOf" srcId="{ACF709FC-EBA2-4437-B464-6E9DAE73E9B4}" destId="{68A87BDE-3485-492C-BA04-7E4AC251C441}" srcOrd="2" destOrd="0" presId="urn:microsoft.com/office/officeart/2005/8/layout/hierarchy2"/>
    <dgm:cxn modelId="{09F4BD2F-FC11-43E9-BCA7-AB81F9329CD3}" type="presParOf" srcId="{68A87BDE-3485-492C-BA04-7E4AC251C441}" destId="{EF92D4D9-971F-4D48-ABF7-38DC9B1C8BD0}" srcOrd="0" destOrd="0" presId="urn:microsoft.com/office/officeart/2005/8/layout/hierarchy2"/>
    <dgm:cxn modelId="{96FD3459-8CC3-4856-837D-7852F588C9B2}" type="presParOf" srcId="{ACF709FC-EBA2-4437-B464-6E9DAE73E9B4}" destId="{F07C06EC-D494-4E11-9073-CD9E0F494C4F}" srcOrd="3" destOrd="0" presId="urn:microsoft.com/office/officeart/2005/8/layout/hierarchy2"/>
    <dgm:cxn modelId="{9FA20E8A-B61B-408F-B36B-50B62B4965A5}" type="presParOf" srcId="{F07C06EC-D494-4E11-9073-CD9E0F494C4F}" destId="{71A6D7B8-22D1-41DA-BEC7-EF309D2B369A}" srcOrd="0" destOrd="0" presId="urn:microsoft.com/office/officeart/2005/8/layout/hierarchy2"/>
    <dgm:cxn modelId="{C2216480-7532-4BDC-992D-F3344ABA7F52}" type="presParOf" srcId="{F07C06EC-D494-4E11-9073-CD9E0F494C4F}" destId="{ED3A5620-E4FC-49FA-B1A5-3D6EECB77D46}" srcOrd="1" destOrd="0" presId="urn:microsoft.com/office/officeart/2005/8/layout/hierarchy2"/>
    <dgm:cxn modelId="{D5869256-F4F8-49EE-8671-A8AA48749A08}" type="presParOf" srcId="{AA331EFC-9B4C-48C8-9D18-53D85F352D16}" destId="{F4AC89FC-81D3-4099-829A-A49B52515315}" srcOrd="2" destOrd="0" presId="urn:microsoft.com/office/officeart/2005/8/layout/hierarchy2"/>
    <dgm:cxn modelId="{9AB0F9D5-C569-40E5-8AEF-C06D28A1C95D}" type="presParOf" srcId="{F4AC89FC-81D3-4099-829A-A49B52515315}" destId="{785B3263-31C9-48CB-80BD-6B265CB05CE0}" srcOrd="0" destOrd="0" presId="urn:microsoft.com/office/officeart/2005/8/layout/hierarchy2"/>
    <dgm:cxn modelId="{10D50556-328B-4899-AAEB-9DDC46CCAADD}" type="presParOf" srcId="{AA331EFC-9B4C-48C8-9D18-53D85F352D16}" destId="{B499EE01-5344-46E6-922A-31F3B6A2E5EA}" srcOrd="3" destOrd="0" presId="urn:microsoft.com/office/officeart/2005/8/layout/hierarchy2"/>
    <dgm:cxn modelId="{7637A1AD-2563-46D6-B62D-B31FAD44D567}" type="presParOf" srcId="{B499EE01-5344-46E6-922A-31F3B6A2E5EA}" destId="{4C957D4A-9A41-46C0-A777-6F5B8C8DE29B}" srcOrd="0" destOrd="0" presId="urn:microsoft.com/office/officeart/2005/8/layout/hierarchy2"/>
    <dgm:cxn modelId="{C03CF0C9-F17D-407D-8276-8B6BD0C26B36}" type="presParOf" srcId="{B499EE01-5344-46E6-922A-31F3B6A2E5EA}" destId="{D654E114-52CF-4064-A431-C83A0BE4BB2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A2202-CAB6-40D0-AF77-375C91366B28}">
      <dsp:nvSpPr>
        <dsp:cNvPr id="0" name=""/>
        <dsp:cNvSpPr/>
      </dsp:nvSpPr>
      <dsp:spPr>
        <a:xfrm>
          <a:off x="3958686" y="2333703"/>
          <a:ext cx="2825825" cy="630088"/>
        </a:xfrm>
        <a:custGeom>
          <a:avLst/>
          <a:gdLst/>
          <a:ahLst/>
          <a:cxnLst/>
          <a:rect l="0" t="0" r="0" b="0"/>
          <a:pathLst>
            <a:path>
              <a:moveTo>
                <a:pt x="0" y="0"/>
              </a:moveTo>
              <a:lnTo>
                <a:pt x="0" y="375629"/>
              </a:lnTo>
              <a:lnTo>
                <a:pt x="2825825" y="375629"/>
              </a:lnTo>
              <a:lnTo>
                <a:pt x="2825825" y="63008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18DEC-74A0-45E4-82F1-A1C19C969F3C}">
      <dsp:nvSpPr>
        <dsp:cNvPr id="0" name=""/>
        <dsp:cNvSpPr/>
      </dsp:nvSpPr>
      <dsp:spPr>
        <a:xfrm>
          <a:off x="3912966" y="2333703"/>
          <a:ext cx="91440" cy="630088"/>
        </a:xfrm>
        <a:custGeom>
          <a:avLst/>
          <a:gdLst/>
          <a:ahLst/>
          <a:cxnLst/>
          <a:rect l="0" t="0" r="0" b="0"/>
          <a:pathLst>
            <a:path>
              <a:moveTo>
                <a:pt x="45720" y="0"/>
              </a:moveTo>
              <a:lnTo>
                <a:pt x="45720" y="63008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F1F4EA-59BC-4898-856E-E770A7DA497F}">
      <dsp:nvSpPr>
        <dsp:cNvPr id="0" name=""/>
        <dsp:cNvSpPr/>
      </dsp:nvSpPr>
      <dsp:spPr>
        <a:xfrm>
          <a:off x="1132861" y="2333703"/>
          <a:ext cx="2825825" cy="630088"/>
        </a:xfrm>
        <a:custGeom>
          <a:avLst/>
          <a:gdLst/>
          <a:ahLst/>
          <a:cxnLst/>
          <a:rect l="0" t="0" r="0" b="0"/>
          <a:pathLst>
            <a:path>
              <a:moveTo>
                <a:pt x="2825825" y="0"/>
              </a:moveTo>
              <a:lnTo>
                <a:pt x="2825825" y="375629"/>
              </a:lnTo>
              <a:lnTo>
                <a:pt x="0" y="375629"/>
              </a:lnTo>
              <a:lnTo>
                <a:pt x="0" y="63008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9D7B2-3ADC-48FE-813B-B39DB31D0EA7}">
      <dsp:nvSpPr>
        <dsp:cNvPr id="0" name=""/>
        <dsp:cNvSpPr/>
      </dsp:nvSpPr>
      <dsp:spPr>
        <a:xfrm>
          <a:off x="2905546" y="1243165"/>
          <a:ext cx="2106279" cy="1090538"/>
        </a:xfrm>
        <a:prstGeom prst="rect">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53887" numCol="1" spcCol="1270" anchor="ctr" anchorCtr="0">
          <a:noAutofit/>
        </a:bodyPr>
        <a:lstStyle/>
        <a:p>
          <a:pPr lvl="0" algn="ctr" defTabSz="1155700">
            <a:lnSpc>
              <a:spcPct val="90000"/>
            </a:lnSpc>
            <a:spcBef>
              <a:spcPct val="0"/>
            </a:spcBef>
            <a:spcAft>
              <a:spcPct val="35000"/>
            </a:spcAft>
          </a:pPr>
          <a:r>
            <a:rPr lang="es-GT" sz="2600" kern="1200" dirty="0" smtClean="0"/>
            <a:t>Lenguajes de Programación</a:t>
          </a:r>
          <a:endParaRPr lang="es-GT" sz="2600" kern="1200" dirty="0"/>
        </a:p>
      </dsp:txBody>
      <dsp:txXfrm>
        <a:off x="2905546" y="1243165"/>
        <a:ext cx="2106279" cy="1090538"/>
      </dsp:txXfrm>
    </dsp:sp>
    <dsp:sp modelId="{91292E0B-A54E-422F-ADA0-7891A84901D6}">
      <dsp:nvSpPr>
        <dsp:cNvPr id="0" name=""/>
        <dsp:cNvSpPr/>
      </dsp:nvSpPr>
      <dsp:spPr>
        <a:xfrm>
          <a:off x="3326802" y="2091361"/>
          <a:ext cx="1895651" cy="363512"/>
        </a:xfrm>
        <a:prstGeom prst="rect">
          <a:avLst/>
        </a:prstGeom>
        <a:solidFill>
          <a:schemeClr val="accent3">
            <a:alpha val="90000"/>
            <a:tint val="4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r" defTabSz="1066800">
            <a:lnSpc>
              <a:spcPct val="90000"/>
            </a:lnSpc>
            <a:spcBef>
              <a:spcPct val="0"/>
            </a:spcBef>
            <a:spcAft>
              <a:spcPct val="35000"/>
            </a:spcAft>
          </a:pPr>
          <a:r>
            <a:rPr lang="es-GT" sz="2400" kern="1200" dirty="0" smtClean="0"/>
            <a:t>tipos</a:t>
          </a:r>
          <a:endParaRPr lang="es-GT" sz="2400" kern="1200" dirty="0"/>
        </a:p>
      </dsp:txBody>
      <dsp:txXfrm>
        <a:off x="3326802" y="2091361"/>
        <a:ext cx="1895651" cy="363512"/>
      </dsp:txXfrm>
    </dsp:sp>
    <dsp:sp modelId="{C8C53726-B10D-4985-999C-2154AD3E6E48}">
      <dsp:nvSpPr>
        <dsp:cNvPr id="0" name=""/>
        <dsp:cNvSpPr/>
      </dsp:nvSpPr>
      <dsp:spPr>
        <a:xfrm>
          <a:off x="79721" y="2963792"/>
          <a:ext cx="2106279" cy="1090538"/>
        </a:xfrm>
        <a:prstGeom prst="rect">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53887" numCol="1" spcCol="1270" anchor="ctr" anchorCtr="0">
          <a:noAutofit/>
        </a:bodyPr>
        <a:lstStyle/>
        <a:p>
          <a:pPr lvl="0" algn="ctr" defTabSz="1155700">
            <a:lnSpc>
              <a:spcPct val="90000"/>
            </a:lnSpc>
            <a:spcBef>
              <a:spcPct val="0"/>
            </a:spcBef>
            <a:spcAft>
              <a:spcPct val="35000"/>
            </a:spcAft>
          </a:pPr>
          <a:r>
            <a:rPr lang="es-GT" sz="2600" kern="1200" dirty="0" smtClean="0"/>
            <a:t>Lenguaje Interpretado</a:t>
          </a:r>
          <a:endParaRPr lang="es-GT" sz="2600" kern="1200" dirty="0"/>
        </a:p>
      </dsp:txBody>
      <dsp:txXfrm>
        <a:off x="79721" y="2963792"/>
        <a:ext cx="2106279" cy="1090538"/>
      </dsp:txXfrm>
    </dsp:sp>
    <dsp:sp modelId="{D7FD2A38-16B2-4E95-89A5-E31591C0CA67}">
      <dsp:nvSpPr>
        <dsp:cNvPr id="0" name=""/>
        <dsp:cNvSpPr/>
      </dsp:nvSpPr>
      <dsp:spPr>
        <a:xfrm>
          <a:off x="500977" y="3811988"/>
          <a:ext cx="1895651" cy="363512"/>
        </a:xfrm>
        <a:prstGeom prst="rect">
          <a:avLst/>
        </a:prstGeom>
        <a:solidFill>
          <a:schemeClr val="accent3">
            <a:alpha val="90000"/>
            <a:tint val="4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s-GT" sz="1300" kern="1200" dirty="0" smtClean="0"/>
            <a:t>Perteneciente al Lenguaje Maquina</a:t>
          </a:r>
          <a:endParaRPr lang="es-GT" sz="1300" kern="1200" dirty="0"/>
        </a:p>
      </dsp:txBody>
      <dsp:txXfrm>
        <a:off x="500977" y="3811988"/>
        <a:ext cx="1895651" cy="363512"/>
      </dsp:txXfrm>
    </dsp:sp>
    <dsp:sp modelId="{6CE5F2E8-172F-4E55-AC10-F6D37B7DE2D0}">
      <dsp:nvSpPr>
        <dsp:cNvPr id="0" name=""/>
        <dsp:cNvSpPr/>
      </dsp:nvSpPr>
      <dsp:spPr>
        <a:xfrm>
          <a:off x="2905546" y="2963792"/>
          <a:ext cx="2106279" cy="1090538"/>
        </a:xfrm>
        <a:prstGeom prst="rect">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53887" numCol="1" spcCol="1270" anchor="ctr" anchorCtr="0">
          <a:noAutofit/>
        </a:bodyPr>
        <a:lstStyle/>
        <a:p>
          <a:pPr lvl="0" algn="ctr" defTabSz="1155700">
            <a:lnSpc>
              <a:spcPct val="90000"/>
            </a:lnSpc>
            <a:spcBef>
              <a:spcPct val="0"/>
            </a:spcBef>
            <a:spcAft>
              <a:spcPct val="35000"/>
            </a:spcAft>
          </a:pPr>
          <a:r>
            <a:rPr lang="es-GT" sz="2600" kern="1200" dirty="0" smtClean="0"/>
            <a:t>Lenguaje Intermediario</a:t>
          </a:r>
          <a:endParaRPr lang="es-GT" sz="2600" kern="1200" dirty="0"/>
        </a:p>
      </dsp:txBody>
      <dsp:txXfrm>
        <a:off x="2905546" y="2963792"/>
        <a:ext cx="2106279" cy="1090538"/>
      </dsp:txXfrm>
    </dsp:sp>
    <dsp:sp modelId="{ABD75F0A-8AE7-44E9-BF5A-603FA1C607CB}">
      <dsp:nvSpPr>
        <dsp:cNvPr id="0" name=""/>
        <dsp:cNvSpPr/>
      </dsp:nvSpPr>
      <dsp:spPr>
        <a:xfrm>
          <a:off x="3326802" y="3811988"/>
          <a:ext cx="1895651" cy="363512"/>
        </a:xfrm>
        <a:prstGeom prst="rect">
          <a:avLst/>
        </a:prstGeom>
        <a:solidFill>
          <a:schemeClr val="accent3">
            <a:alpha val="90000"/>
            <a:tint val="4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s-GT" sz="1300" kern="1200" dirty="0" smtClean="0"/>
            <a:t>Perteneciente a ambos tipos de lenguaje</a:t>
          </a:r>
          <a:endParaRPr lang="es-GT" sz="1300" kern="1200" dirty="0"/>
        </a:p>
      </dsp:txBody>
      <dsp:txXfrm>
        <a:off x="3326802" y="3811988"/>
        <a:ext cx="1895651" cy="363512"/>
      </dsp:txXfrm>
    </dsp:sp>
    <dsp:sp modelId="{F5DB4281-B010-409F-BCB0-7F4E1AB2DE66}">
      <dsp:nvSpPr>
        <dsp:cNvPr id="0" name=""/>
        <dsp:cNvSpPr/>
      </dsp:nvSpPr>
      <dsp:spPr>
        <a:xfrm>
          <a:off x="5731371" y="2963792"/>
          <a:ext cx="2106279" cy="1090538"/>
        </a:xfrm>
        <a:prstGeom prst="rect">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53887" numCol="1" spcCol="1270" anchor="ctr" anchorCtr="0">
          <a:noAutofit/>
        </a:bodyPr>
        <a:lstStyle/>
        <a:p>
          <a:pPr lvl="0" algn="ctr" defTabSz="1155700">
            <a:lnSpc>
              <a:spcPct val="90000"/>
            </a:lnSpc>
            <a:spcBef>
              <a:spcPct val="0"/>
            </a:spcBef>
            <a:spcAft>
              <a:spcPct val="35000"/>
            </a:spcAft>
          </a:pPr>
          <a:r>
            <a:rPr lang="es-GT" sz="2600" kern="1200" dirty="0" smtClean="0"/>
            <a:t>Lenguaje Compilado</a:t>
          </a:r>
          <a:endParaRPr lang="es-GT" sz="2600" kern="1200" dirty="0"/>
        </a:p>
      </dsp:txBody>
      <dsp:txXfrm>
        <a:off x="5731371" y="2963792"/>
        <a:ext cx="2106279" cy="1090538"/>
      </dsp:txXfrm>
    </dsp:sp>
    <dsp:sp modelId="{650F2AD1-808D-4581-A3B9-52AD679C8389}">
      <dsp:nvSpPr>
        <dsp:cNvPr id="0" name=""/>
        <dsp:cNvSpPr/>
      </dsp:nvSpPr>
      <dsp:spPr>
        <a:xfrm>
          <a:off x="6152627" y="3811988"/>
          <a:ext cx="1895651" cy="363512"/>
        </a:xfrm>
        <a:prstGeom prst="rect">
          <a:avLst/>
        </a:prstGeom>
        <a:solidFill>
          <a:schemeClr val="accent3">
            <a:alpha val="90000"/>
            <a:tint val="4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s-GT" sz="1300" kern="1200" dirty="0" smtClean="0"/>
            <a:t>Perteneciente a un compilador de texto</a:t>
          </a:r>
          <a:endParaRPr lang="es-GT" sz="1300" kern="1200" dirty="0"/>
        </a:p>
      </dsp:txBody>
      <dsp:txXfrm>
        <a:off x="6152627" y="3811988"/>
        <a:ext cx="1895651" cy="363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AA1CE-C131-446D-9F09-5E5BF49FA30F}">
      <dsp:nvSpPr>
        <dsp:cNvPr id="0" name=""/>
        <dsp:cNvSpPr/>
      </dsp:nvSpPr>
      <dsp:spPr>
        <a:xfrm>
          <a:off x="2116" y="2482188"/>
          <a:ext cx="2137833" cy="1068916"/>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t>Mantenimiento</a:t>
          </a:r>
          <a:endParaRPr lang="es-GT" sz="2400" kern="1200" dirty="0"/>
        </a:p>
      </dsp:txBody>
      <dsp:txXfrm>
        <a:off x="33423" y="2513495"/>
        <a:ext cx="2075219" cy="1006302"/>
      </dsp:txXfrm>
    </dsp:sp>
    <dsp:sp modelId="{799EA24B-2506-4792-818F-BD5A035B100B}">
      <dsp:nvSpPr>
        <dsp:cNvPr id="0" name=""/>
        <dsp:cNvSpPr/>
      </dsp:nvSpPr>
      <dsp:spPr>
        <a:xfrm rot="19457599">
          <a:off x="2040966" y="2691579"/>
          <a:ext cx="1053099" cy="35507"/>
        </a:xfrm>
        <a:custGeom>
          <a:avLst/>
          <a:gdLst/>
          <a:ahLst/>
          <a:cxnLst/>
          <a:rect l="0" t="0" r="0" b="0"/>
          <a:pathLst>
            <a:path>
              <a:moveTo>
                <a:pt x="0" y="17753"/>
              </a:moveTo>
              <a:lnTo>
                <a:pt x="1053099" y="17753"/>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2541189" y="2683006"/>
        <a:ext cx="52654" cy="52654"/>
      </dsp:txXfrm>
    </dsp:sp>
    <dsp:sp modelId="{691098D4-F981-47B7-971D-8247F509E259}">
      <dsp:nvSpPr>
        <dsp:cNvPr id="0" name=""/>
        <dsp:cNvSpPr/>
      </dsp:nvSpPr>
      <dsp:spPr>
        <a:xfrm>
          <a:off x="2995083" y="1867561"/>
          <a:ext cx="2137833" cy="1068916"/>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t>De conservación</a:t>
          </a:r>
          <a:endParaRPr lang="es-GT" sz="2400" kern="1200" dirty="0"/>
        </a:p>
      </dsp:txBody>
      <dsp:txXfrm>
        <a:off x="3026390" y="1898868"/>
        <a:ext cx="2075219" cy="1006302"/>
      </dsp:txXfrm>
    </dsp:sp>
    <dsp:sp modelId="{50518FB5-BC3F-4804-9A41-01B1B22C5E42}">
      <dsp:nvSpPr>
        <dsp:cNvPr id="0" name=""/>
        <dsp:cNvSpPr/>
      </dsp:nvSpPr>
      <dsp:spPr>
        <a:xfrm rot="19457599">
          <a:off x="5033933" y="2076952"/>
          <a:ext cx="1053099" cy="35507"/>
        </a:xfrm>
        <a:custGeom>
          <a:avLst/>
          <a:gdLst/>
          <a:ahLst/>
          <a:cxnLst/>
          <a:rect l="0" t="0" r="0" b="0"/>
          <a:pathLst>
            <a:path>
              <a:moveTo>
                <a:pt x="0" y="17753"/>
              </a:moveTo>
              <a:lnTo>
                <a:pt x="1053099" y="1775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5534155" y="2068378"/>
        <a:ext cx="52654" cy="52654"/>
      </dsp:txXfrm>
    </dsp:sp>
    <dsp:sp modelId="{45FA02D8-B96D-43D8-A1F8-C097DE83A64D}">
      <dsp:nvSpPr>
        <dsp:cNvPr id="0" name=""/>
        <dsp:cNvSpPr/>
      </dsp:nvSpPr>
      <dsp:spPr>
        <a:xfrm>
          <a:off x="5988050" y="1252934"/>
          <a:ext cx="2137833" cy="1068916"/>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t>Preventivo</a:t>
          </a:r>
          <a:endParaRPr lang="es-GT" sz="2400" kern="1200" dirty="0"/>
        </a:p>
      </dsp:txBody>
      <dsp:txXfrm>
        <a:off x="6019357" y="1284241"/>
        <a:ext cx="2075219" cy="1006302"/>
      </dsp:txXfrm>
    </dsp:sp>
    <dsp:sp modelId="{68A87BDE-3485-492C-BA04-7E4AC251C441}">
      <dsp:nvSpPr>
        <dsp:cNvPr id="0" name=""/>
        <dsp:cNvSpPr/>
      </dsp:nvSpPr>
      <dsp:spPr>
        <a:xfrm rot="2142401">
          <a:off x="5033933" y="2691579"/>
          <a:ext cx="1053099" cy="35507"/>
        </a:xfrm>
        <a:custGeom>
          <a:avLst/>
          <a:gdLst/>
          <a:ahLst/>
          <a:cxnLst/>
          <a:rect l="0" t="0" r="0" b="0"/>
          <a:pathLst>
            <a:path>
              <a:moveTo>
                <a:pt x="0" y="17753"/>
              </a:moveTo>
              <a:lnTo>
                <a:pt x="1053099" y="17753"/>
              </a:lnTo>
            </a:path>
          </a:pathLst>
        </a:custGeom>
        <a:noFill/>
        <a:ln w="19050" cap="rnd"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5534155" y="2683006"/>
        <a:ext cx="52654" cy="52654"/>
      </dsp:txXfrm>
    </dsp:sp>
    <dsp:sp modelId="{71A6D7B8-22D1-41DA-BEC7-EF309D2B369A}">
      <dsp:nvSpPr>
        <dsp:cNvPr id="0" name=""/>
        <dsp:cNvSpPr/>
      </dsp:nvSpPr>
      <dsp:spPr>
        <a:xfrm>
          <a:off x="5988050" y="2482188"/>
          <a:ext cx="2137833" cy="1068916"/>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t>Correctivo</a:t>
          </a:r>
          <a:endParaRPr lang="es-GT" sz="2400" kern="1200" dirty="0"/>
        </a:p>
      </dsp:txBody>
      <dsp:txXfrm>
        <a:off x="6019357" y="2513495"/>
        <a:ext cx="2075219" cy="1006302"/>
      </dsp:txXfrm>
    </dsp:sp>
    <dsp:sp modelId="{F4AC89FC-81D3-4099-829A-A49B52515315}">
      <dsp:nvSpPr>
        <dsp:cNvPr id="0" name=""/>
        <dsp:cNvSpPr/>
      </dsp:nvSpPr>
      <dsp:spPr>
        <a:xfrm rot="2142401">
          <a:off x="2040966" y="3306206"/>
          <a:ext cx="1053099" cy="35507"/>
        </a:xfrm>
        <a:custGeom>
          <a:avLst/>
          <a:gdLst/>
          <a:ahLst/>
          <a:cxnLst/>
          <a:rect l="0" t="0" r="0" b="0"/>
          <a:pathLst>
            <a:path>
              <a:moveTo>
                <a:pt x="0" y="17753"/>
              </a:moveTo>
              <a:lnTo>
                <a:pt x="1053099" y="17753"/>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GT" sz="500" kern="1200"/>
        </a:p>
      </dsp:txBody>
      <dsp:txXfrm>
        <a:off x="2541189" y="3297633"/>
        <a:ext cx="52654" cy="52654"/>
      </dsp:txXfrm>
    </dsp:sp>
    <dsp:sp modelId="{4C957D4A-9A41-46C0-A777-6F5B8C8DE29B}">
      <dsp:nvSpPr>
        <dsp:cNvPr id="0" name=""/>
        <dsp:cNvSpPr/>
      </dsp:nvSpPr>
      <dsp:spPr>
        <a:xfrm>
          <a:off x="2995083" y="3096815"/>
          <a:ext cx="2137833" cy="1068916"/>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GT" sz="2400" kern="1200" dirty="0" smtClean="0"/>
            <a:t>De Actualización</a:t>
          </a:r>
          <a:endParaRPr lang="es-GT" sz="2400" kern="1200" dirty="0"/>
        </a:p>
      </dsp:txBody>
      <dsp:txXfrm>
        <a:off x="3026390" y="3128122"/>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117635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17948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297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1121883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6839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26542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1451756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61759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139157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FB37F8A-5AC3-45E0-89A9-14042C16F25A}"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302497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FB37F8A-5AC3-45E0-89A9-14042C16F25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300594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FB37F8A-5AC3-45E0-89A9-14042C16F25A}"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98212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FB37F8A-5AC3-45E0-89A9-14042C16F25A}"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45340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37F8A-5AC3-45E0-89A9-14042C16F25A}"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350802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FB37F8A-5AC3-45E0-89A9-14042C16F25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72898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FB37F8A-5AC3-45E0-89A9-14042C16F25A}"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621321E-21EB-4608-BE26-F1A1A7D9D0F4}" type="slidenum">
              <a:rPr lang="es-GT" smtClean="0"/>
              <a:t>‹Nº›</a:t>
            </a:fld>
            <a:endParaRPr lang="es-GT"/>
          </a:p>
        </p:txBody>
      </p:sp>
    </p:spTree>
    <p:extLst>
      <p:ext uri="{BB962C8B-B14F-4D97-AF65-F5344CB8AC3E}">
        <p14:creationId xmlns:p14="http://schemas.microsoft.com/office/powerpoint/2010/main" val="256194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B37F8A-5AC3-45E0-89A9-14042C16F25A}" type="datetimeFigureOut">
              <a:rPr lang="es-GT" smtClean="0"/>
              <a:t>19/04/2017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21321E-21EB-4608-BE26-F1A1A7D9D0F4}" type="slidenum">
              <a:rPr lang="es-GT" smtClean="0"/>
              <a:t>‹Nº›</a:t>
            </a:fld>
            <a:endParaRPr lang="es-GT"/>
          </a:p>
        </p:txBody>
      </p:sp>
    </p:spTree>
    <p:extLst>
      <p:ext uri="{BB962C8B-B14F-4D97-AF65-F5344CB8AC3E}">
        <p14:creationId xmlns:p14="http://schemas.microsoft.com/office/powerpoint/2010/main" val="33388457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s.wikipedia.org/wiki/Programaci%C3%B3n#cite_note-1"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6835" y="518996"/>
            <a:ext cx="2142894" cy="369332"/>
          </a:xfrm>
          <a:prstGeom prst="rect">
            <a:avLst/>
          </a:prstGeom>
          <a:noFill/>
        </p:spPr>
        <p:txBody>
          <a:bodyPr wrap="none" rtlCol="0">
            <a:spAutoFit/>
          </a:bodyPr>
          <a:lstStyle/>
          <a:p>
            <a:r>
              <a:rPr lang="es-GT" dirty="0" smtClean="0"/>
              <a:t>Liceo Compu-Market</a:t>
            </a:r>
            <a:endParaRPr lang="es-GT" dirty="0"/>
          </a:p>
        </p:txBody>
      </p:sp>
      <p:sp>
        <p:nvSpPr>
          <p:cNvPr id="5" name="CuadroTexto 4"/>
          <p:cNvSpPr txBox="1"/>
          <p:nvPr/>
        </p:nvSpPr>
        <p:spPr>
          <a:xfrm>
            <a:off x="516835" y="1326299"/>
            <a:ext cx="1272015" cy="369332"/>
          </a:xfrm>
          <a:prstGeom prst="rect">
            <a:avLst/>
          </a:prstGeom>
          <a:noFill/>
        </p:spPr>
        <p:txBody>
          <a:bodyPr wrap="none" rtlCol="0">
            <a:spAutoFit/>
          </a:bodyPr>
          <a:lstStyle/>
          <a:p>
            <a:r>
              <a:rPr lang="es-GT" dirty="0" smtClean="0"/>
              <a:t>Laboratorio</a:t>
            </a:r>
            <a:endParaRPr lang="es-GT" dirty="0"/>
          </a:p>
        </p:txBody>
      </p:sp>
      <p:sp>
        <p:nvSpPr>
          <p:cNvPr id="6" name="CuadroTexto 5"/>
          <p:cNvSpPr txBox="1"/>
          <p:nvPr/>
        </p:nvSpPr>
        <p:spPr>
          <a:xfrm>
            <a:off x="127462" y="188556"/>
            <a:ext cx="1702325" cy="369332"/>
          </a:xfrm>
          <a:prstGeom prst="rect">
            <a:avLst/>
          </a:prstGeom>
          <a:noFill/>
        </p:spPr>
        <p:txBody>
          <a:bodyPr wrap="none" rtlCol="0">
            <a:spAutoFit/>
          </a:bodyPr>
          <a:lstStyle/>
          <a:p>
            <a:r>
              <a:rPr lang="es-GT" b="1" i="1" u="sng" dirty="0" smtClean="0"/>
              <a:t>Establecimiento</a:t>
            </a:r>
            <a:endParaRPr lang="es-GT" b="1" i="1" u="sng" dirty="0"/>
          </a:p>
        </p:txBody>
      </p:sp>
      <p:sp>
        <p:nvSpPr>
          <p:cNvPr id="7" name="CuadroTexto 6"/>
          <p:cNvSpPr txBox="1"/>
          <p:nvPr/>
        </p:nvSpPr>
        <p:spPr>
          <a:xfrm>
            <a:off x="231088" y="995859"/>
            <a:ext cx="944041" cy="369332"/>
          </a:xfrm>
          <a:prstGeom prst="rect">
            <a:avLst/>
          </a:prstGeom>
          <a:noFill/>
        </p:spPr>
        <p:txBody>
          <a:bodyPr wrap="none" rtlCol="0">
            <a:spAutoFit/>
          </a:bodyPr>
          <a:lstStyle/>
          <a:p>
            <a:r>
              <a:rPr lang="es-GT" b="1" i="1" u="sng" dirty="0" smtClean="0"/>
              <a:t>Cátedra</a:t>
            </a:r>
            <a:endParaRPr lang="es-GT" b="1" i="1" u="sng" dirty="0"/>
          </a:p>
        </p:txBody>
      </p:sp>
      <p:sp>
        <p:nvSpPr>
          <p:cNvPr id="8" name="CuadroTexto 7"/>
          <p:cNvSpPr txBox="1"/>
          <p:nvPr/>
        </p:nvSpPr>
        <p:spPr>
          <a:xfrm>
            <a:off x="147260" y="1776007"/>
            <a:ext cx="1528624" cy="369332"/>
          </a:xfrm>
          <a:prstGeom prst="rect">
            <a:avLst/>
          </a:prstGeom>
          <a:noFill/>
        </p:spPr>
        <p:txBody>
          <a:bodyPr wrap="none" rtlCol="0">
            <a:spAutoFit/>
          </a:bodyPr>
          <a:lstStyle/>
          <a:p>
            <a:r>
              <a:rPr lang="es-GT" b="1" i="1" u="sng" dirty="0" smtClean="0"/>
              <a:t>Catedrático(s</a:t>
            </a:r>
            <a:r>
              <a:rPr lang="es-GT" dirty="0" smtClean="0"/>
              <a:t>)</a:t>
            </a:r>
            <a:endParaRPr lang="es-GT" dirty="0"/>
          </a:p>
        </p:txBody>
      </p:sp>
      <p:sp>
        <p:nvSpPr>
          <p:cNvPr id="9" name="CuadroTexto 8"/>
          <p:cNvSpPr txBox="1"/>
          <p:nvPr/>
        </p:nvSpPr>
        <p:spPr>
          <a:xfrm>
            <a:off x="516835" y="2106447"/>
            <a:ext cx="2920095" cy="369332"/>
          </a:xfrm>
          <a:prstGeom prst="rect">
            <a:avLst/>
          </a:prstGeom>
          <a:noFill/>
        </p:spPr>
        <p:txBody>
          <a:bodyPr wrap="none" rtlCol="0">
            <a:spAutoFit/>
          </a:bodyPr>
          <a:lstStyle/>
          <a:p>
            <a:r>
              <a:rPr lang="es-GT" dirty="0" smtClean="0"/>
              <a:t>Alexander Gil/ Erick González</a:t>
            </a:r>
            <a:endParaRPr lang="es-GT" dirty="0"/>
          </a:p>
        </p:txBody>
      </p:sp>
      <p:sp>
        <p:nvSpPr>
          <p:cNvPr id="10" name="CuadroTexto 9"/>
          <p:cNvSpPr txBox="1"/>
          <p:nvPr/>
        </p:nvSpPr>
        <p:spPr>
          <a:xfrm>
            <a:off x="8740837" y="6304114"/>
            <a:ext cx="3126369" cy="369332"/>
          </a:xfrm>
          <a:prstGeom prst="rect">
            <a:avLst/>
          </a:prstGeom>
          <a:noFill/>
        </p:spPr>
        <p:txBody>
          <a:bodyPr wrap="none" rtlCol="0">
            <a:spAutoFit/>
          </a:bodyPr>
          <a:lstStyle/>
          <a:p>
            <a:r>
              <a:rPr lang="es-GT" dirty="0" smtClean="0"/>
              <a:t>Guatemala, 19 de abril de 2017</a:t>
            </a:r>
            <a:endParaRPr lang="es-GT" dirty="0"/>
          </a:p>
        </p:txBody>
      </p:sp>
      <p:sp>
        <p:nvSpPr>
          <p:cNvPr id="11" name="CuadroTexto 10"/>
          <p:cNvSpPr txBox="1"/>
          <p:nvPr/>
        </p:nvSpPr>
        <p:spPr>
          <a:xfrm>
            <a:off x="7986200" y="5978460"/>
            <a:ext cx="2158861" cy="369332"/>
          </a:xfrm>
          <a:prstGeom prst="rect">
            <a:avLst/>
          </a:prstGeom>
          <a:noFill/>
        </p:spPr>
        <p:txBody>
          <a:bodyPr wrap="none" rtlCol="0">
            <a:spAutoFit/>
          </a:bodyPr>
          <a:lstStyle/>
          <a:p>
            <a:r>
              <a:rPr lang="es-GT" b="1" i="1" u="sng" dirty="0" smtClean="0"/>
              <a:t>Fecha de Realización</a:t>
            </a:r>
            <a:endParaRPr lang="es-GT" b="1" i="1" u="sng" dirty="0"/>
          </a:p>
        </p:txBody>
      </p:sp>
      <p:sp>
        <p:nvSpPr>
          <p:cNvPr id="12" name="CuadroTexto 11"/>
          <p:cNvSpPr txBox="1"/>
          <p:nvPr/>
        </p:nvSpPr>
        <p:spPr>
          <a:xfrm>
            <a:off x="9065630" y="5609128"/>
            <a:ext cx="418704" cy="369332"/>
          </a:xfrm>
          <a:prstGeom prst="rect">
            <a:avLst/>
          </a:prstGeom>
          <a:noFill/>
        </p:spPr>
        <p:txBody>
          <a:bodyPr wrap="none" rtlCol="0">
            <a:spAutoFit/>
          </a:bodyPr>
          <a:lstStyle/>
          <a:p>
            <a:r>
              <a:rPr lang="es-GT" dirty="0" smtClean="0"/>
              <a:t>11</a:t>
            </a:r>
            <a:endParaRPr lang="es-GT" dirty="0"/>
          </a:p>
        </p:txBody>
      </p:sp>
      <p:sp>
        <p:nvSpPr>
          <p:cNvPr id="13" name="CuadroTexto 12"/>
          <p:cNvSpPr txBox="1"/>
          <p:nvPr/>
        </p:nvSpPr>
        <p:spPr>
          <a:xfrm>
            <a:off x="7986200" y="5424462"/>
            <a:ext cx="705642" cy="369332"/>
          </a:xfrm>
          <a:prstGeom prst="rect">
            <a:avLst/>
          </a:prstGeom>
          <a:noFill/>
        </p:spPr>
        <p:txBody>
          <a:bodyPr wrap="none" rtlCol="0">
            <a:spAutoFit/>
          </a:bodyPr>
          <a:lstStyle/>
          <a:p>
            <a:r>
              <a:rPr lang="es-GT" b="1" i="1" u="sng" dirty="0" smtClean="0"/>
              <a:t>Clave</a:t>
            </a:r>
            <a:endParaRPr lang="es-GT" b="1" i="1" u="sng" dirty="0"/>
          </a:p>
        </p:txBody>
      </p:sp>
      <p:sp>
        <p:nvSpPr>
          <p:cNvPr id="14" name="CuadroTexto 13"/>
          <p:cNvSpPr txBox="1"/>
          <p:nvPr/>
        </p:nvSpPr>
        <p:spPr>
          <a:xfrm>
            <a:off x="8740837" y="5160774"/>
            <a:ext cx="3121817" cy="369332"/>
          </a:xfrm>
          <a:prstGeom prst="rect">
            <a:avLst/>
          </a:prstGeom>
          <a:noFill/>
        </p:spPr>
        <p:txBody>
          <a:bodyPr wrap="none" rtlCol="0">
            <a:spAutoFit/>
          </a:bodyPr>
          <a:lstStyle/>
          <a:p>
            <a:r>
              <a:rPr lang="es-GT" dirty="0" smtClean="0"/>
              <a:t>5to Bach. En Computación “A”</a:t>
            </a:r>
            <a:endParaRPr lang="es-GT" dirty="0"/>
          </a:p>
        </p:txBody>
      </p:sp>
      <p:sp>
        <p:nvSpPr>
          <p:cNvPr id="15" name="CuadroTexto 14"/>
          <p:cNvSpPr txBox="1"/>
          <p:nvPr/>
        </p:nvSpPr>
        <p:spPr>
          <a:xfrm>
            <a:off x="7986200" y="4813281"/>
            <a:ext cx="1807546" cy="369332"/>
          </a:xfrm>
          <a:prstGeom prst="rect">
            <a:avLst/>
          </a:prstGeom>
          <a:noFill/>
        </p:spPr>
        <p:txBody>
          <a:bodyPr wrap="none" rtlCol="0">
            <a:spAutoFit/>
          </a:bodyPr>
          <a:lstStyle/>
          <a:p>
            <a:r>
              <a:rPr lang="es-GT" b="1" i="1" u="sng" dirty="0" smtClean="0"/>
              <a:t>Grado  &amp; Sección</a:t>
            </a:r>
            <a:endParaRPr lang="es-GT" b="1" i="1" u="sng" dirty="0"/>
          </a:p>
        </p:txBody>
      </p:sp>
      <p:sp>
        <p:nvSpPr>
          <p:cNvPr id="16" name="CuadroTexto 15"/>
          <p:cNvSpPr txBox="1"/>
          <p:nvPr/>
        </p:nvSpPr>
        <p:spPr>
          <a:xfrm>
            <a:off x="8740837" y="4549398"/>
            <a:ext cx="2916311" cy="369332"/>
          </a:xfrm>
          <a:prstGeom prst="rect">
            <a:avLst/>
          </a:prstGeom>
          <a:noFill/>
        </p:spPr>
        <p:txBody>
          <a:bodyPr wrap="none" rtlCol="0">
            <a:spAutoFit/>
          </a:bodyPr>
          <a:lstStyle/>
          <a:p>
            <a:r>
              <a:rPr lang="es-GT" dirty="0" smtClean="0"/>
              <a:t>Amilcar Josué Corleto Orozco</a:t>
            </a:r>
            <a:endParaRPr lang="es-GT" dirty="0"/>
          </a:p>
        </p:txBody>
      </p:sp>
      <p:sp>
        <p:nvSpPr>
          <p:cNvPr id="18" name="CuadroTexto 17"/>
          <p:cNvSpPr txBox="1"/>
          <p:nvPr/>
        </p:nvSpPr>
        <p:spPr>
          <a:xfrm>
            <a:off x="7986200" y="4230692"/>
            <a:ext cx="2378728" cy="369332"/>
          </a:xfrm>
          <a:prstGeom prst="rect">
            <a:avLst/>
          </a:prstGeom>
          <a:noFill/>
        </p:spPr>
        <p:txBody>
          <a:bodyPr wrap="none" rtlCol="0">
            <a:spAutoFit/>
          </a:bodyPr>
          <a:lstStyle/>
          <a:p>
            <a:r>
              <a:rPr lang="es-GT" b="1" i="1" u="sng" dirty="0" smtClean="0"/>
              <a:t>Nombre del Estudiante</a:t>
            </a:r>
            <a:endParaRPr lang="es-GT" b="1" i="1" u="sng" dirty="0"/>
          </a:p>
        </p:txBody>
      </p:sp>
      <p:sp>
        <p:nvSpPr>
          <p:cNvPr id="19" name="CuadroTexto 18"/>
          <p:cNvSpPr txBox="1"/>
          <p:nvPr/>
        </p:nvSpPr>
        <p:spPr>
          <a:xfrm>
            <a:off x="4028661" y="2475779"/>
            <a:ext cx="794064" cy="369332"/>
          </a:xfrm>
          <a:prstGeom prst="rect">
            <a:avLst/>
          </a:prstGeom>
          <a:noFill/>
        </p:spPr>
        <p:txBody>
          <a:bodyPr wrap="none" rtlCol="0">
            <a:spAutoFit/>
          </a:bodyPr>
          <a:lstStyle/>
          <a:p>
            <a:r>
              <a:rPr lang="es-GT" b="1" i="1" u="sng" dirty="0" smtClean="0"/>
              <a:t>Temas</a:t>
            </a:r>
            <a:endParaRPr lang="es-GT" b="1" i="1" u="sng" dirty="0"/>
          </a:p>
        </p:txBody>
      </p:sp>
      <p:sp>
        <p:nvSpPr>
          <p:cNvPr id="20" name="CuadroTexto 19"/>
          <p:cNvSpPr txBox="1"/>
          <p:nvPr/>
        </p:nvSpPr>
        <p:spPr>
          <a:xfrm>
            <a:off x="4518991" y="2868373"/>
            <a:ext cx="2479525" cy="830997"/>
          </a:xfrm>
          <a:prstGeom prst="rect">
            <a:avLst/>
          </a:prstGeom>
          <a:noFill/>
        </p:spPr>
        <p:txBody>
          <a:bodyPr wrap="none" rtlCol="0">
            <a:spAutoFit/>
          </a:bodyPr>
          <a:lstStyle/>
          <a:p>
            <a:r>
              <a:rPr lang="es-GT" sz="1600" dirty="0" smtClean="0"/>
              <a:t>Historia de la Computadora</a:t>
            </a:r>
          </a:p>
          <a:p>
            <a:r>
              <a:rPr lang="es-GT" sz="1600" dirty="0" smtClean="0"/>
              <a:t>Historia de la Programación</a:t>
            </a:r>
          </a:p>
          <a:p>
            <a:r>
              <a:rPr lang="es-GT" sz="1600" dirty="0" smtClean="0"/>
              <a:t>Mantenimiento Preventivo</a:t>
            </a:r>
            <a:endParaRPr lang="es-GT" sz="1600" dirty="0"/>
          </a:p>
        </p:txBody>
      </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564" y="334004"/>
            <a:ext cx="2466975" cy="1847850"/>
          </a:xfrm>
          <a:prstGeom prst="rect">
            <a:avLst/>
          </a:prstGeom>
        </p:spPr>
      </p:pic>
    </p:spTree>
    <p:extLst>
      <p:ext uri="{BB962C8B-B14F-4D97-AF65-F5344CB8AC3E}">
        <p14:creationId xmlns:p14="http://schemas.microsoft.com/office/powerpoint/2010/main" val="512985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99927" y="139730"/>
            <a:ext cx="9107751" cy="923330"/>
          </a:xfrm>
          <a:prstGeom prst="rect">
            <a:avLst/>
          </a:prstGeom>
          <a:solidFill>
            <a:schemeClr val="bg1"/>
          </a:solidFill>
          <a:ln>
            <a:solidFill>
              <a:schemeClr val="accent1"/>
            </a:solidFill>
          </a:ln>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Historia de la Programación</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450166" y="1322362"/>
            <a:ext cx="5711483" cy="4801314"/>
          </a:xfrm>
          <a:prstGeom prst="rect">
            <a:avLst/>
          </a:prstGeom>
          <a:noFill/>
        </p:spPr>
        <p:txBody>
          <a:bodyPr wrap="square" rtlCol="0">
            <a:spAutoFit/>
          </a:bodyPr>
          <a:lstStyle/>
          <a:p>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Assembly o lenguaje ensamblador. Por ejemplo, para sumar se podría usar la letra A de la palabra inglesa </a:t>
            </a:r>
            <a:r>
              <a:rPr lang="es-GT" i="1" dirty="0"/>
              <a:t>add</a:t>
            </a:r>
            <a:r>
              <a:rPr lang="es-GT" dirty="0"/>
              <a:t> (sumar).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326" y="1944403"/>
            <a:ext cx="4446029" cy="2455270"/>
          </a:xfrm>
          <a:prstGeom prst="rect">
            <a:avLst/>
          </a:prstGeom>
        </p:spPr>
      </p:pic>
    </p:spTree>
    <p:extLst>
      <p:ext uri="{BB962C8B-B14F-4D97-AF65-F5344CB8AC3E}">
        <p14:creationId xmlns:p14="http://schemas.microsoft.com/office/powerpoint/2010/main" val="155456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79827" y="407963"/>
            <a:ext cx="8356210" cy="4801314"/>
          </a:xfrm>
          <a:prstGeom prst="rect">
            <a:avLst/>
          </a:prstGeom>
          <a:noFill/>
        </p:spPr>
        <p:txBody>
          <a:bodyPr wrap="square" rtlCol="0">
            <a:spAutoFit/>
          </a:bodyPr>
          <a:lstStyle/>
          <a:p>
            <a:r>
              <a:rPr lang="es-GT" dirty="0"/>
              <a:t>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a:t>
            </a:r>
            <a:r>
              <a:rPr lang="es-GT" baseline="30000" dirty="0">
                <a:hlinkClick r:id="rId2"/>
              </a:rPr>
              <a:t>1</a:t>
            </a:r>
            <a:r>
              <a:rPr lang="es-GT" dirty="0"/>
              <a:t>Eventualmente será necesaria otra fase denominada comúnmente </a:t>
            </a:r>
            <a:r>
              <a:rPr lang="es-GT" i="1" dirty="0"/>
              <a:t>link</a:t>
            </a:r>
            <a:r>
              <a:rPr lang="es-GT" dirty="0"/>
              <a:t> o enlace, durante la cual se anexan al código, generado durante la compilación, los recursos necesarios de alguna biblioteca. En algunos lenguajes de programación, puede no ser requerido el proceso de compilación y enlace, ya que pueden trabajar en modo intérprete. Esta modalidad de trabajo es equivalente pero se realiza instrucción por instrucción, a medida que es ejecutado el programa.</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471" y="4922520"/>
            <a:ext cx="3309132" cy="1829972"/>
          </a:xfrm>
          <a:prstGeom prst="rect">
            <a:avLst/>
          </a:prstGeom>
          <a:solidFill>
            <a:schemeClr val="bg1"/>
          </a:solidFill>
        </p:spPr>
      </p:pic>
    </p:spTree>
    <p:extLst>
      <p:ext uri="{BB962C8B-B14F-4D97-AF65-F5344CB8AC3E}">
        <p14:creationId xmlns:p14="http://schemas.microsoft.com/office/powerpoint/2010/main" val="28211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494110463"/>
              </p:ext>
            </p:extLst>
          </p:nvPr>
        </p:nvGraphicFramePr>
        <p:xfrm>
          <a:off x="1581834" y="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89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2183357844"/>
              </p:ext>
            </p:extLst>
          </p:nvPr>
        </p:nvGraphicFramePr>
        <p:xfrm>
          <a:off x="962855" y="29763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58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46904" y="125662"/>
            <a:ext cx="8757527" cy="923330"/>
          </a:xfrm>
          <a:prstGeom prst="rect">
            <a:avLst/>
          </a:prstGeom>
          <a:solidFill>
            <a:schemeClr val="bg1"/>
          </a:solidFill>
          <a:ln>
            <a:solidFill>
              <a:schemeClr val="accent1"/>
            </a:solidFill>
          </a:ln>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Mantenimiento Preventivo</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1165279" y="1491176"/>
            <a:ext cx="9720775" cy="3323987"/>
          </a:xfrm>
          <a:prstGeom prst="rect">
            <a:avLst/>
          </a:prstGeom>
          <a:solidFill>
            <a:schemeClr val="bg1"/>
          </a:solidFill>
        </p:spPr>
        <p:txBody>
          <a:bodyPr wrap="square" rtlCol="0">
            <a:spAutoFit/>
          </a:bodyPr>
          <a:lstStyle/>
          <a:p>
            <a:r>
              <a:rPr lang="es-GT" sz="1600" dirty="0"/>
              <a:t>En las operaciones de mantenimiento, el </a:t>
            </a:r>
            <a:r>
              <a:rPr lang="es-GT" sz="1600" b="1" dirty="0"/>
              <a:t>mantenimiento preventivo</a:t>
            </a:r>
            <a:r>
              <a:rPr lang="es-GT" sz="1600" dirty="0"/>
              <a:t>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r>
              <a:rPr lang="es-GT" sz="1600"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sz="1600"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877" y="4596735"/>
            <a:ext cx="3121152" cy="2081784"/>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5173" y="4596735"/>
            <a:ext cx="3552531" cy="2081784"/>
          </a:xfrm>
          <a:prstGeom prst="rect">
            <a:avLst/>
          </a:prstGeom>
        </p:spPr>
      </p:pic>
    </p:spTree>
    <p:extLst>
      <p:ext uri="{BB962C8B-B14F-4D97-AF65-F5344CB8AC3E}">
        <p14:creationId xmlns:p14="http://schemas.microsoft.com/office/powerpoint/2010/main" val="73468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196311235"/>
              </p:ext>
            </p:extLst>
          </p:nvPr>
        </p:nvGraphicFramePr>
        <p:xfrm>
          <a:off x="1849120" y="66339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2316498" y="435151"/>
            <a:ext cx="6518003" cy="769441"/>
          </a:xfrm>
          <a:prstGeom prst="rect">
            <a:avLst/>
          </a:prstGeom>
          <a:noFill/>
        </p:spPr>
        <p:txBody>
          <a:bodyPr wrap="none" lIns="91440" tIns="45720" rIns="91440" bIns="45720">
            <a:spAutoFit/>
          </a:bodyPr>
          <a:lstStyle/>
          <a:p>
            <a:pPr algn="ctr"/>
            <a:r>
              <a:rPr lang="es-ES"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Tipos de Mantenimiento</a:t>
            </a:r>
            <a:endParaRPr lang="es-ES"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82590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56396" y="112542"/>
            <a:ext cx="3679212" cy="923330"/>
          </a:xfrm>
          <a:prstGeom prst="rect">
            <a:avLst/>
          </a:prstGeom>
          <a:noFill/>
          <a:ln>
            <a:solidFill>
              <a:schemeClr val="accent1"/>
            </a:solidFill>
          </a:ln>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Conclusión</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2433710" y="1772529"/>
            <a:ext cx="7821638" cy="2308324"/>
          </a:xfrm>
          <a:prstGeom prst="rect">
            <a:avLst/>
          </a:prstGeom>
          <a:noFill/>
        </p:spPr>
        <p:txBody>
          <a:bodyPr wrap="square" rtlCol="0">
            <a:spAutoFit/>
          </a:bodyPr>
          <a:lstStyle/>
          <a:p>
            <a:r>
              <a:rPr lang="es-GT" dirty="0" smtClean="0"/>
              <a:t>Esta información ya transmitida a simple vista pareciera que es algo superfluo o innecesario, pero realmente es algo importante de conocer, dado a que, como en muchos otros temas, nos abastecemos de información de la cual puede ser suma importancia al momento de comprar computadoras, saber sus características etc.; saber acerca de los lenguajes de programación que se emplean a lo largo del mundo y, si deseamos aprender a programar, saber cuales hay disponibles para mejorar y hacer buen uso del desarrollo web</a:t>
            </a:r>
            <a:endParaRPr lang="es-GT" dirty="0"/>
          </a:p>
        </p:txBody>
      </p:sp>
    </p:spTree>
    <p:extLst>
      <p:ext uri="{BB962C8B-B14F-4D97-AF65-F5344CB8AC3E}">
        <p14:creationId xmlns:p14="http://schemas.microsoft.com/office/powerpoint/2010/main" val="240402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10495" y="1630017"/>
            <a:ext cx="9317231" cy="2677656"/>
          </a:xfrm>
          <a:prstGeom prst="rect">
            <a:avLst/>
          </a:prstGeom>
          <a:noFill/>
        </p:spPr>
        <p:txBody>
          <a:bodyPr wrap="none" rtlCol="0">
            <a:spAutoFit/>
          </a:bodyPr>
          <a:lstStyle/>
          <a:p>
            <a:pPr algn="ctr"/>
            <a:r>
              <a:rPr lang="es-GT" sz="2400" b="1" i="1" u="sng" dirty="0" smtClean="0"/>
              <a:t>Introducción</a:t>
            </a:r>
          </a:p>
          <a:p>
            <a:pPr algn="ctr"/>
            <a:endParaRPr lang="es-GT" sz="2400" b="1" i="1" u="sng" dirty="0"/>
          </a:p>
          <a:p>
            <a:r>
              <a:rPr lang="es-GT" sz="2000" i="1" dirty="0" smtClean="0"/>
              <a:t>Por medio de la siguiente presentación visualizaremos una variedad de temas, los cuales</a:t>
            </a:r>
          </a:p>
          <a:p>
            <a:r>
              <a:rPr lang="es-GT" sz="2000" i="1" dirty="0" smtClean="0"/>
              <a:t>tienen un valor importante para el aprendizaje y la mejora del ser humano con respecto </a:t>
            </a:r>
          </a:p>
          <a:p>
            <a:r>
              <a:rPr lang="es-GT" sz="2000" i="1" dirty="0" smtClean="0"/>
              <a:t>al avance de la tecnología. Mostrando así la evolución, fallas, creaciones y mejoras que </a:t>
            </a:r>
          </a:p>
          <a:p>
            <a:r>
              <a:rPr lang="es-GT" sz="2000" i="1" dirty="0" smtClean="0"/>
              <a:t>ha tenido este mismo con el paso del tiempo.</a:t>
            </a:r>
          </a:p>
          <a:p>
            <a:endParaRPr lang="es-GT" sz="2000" i="1" dirty="0"/>
          </a:p>
          <a:p>
            <a:r>
              <a:rPr lang="es-GT" sz="2000" i="1" dirty="0" smtClean="0"/>
              <a:t>A continuación el desarrollo del tema.</a:t>
            </a:r>
          </a:p>
        </p:txBody>
      </p:sp>
    </p:spTree>
    <p:extLst>
      <p:ext uri="{BB962C8B-B14F-4D97-AF65-F5344CB8AC3E}">
        <p14:creationId xmlns:p14="http://schemas.microsoft.com/office/powerpoint/2010/main" val="214873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77364" y="145774"/>
            <a:ext cx="8998745" cy="923330"/>
          </a:xfrm>
          <a:prstGeom prst="rect">
            <a:avLst/>
          </a:prstGeom>
        </p:spPr>
        <p:style>
          <a:lnRef idx="2">
            <a:schemeClr val="accent1"/>
          </a:lnRef>
          <a:fillRef idx="1003">
            <a:schemeClr val="lt1"/>
          </a:fillRef>
          <a:effectRef idx="0">
            <a:schemeClr val="accent1"/>
          </a:effectRef>
          <a:fontRef idx="minor">
            <a:schemeClr val="dk1"/>
          </a:fontRef>
        </p:style>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Historia de la Computadora</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CuadroTexto 3"/>
          <p:cNvSpPr txBox="1"/>
          <p:nvPr/>
        </p:nvSpPr>
        <p:spPr>
          <a:xfrm>
            <a:off x="327526" y="1334620"/>
            <a:ext cx="5373528" cy="5016758"/>
          </a:xfrm>
          <a:prstGeom prst="rect">
            <a:avLst/>
          </a:prstGeom>
          <a:noFill/>
        </p:spPr>
        <p:txBody>
          <a:bodyPr wrap="square" rtlCol="0">
            <a:spAutoFit/>
          </a:bodyPr>
          <a:lstStyle/>
          <a:p>
            <a:r>
              <a:rPr lang="es-GT" sz="1600" dirty="0"/>
              <a:t>La </a:t>
            </a:r>
            <a:r>
              <a:rPr lang="es-GT" sz="1600" b="1" dirty="0"/>
              <a:t>historia de las computadoras personales</a:t>
            </a:r>
            <a:r>
              <a:rPr lang="es-GT" sz="1600" dirty="0"/>
              <a:t> como dispositivos electrónicos de consumo para el mercado masivo comenzó efectivamente en 1977 con la introducción de las microcomputadoras, aunque ya se habían aplicado, mucho antes, algunas computadoras mainframe y computadoras centrales como sistemas monousuario. Una computadora personal está orientada al uso individual y se diferencia de una computadora mainframe, donde las peticiones del usuario final son filtradas a través del personal de operación o un sistema de tiempo compartido, en el cual un procesador grande es compartido por muchos individuos. Después del desarrollo del microprocesador, las computadoras personales llegaron a ser más económicas y se popularizaron. Las primeras computadoras personales, generalmente llamadas microcomputadoras, fueron vendidas a menudo como kit electrónicos y en números limitados. Fueron de interés principalmente para aficionados y técnicos</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486" y="1300013"/>
            <a:ext cx="1781034" cy="1692796"/>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2719" y="2987878"/>
            <a:ext cx="1703323" cy="1585221"/>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09276">
            <a:off x="8140190" y="4410353"/>
            <a:ext cx="1972579" cy="1703189"/>
          </a:xfrm>
          <a:prstGeom prst="rect">
            <a:avLst/>
          </a:prstGeom>
        </p:spPr>
      </p:pic>
    </p:spTree>
    <p:extLst>
      <p:ext uri="{BB962C8B-B14F-4D97-AF65-F5344CB8AC3E}">
        <p14:creationId xmlns:p14="http://schemas.microsoft.com/office/powerpoint/2010/main" val="424403268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4109" y="239151"/>
            <a:ext cx="8950567" cy="4185761"/>
          </a:xfrm>
          <a:prstGeom prst="rect">
            <a:avLst/>
          </a:prstGeom>
          <a:noFill/>
        </p:spPr>
        <p:txBody>
          <a:bodyPr wrap="square" rtlCol="0">
            <a:spAutoFit/>
          </a:bodyPr>
          <a:lstStyle/>
          <a:p>
            <a:r>
              <a:rPr lang="es-GT" sz="1400" dirty="0"/>
              <a:t>Originalmente el término "computadora personal" apareció en un artículo del New York Times el 3 de noviembre de 1962, informando de la visión de John W. Mauchly sobre el futuro de la computación, según lo detallado en una reciente reunión del American Institute of Industrial Engineers. Mauchly indicó, "</a:t>
            </a:r>
            <a:r>
              <a:rPr lang="es-GT" sz="1400" i="1" dirty="0"/>
              <a:t>No hay razón para suponer que un chico o chica promedio, no pueda ser dueño de una computadora personal</a:t>
            </a:r>
            <a:r>
              <a:rPr lang="es-GT" sz="1400" dirty="0" smtClean="0"/>
              <a:t>".</a:t>
            </a:r>
            <a:endParaRPr lang="es-GT" sz="1400" dirty="0"/>
          </a:p>
          <a:p>
            <a:r>
              <a:rPr lang="es-GT" sz="1400" dirty="0"/>
              <a:t>Seis años más tarde un fabricante tomó el riesgo de referirse a su producto de esta manera, cuando Hewlett-Packard hizo publicidad de sus "Powerful Computing Genie" como "La nueva computadora personal Hewlett-Packard 9100A</a:t>
            </a:r>
            <a:r>
              <a:rPr lang="es-GT" sz="1400" dirty="0" smtClean="0"/>
              <a:t>".</a:t>
            </a:r>
            <a:r>
              <a:rPr lang="es-GT" sz="1400" dirty="0"/>
              <a:t> Este anuncio fue juzgado como demasiado radical para la audiencia a la que iba destinado, y fue reemplazado por un anuncio mucho más sobrio para la calculadora programable HP </a:t>
            </a:r>
            <a:r>
              <a:rPr lang="es-GT" sz="1400" dirty="0" smtClean="0"/>
              <a:t>9100A.</a:t>
            </a:r>
            <a:endParaRPr lang="es-GT" sz="1400" dirty="0"/>
          </a:p>
          <a:p>
            <a:r>
              <a:rPr lang="es-GT" sz="1400" dirty="0"/>
              <a:t>Durante los siguientes siete años la expresión había ganado suficiente reconocimiento, por lo que cuando la revista Byte publicó su primera edición, se refirió a sus lectores como "en el campo de la computación personal</a:t>
            </a:r>
            <a:r>
              <a:rPr lang="es-GT" sz="1400" dirty="0" smtClean="0"/>
              <a:t>",</a:t>
            </a:r>
            <a:r>
              <a:rPr lang="es-GT" sz="1400" dirty="0"/>
              <a:t> y Creative Computing definió la computadora personal como un "sistema no-compartido (es decir, que no era de tiempo compartido, como los grandes equipos de la época), que cuenta con suficiente potencia de procesamiento, y capacidades de almacenamiento para satisfacer las necesidades de un usuario individual</a:t>
            </a:r>
            <a:r>
              <a:rPr lang="es-GT" sz="1400" dirty="0" smtClean="0"/>
              <a:t>".</a:t>
            </a:r>
            <a:r>
              <a:rPr lang="es-GT" sz="1400" dirty="0"/>
              <a:t> Dos años más tarde, ocurrió lo que la revista </a:t>
            </a:r>
            <a:r>
              <a:rPr lang="es-GT" sz="1400" i="1" dirty="0"/>
              <a:t>Byte</a:t>
            </a:r>
            <a:r>
              <a:rPr lang="es-GT" sz="1400" dirty="0"/>
              <a:t> llamó la "Trinidad de 1977" de las pequeñas computadoras pre-ensambladas que llegaron al mercado</a:t>
            </a:r>
            <a:r>
              <a:rPr lang="es-GT" sz="1400" dirty="0" smtClean="0"/>
              <a:t>:</a:t>
            </a:r>
            <a:r>
              <a:rPr lang="es-GT" sz="1400" dirty="0"/>
              <a:t> el Apple II y el PET 2001, que fueron promocionados como computadoras </a:t>
            </a:r>
            <a:r>
              <a:rPr lang="es-GT" sz="1400" dirty="0" smtClean="0"/>
              <a:t>personales,</a:t>
            </a:r>
            <a:r>
              <a:rPr lang="es-GT" sz="1400" dirty="0"/>
              <a:t> mientras que el TRS-80 era descrito como un microcomputador usado para las tareas del hogar incluyendo la "gestión financiera personal". En 1979 fueron vendidos más de medio millón de microcomputadoras y los jóvenes de esos días tuvieron un nuevo concepto de la computadora personal</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07898">
            <a:off x="822960" y="4772142"/>
            <a:ext cx="2243797" cy="156774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686" y="4681054"/>
            <a:ext cx="2573411" cy="1749919"/>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837806">
            <a:off x="6489081" y="4704058"/>
            <a:ext cx="2138078" cy="1731237"/>
          </a:xfrm>
          <a:prstGeom prst="rect">
            <a:avLst/>
          </a:prstGeom>
        </p:spPr>
      </p:pic>
    </p:spTree>
    <p:extLst>
      <p:ext uri="{BB962C8B-B14F-4D97-AF65-F5344CB8AC3E}">
        <p14:creationId xmlns:p14="http://schemas.microsoft.com/office/powerpoint/2010/main" val="7118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68574" y="139730"/>
            <a:ext cx="10317248" cy="584775"/>
          </a:xfrm>
          <a:prstGeom prst="rect">
            <a:avLst/>
          </a:prstGeom>
          <a:solidFill>
            <a:schemeClr val="bg1"/>
          </a:solidFill>
          <a:ln>
            <a:solidFill>
              <a:schemeClr val="accent1"/>
            </a:solidFill>
          </a:ln>
        </p:spPr>
        <p:txBody>
          <a:bodyPr wrap="none" lIns="91440" tIns="45720" rIns="91440" bIns="45720">
            <a:spAutoFit/>
          </a:bodyPr>
          <a:lstStyle/>
          <a:p>
            <a:pPr algn="ctr"/>
            <a:r>
              <a:rPr lang="es-ES" sz="32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Mainframes, Minicomputadoras y Microcomputadoras</a:t>
            </a:r>
            <a:endParaRPr lang="es-ES" sz="3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4" name="CuadroTexto 3"/>
          <p:cNvSpPr txBox="1"/>
          <p:nvPr/>
        </p:nvSpPr>
        <p:spPr>
          <a:xfrm>
            <a:off x="768574" y="1041009"/>
            <a:ext cx="5430129" cy="3785652"/>
          </a:xfrm>
          <a:prstGeom prst="rect">
            <a:avLst/>
          </a:prstGeom>
          <a:noFill/>
        </p:spPr>
        <p:txBody>
          <a:bodyPr wrap="square" rtlCol="0">
            <a:spAutoFit/>
          </a:bodyPr>
          <a:lstStyle/>
          <a:p>
            <a:r>
              <a:rPr lang="es-GT" sz="1600" dirty="0"/>
              <a:t>Antes de la introducción del microprocesador a principios de los años 1970, las computadoras generalmente eran sistemas grandes y costosos cuyos dueños eran grandes corporaciones, universidades, agencias gubernamentales, e instituciones de tamaño similar. Los usuarios finales generalmente no interactuaban directamente con la máquina, sino que preparaban tareas para el computador, en equipos fuera de línea como perforadoras de tarjetas. Varias asignaciones para la computadora serían recogidas y procesadas en proceso por lotes. Después de que el trabajo hubiera terminado, los usuarios podían recoger los resultados. En algunos casos podría tardar horas o días entre someter un trabajo al centro de computación y la recepción de la salida</a:t>
            </a:r>
            <a:r>
              <a:rPr lang="es-GT" sz="1600" dirty="0" smtClean="0"/>
              <a:t>, para </a:t>
            </a:r>
            <a:r>
              <a:rPr lang="es-GT" sz="1600" dirty="0"/>
              <a:t>una mejor calidad .</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6950" y="1041009"/>
            <a:ext cx="2473452" cy="206121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4534" y="3418723"/>
            <a:ext cx="2258284" cy="2140478"/>
          </a:xfrm>
          <a:prstGeom prst="rect">
            <a:avLst/>
          </a:prstGeom>
        </p:spPr>
      </p:pic>
    </p:spTree>
    <p:extLst>
      <p:ext uri="{BB962C8B-B14F-4D97-AF65-F5344CB8AC3E}">
        <p14:creationId xmlns:p14="http://schemas.microsoft.com/office/powerpoint/2010/main" val="221948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15905" y="139729"/>
            <a:ext cx="8766311" cy="523220"/>
          </a:xfrm>
          <a:prstGeom prst="rect">
            <a:avLst/>
          </a:prstGeom>
          <a:solidFill>
            <a:schemeClr val="bg1"/>
          </a:solidFill>
          <a:ln>
            <a:solidFill>
              <a:schemeClr val="accent1"/>
            </a:solidFill>
          </a:ln>
        </p:spPr>
        <p:txBody>
          <a:bodyPr wrap="none" lIns="91440" tIns="45720" rIns="91440" bIns="45720">
            <a:spAutoFit/>
          </a:bodyPr>
          <a:lstStyle/>
          <a:p>
            <a:pPr algn="ctr"/>
            <a:r>
              <a:rPr lang="es-ES" sz="28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Principios de la Industria del Computador Personal</a:t>
            </a:r>
            <a:endParaRPr lang="es-ES" sz="2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CuadroTexto 2"/>
          <p:cNvSpPr txBox="1"/>
          <p:nvPr/>
        </p:nvSpPr>
        <p:spPr>
          <a:xfrm>
            <a:off x="689318" y="942535"/>
            <a:ext cx="3995224" cy="2492990"/>
          </a:xfrm>
          <a:prstGeom prst="rect">
            <a:avLst/>
          </a:prstGeom>
          <a:noFill/>
        </p:spPr>
        <p:txBody>
          <a:bodyPr wrap="square" rtlCol="0">
            <a:spAutoFit/>
          </a:bodyPr>
          <a:lstStyle/>
          <a:p>
            <a:r>
              <a:rPr lang="es-GT" sz="1600" b="1" i="1" u="sng" dirty="0" smtClean="0"/>
              <a:t>IBM 610</a:t>
            </a:r>
          </a:p>
          <a:p>
            <a:r>
              <a:rPr lang="es-GT" sz="1400" dirty="0"/>
              <a:t>El IBM 610 fue diseñado entre 1948 y 1957 por John Lentz en el Laboratorio Watson en la Universidad de Columbia como </a:t>
            </a:r>
            <a:r>
              <a:rPr lang="es-GT" sz="1400" i="1" dirty="0"/>
              <a:t>Personal Automatic Computer</a:t>
            </a:r>
            <a:r>
              <a:rPr lang="es-GT" sz="1400" dirty="0"/>
              <a:t> (PAC) (Computadora personal automática) y anunciado, en 1957, por IBM como el Auto-Point 610. Aunque fue criticado por su velocidad, el IBM 610 manejaba una aritmética de punto flotante de forma natural. Con un precio de US$ 55.000, solo se produjeron 180 unidades.</a:t>
            </a:r>
            <a:endParaRPr lang="es-GT" sz="1400" b="1" i="1" u="sng"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6461" y="1414135"/>
            <a:ext cx="3268394" cy="1557594"/>
          </a:xfrm>
          <a:prstGeom prst="rect">
            <a:avLst/>
          </a:prstGeom>
        </p:spPr>
      </p:pic>
      <p:sp>
        <p:nvSpPr>
          <p:cNvPr id="5" name="CuadroTexto 4"/>
          <p:cNvSpPr txBox="1"/>
          <p:nvPr/>
        </p:nvSpPr>
        <p:spPr>
          <a:xfrm>
            <a:off x="689318" y="3587259"/>
            <a:ext cx="4117143" cy="2554545"/>
          </a:xfrm>
          <a:prstGeom prst="rect">
            <a:avLst/>
          </a:prstGeom>
          <a:noFill/>
        </p:spPr>
        <p:txBody>
          <a:bodyPr wrap="square" rtlCol="0">
            <a:spAutoFit/>
          </a:bodyPr>
          <a:lstStyle/>
          <a:p>
            <a:r>
              <a:rPr lang="es-GT" sz="1600" b="1" i="1" u="sng" dirty="0" smtClean="0"/>
              <a:t>Olivetti Programma 101</a:t>
            </a:r>
          </a:p>
          <a:p>
            <a:r>
              <a:rPr lang="es-GT" sz="1600" dirty="0" smtClean="0"/>
              <a:t>El </a:t>
            </a:r>
            <a:r>
              <a:rPr lang="es-GT" sz="1600" dirty="0"/>
              <a:t>Programa 101 fue la primera producción comercial "computadora de escritorio</a:t>
            </a:r>
            <a:r>
              <a:rPr lang="es-GT" sz="1600" dirty="0" smtClean="0"/>
              <a:t>",</a:t>
            </a:r>
            <a:r>
              <a:rPr lang="es-GT" sz="1600" dirty="0"/>
              <a:t> diseñada y producida por la empresa italiana Olivetti y presentada en la Feria Mundial de Nueva York de 1965. Más de 44.000 unidades vendidas en todo el mundo; en EE.UU. su cotización al momento de lanzamiento fue de US$ 3.200. </a:t>
            </a:r>
            <a:endParaRPr lang="es-GT" sz="1600" b="1" i="1" u="sng"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462" y="3587259"/>
            <a:ext cx="3406060" cy="2554545"/>
          </a:xfrm>
          <a:prstGeom prst="rect">
            <a:avLst/>
          </a:prstGeom>
        </p:spPr>
      </p:pic>
    </p:spTree>
    <p:extLst>
      <p:ext uri="{BB962C8B-B14F-4D97-AF65-F5344CB8AC3E}">
        <p14:creationId xmlns:p14="http://schemas.microsoft.com/office/powerpoint/2010/main" val="415428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9488" y="281353"/>
            <a:ext cx="4994031" cy="2308324"/>
          </a:xfrm>
          <a:prstGeom prst="rect">
            <a:avLst/>
          </a:prstGeom>
          <a:noFill/>
        </p:spPr>
        <p:txBody>
          <a:bodyPr wrap="square" rtlCol="0">
            <a:spAutoFit/>
          </a:bodyPr>
          <a:lstStyle/>
          <a:p>
            <a:r>
              <a:rPr lang="es-GT" sz="1600" b="1" i="1" u="sng" dirty="0" smtClean="0"/>
              <a:t>Xerox Alto</a:t>
            </a:r>
          </a:p>
          <a:p>
            <a:r>
              <a:rPr lang="es-GT" sz="1600" dirty="0" smtClean="0"/>
              <a:t>El</a:t>
            </a:r>
            <a:r>
              <a:rPr lang="es-GT" sz="1600" dirty="0"/>
              <a:t> Xerox Alto, desarrollado en Xerox PARC en 1973, fue el primer computador en usar un ratón, la metáfora de escritorio, y una interface gráfica de usuario (GUI), conceptos introducidos por primera vez por Douglas Engelbart mientras estaba en SRI international. Fue el primer ejemplo de lo que hoy en día sería reconocido como un computador personal completo.</a:t>
            </a: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6281" y="519340"/>
            <a:ext cx="2749928" cy="1832350"/>
          </a:xfrm>
          <a:prstGeom prst="rect">
            <a:avLst/>
          </a:prstGeom>
        </p:spPr>
      </p:pic>
      <p:sp>
        <p:nvSpPr>
          <p:cNvPr id="4" name="CuadroTexto 3"/>
          <p:cNvSpPr txBox="1"/>
          <p:nvPr/>
        </p:nvSpPr>
        <p:spPr>
          <a:xfrm>
            <a:off x="309487" y="2826127"/>
            <a:ext cx="4994031" cy="3046988"/>
          </a:xfrm>
          <a:prstGeom prst="rect">
            <a:avLst/>
          </a:prstGeom>
          <a:noFill/>
        </p:spPr>
        <p:txBody>
          <a:bodyPr wrap="square" rtlCol="0">
            <a:spAutoFit/>
          </a:bodyPr>
          <a:lstStyle/>
          <a:p>
            <a:r>
              <a:rPr lang="es-GT" sz="1600" b="1" i="1" u="sng" dirty="0" smtClean="0"/>
              <a:t>Xerox Star</a:t>
            </a:r>
          </a:p>
          <a:p>
            <a:r>
              <a:rPr lang="es-GT" sz="1600" dirty="0" smtClean="0"/>
              <a:t>En </a:t>
            </a:r>
            <a:r>
              <a:rPr lang="es-GT" sz="1600" dirty="0"/>
              <a:t>1981, la Xerox Corporation introdujo la estación de trabajo Xerox Star, oficialmente conocida como el "8010 Star Information System". Dibujada sobre su predecesor, el Xerox Alto, era el primer sistema comercial en incorporar varias tecnologías que hoy han llegado a ser corrientes en computadores personales, incluyendo una exhibición de mapa de bits, una interface gráfica de usuario basada en ventanas, </a:t>
            </a:r>
            <a:r>
              <a:rPr lang="es-GT" sz="1600" u="sng" dirty="0"/>
              <a:t>íconos</a:t>
            </a:r>
            <a:r>
              <a:rPr lang="es-GT" sz="1600" dirty="0"/>
              <a:t>, carpetas, ratón, red de Ethernet, servidores de archivos, servidores de impresoras y email.</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2496" y="3173366"/>
            <a:ext cx="2433713" cy="2352510"/>
          </a:xfrm>
          <a:prstGeom prst="rect">
            <a:avLst/>
          </a:prstGeom>
        </p:spPr>
      </p:pic>
    </p:spTree>
    <p:extLst>
      <p:ext uri="{BB962C8B-B14F-4D97-AF65-F5344CB8AC3E}">
        <p14:creationId xmlns:p14="http://schemas.microsoft.com/office/powerpoint/2010/main" val="258208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699488" y="42203"/>
            <a:ext cx="4483535" cy="584775"/>
          </a:xfrm>
          <a:prstGeom prst="rect">
            <a:avLst/>
          </a:prstGeom>
          <a:solidFill>
            <a:schemeClr val="bg1"/>
          </a:solidFill>
          <a:ln>
            <a:solidFill>
              <a:schemeClr val="accent1"/>
            </a:solidFill>
          </a:ln>
        </p:spPr>
        <p:txBody>
          <a:bodyPr wrap="none" lIns="91440" tIns="45720" rIns="91440" bIns="45720">
            <a:spAutoFit/>
          </a:bodyPr>
          <a:lstStyle/>
          <a:p>
            <a:pPr algn="ctr"/>
            <a:r>
              <a:rPr lang="es-ES" sz="32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 “Trinidad de 1977”</a:t>
            </a:r>
            <a:endParaRPr lang="es-ES" sz="3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CuadroTexto 2"/>
          <p:cNvSpPr txBox="1"/>
          <p:nvPr/>
        </p:nvSpPr>
        <p:spPr>
          <a:xfrm>
            <a:off x="954258" y="747519"/>
            <a:ext cx="9973994" cy="738664"/>
          </a:xfrm>
          <a:prstGeom prst="rect">
            <a:avLst/>
          </a:prstGeom>
          <a:solidFill>
            <a:schemeClr val="bg1"/>
          </a:solidFill>
        </p:spPr>
        <p:txBody>
          <a:bodyPr wrap="square" rtlCol="0">
            <a:spAutoFit/>
          </a:bodyPr>
          <a:lstStyle/>
          <a:p>
            <a:r>
              <a:rPr lang="es-GT" sz="1400" dirty="0"/>
              <a:t>Por 1976, había varias empresas que competían para introducir los primeros computadores personales comerciales verdaderamente exitosos. Tres máquinas: Apple II, TRS-80 y PET 2001 fueron lanzadas en 1977, eventualmente vendiendo millones de máquinas. La revista Byte posteriormente se refirió a su lanzamiento como la "Trinidad de 1977".</a:t>
            </a:r>
          </a:p>
        </p:txBody>
      </p:sp>
      <p:sp>
        <p:nvSpPr>
          <p:cNvPr id="4" name="CuadroTexto 3"/>
          <p:cNvSpPr txBox="1"/>
          <p:nvPr/>
        </p:nvSpPr>
        <p:spPr>
          <a:xfrm>
            <a:off x="407964" y="1606724"/>
            <a:ext cx="6260122" cy="1631216"/>
          </a:xfrm>
          <a:prstGeom prst="rect">
            <a:avLst/>
          </a:prstGeom>
          <a:noFill/>
        </p:spPr>
        <p:txBody>
          <a:bodyPr wrap="square" rtlCol="0">
            <a:spAutoFit/>
          </a:bodyPr>
          <a:lstStyle/>
          <a:p>
            <a:r>
              <a:rPr lang="es-GT" sz="1600" b="1" i="1" u="sng" dirty="0" smtClean="0"/>
              <a:t>Personal Electronic Transactor</a:t>
            </a:r>
          </a:p>
          <a:p>
            <a:r>
              <a:rPr lang="es-GT" sz="1200" dirty="0" smtClean="0"/>
              <a:t>Chuck </a:t>
            </a:r>
            <a:r>
              <a:rPr lang="es-GT" sz="1200" dirty="0"/>
              <a:t>Peddle diseñó el Commodore PET (abreviación de Personal Electronic Transactor) alrededor del procesador MOS 6502. Era esencialmente un computador de tarjeta única con un nuevo chip de exhibición de pantalla (el MOS 6545) que manejaba un pequeño monitor monocromático incorporado con gráficos de caracteres de 40×25. La tarjeta procesadora, el teclado, monitor y unidad de casete estaban todos montados en una sola caja metálica. En 1982, Byte se refirió al diseño del PET como "el primer computador personal del mundo".</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3508" y="1879667"/>
            <a:ext cx="1514937" cy="1239219"/>
          </a:xfrm>
          <a:prstGeom prst="rect">
            <a:avLst/>
          </a:prstGeom>
        </p:spPr>
      </p:pic>
      <p:sp>
        <p:nvSpPr>
          <p:cNvPr id="6" name="CuadroTexto 5"/>
          <p:cNvSpPr txBox="1"/>
          <p:nvPr/>
        </p:nvSpPr>
        <p:spPr>
          <a:xfrm>
            <a:off x="407964" y="3358481"/>
            <a:ext cx="6020971" cy="1261884"/>
          </a:xfrm>
          <a:prstGeom prst="rect">
            <a:avLst/>
          </a:prstGeom>
          <a:noFill/>
        </p:spPr>
        <p:txBody>
          <a:bodyPr wrap="square" rtlCol="0">
            <a:spAutoFit/>
          </a:bodyPr>
          <a:lstStyle/>
          <a:p>
            <a:r>
              <a:rPr lang="es-GT" sz="1600" b="1" i="1" u="sng" dirty="0" smtClean="0"/>
              <a:t>Apple</a:t>
            </a:r>
          </a:p>
          <a:p>
            <a:r>
              <a:rPr lang="es-GT" sz="1200" dirty="0" smtClean="0"/>
              <a:t>Steve </a:t>
            </a:r>
            <a:r>
              <a:rPr lang="es-GT" sz="1200" dirty="0"/>
              <a:t>Wozniak (conocido como "Woz"), visitante regular a las reuniones del Homebrew Computer Club, diseñó el computador de tarjeta única Apple I y lo demostró por primera vez allí. Con especificaciones en la mano y un pedido de </a:t>
            </a:r>
            <a:r>
              <a:rPr lang="es-GT" sz="1200" i="1" dirty="0"/>
              <a:t>Byte Shop</a:t>
            </a:r>
            <a:r>
              <a:rPr lang="es-GT" sz="1200" dirty="0"/>
              <a:t> para 100 máquinas en $500.00 dólares cada uno, Woz y su amigo Steve Jobs fundaron Apple Computer.</a:t>
            </a: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929" y="3199586"/>
            <a:ext cx="1884094" cy="1281184"/>
          </a:xfrm>
          <a:prstGeom prst="rect">
            <a:avLst/>
          </a:prstGeom>
        </p:spPr>
      </p:pic>
      <p:sp>
        <p:nvSpPr>
          <p:cNvPr id="8" name="CuadroTexto 7"/>
          <p:cNvSpPr txBox="1"/>
          <p:nvPr/>
        </p:nvSpPr>
        <p:spPr>
          <a:xfrm>
            <a:off x="407964" y="4951343"/>
            <a:ext cx="6260122" cy="1631216"/>
          </a:xfrm>
          <a:prstGeom prst="rect">
            <a:avLst/>
          </a:prstGeom>
          <a:noFill/>
        </p:spPr>
        <p:txBody>
          <a:bodyPr wrap="square" rtlCol="0">
            <a:spAutoFit/>
          </a:bodyPr>
          <a:lstStyle/>
          <a:p>
            <a:r>
              <a:rPr lang="es-GT" sz="1600" b="1" i="1" u="sng" dirty="0" smtClean="0"/>
              <a:t>TRA-80</a:t>
            </a:r>
          </a:p>
          <a:p>
            <a:r>
              <a:rPr lang="es-GT" sz="1200" dirty="0" smtClean="0"/>
              <a:t>Tandy </a:t>
            </a:r>
            <a:r>
              <a:rPr lang="es-GT" sz="1200" dirty="0"/>
              <a:t>Corporation introdujo el TRS-80, conocido retroactivamente como el Model I (Modelo I) cuando fueron introducidos modelos mejorados. El Modelo I combinó la tarjeta madre y el teclado en una sola unidad con un monitor y una fuente de alimentación separados. Aunque el PET y Apple II ofrecieran ciertas características que fueron grandemente avanzadas en comparación, las estanterías de las más de 3000 tiendas Radio Shack de Tandy aseguraron de que tuviera una extensa distribución que ni Apple ni Commodore podían tocar.</a:t>
            </a: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445" y="4832289"/>
            <a:ext cx="1270000" cy="1569720"/>
          </a:xfrm>
          <a:prstGeom prst="rect">
            <a:avLst/>
          </a:prstGeom>
        </p:spPr>
      </p:pic>
    </p:spTree>
    <p:extLst>
      <p:ext uri="{BB962C8B-B14F-4D97-AF65-F5344CB8AC3E}">
        <p14:creationId xmlns:p14="http://schemas.microsoft.com/office/powerpoint/2010/main" val="168863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4120" y="153796"/>
            <a:ext cx="4592925" cy="584775"/>
          </a:xfrm>
          <a:prstGeom prst="rect">
            <a:avLst/>
          </a:prstGeom>
          <a:noFill/>
        </p:spPr>
        <p:txBody>
          <a:bodyPr wrap="none" lIns="91440" tIns="45720" rIns="91440" bIns="45720">
            <a:spAutoFit/>
          </a:bodyPr>
          <a:lstStyle/>
          <a:p>
            <a:pPr algn="ctr"/>
            <a:r>
              <a:rPr lang="es-ES" sz="32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Actualidad(1990-2017)</a:t>
            </a:r>
            <a:endParaRPr lang="es-ES" sz="3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CuadroTexto 2"/>
          <p:cNvSpPr txBox="1"/>
          <p:nvPr/>
        </p:nvSpPr>
        <p:spPr>
          <a:xfrm>
            <a:off x="1861628" y="738571"/>
            <a:ext cx="7877908" cy="4247317"/>
          </a:xfrm>
          <a:prstGeom prst="rect">
            <a:avLst/>
          </a:prstGeom>
          <a:solidFill>
            <a:schemeClr val="bg1"/>
          </a:solidFill>
        </p:spPr>
        <p:txBody>
          <a:bodyPr wrap="square" rtlCol="0">
            <a:spAutoFit/>
          </a:bodyPr>
          <a:lstStyle/>
          <a:p>
            <a:r>
              <a:rPr lang="es-GT" sz="1400" dirty="0"/>
              <a:t>En 2001, fueron vendidos 125 millones de computadores personales, en comparación con los 48 </a:t>
            </a:r>
            <a:r>
              <a:rPr lang="es-GT" sz="1400" dirty="0" smtClean="0"/>
              <a:t>mill. </a:t>
            </a:r>
            <a:r>
              <a:rPr lang="es-GT" sz="1400" dirty="0"/>
              <a:t>en 1977. Más de 500 millones de PC estaban en uso en 2002 y mil millones de computadores personales habían sido vendidos por todo el mundo desde mediados de los años 1970 hasta este tiempo. De la última figura, el 75 por ciento era profesional o tenía un trabajo relacionado, mientras que el resto se vendió para el uso personal o casero. Cerca del 81,5 por ciento de los PC enviados había sido computadores de escritorio, 16,4 por ciento laptops y 2,1 por ciento servidores. Estados Unidos había recibido el 38,8 por ciento (394 millones) de los computadores enviados, Europa el 25 por ciento y el 11,7 por ciento había ido a la región del pacífico asiático, el mercado de crecimiento más rápido desde </a:t>
            </a:r>
            <a:r>
              <a:rPr lang="es-GT" sz="1400" dirty="0" smtClean="0"/>
              <a:t>2002.</a:t>
            </a:r>
            <a:r>
              <a:rPr lang="es-GT" sz="1400" baseline="30000" dirty="0" smtClean="0"/>
              <a:t>3</a:t>
            </a:r>
            <a:r>
              <a:rPr lang="es-GT" sz="1400" dirty="0"/>
              <a:t> Casi la mitad de todos los hogares en Europa occidental tenía un computador personal y un computador podía ser encontrado en el 40 por ciento de hogares en el Reino Unido, comparado con solamente un 13 por ciento en </a:t>
            </a:r>
            <a:r>
              <a:rPr lang="es-GT" sz="1400" dirty="0" smtClean="0"/>
              <a:t>1985.</a:t>
            </a:r>
            <a:r>
              <a:rPr lang="es-GT" sz="1400" dirty="0"/>
              <a:t> El tercer trimestre de 2008 marcó la primera vez en que los laptops se vendieron, en los Estados Unidos, más que los PC de </a:t>
            </a:r>
            <a:r>
              <a:rPr lang="es-GT" sz="1400" dirty="0" smtClean="0"/>
              <a:t>escritorio.</a:t>
            </a:r>
            <a:endParaRPr lang="es-GT" sz="1400" dirty="0"/>
          </a:p>
          <a:p>
            <a:r>
              <a:rPr lang="es-GT" sz="1400" dirty="0"/>
              <a:t>Por junio de 2008, el número de los computadores personales en uso alrededor del mundo llegó a los mil millones. Los mercados maduros como Estados Unidos, Europa occidental y Japón representaron el 58 por ciento de las PC instaladas. Se esperaba que cerca de 180 millones de PC (el 16 por ciento de la base instalada existente) fueran substituidos y 35 millones desechados en 2008. La entera base instalada creció el 12 porciento anualmente.</a:t>
            </a:r>
          </a:p>
          <a:p>
            <a:endParaRPr lang="es-GT"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165" y="4781853"/>
            <a:ext cx="2106360" cy="1794794"/>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2525" y="4880184"/>
            <a:ext cx="2454989" cy="159075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5246" y="4781853"/>
            <a:ext cx="2238755" cy="1680220"/>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0309" y="4716217"/>
            <a:ext cx="2258093" cy="1811492"/>
          </a:xfrm>
          <a:prstGeom prst="rect">
            <a:avLst/>
          </a:prstGeom>
        </p:spPr>
      </p:pic>
    </p:spTree>
    <p:extLst>
      <p:ext uri="{BB962C8B-B14F-4D97-AF65-F5344CB8AC3E}">
        <p14:creationId xmlns:p14="http://schemas.microsoft.com/office/powerpoint/2010/main" val="13602589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539</Words>
  <Application>Microsoft Office PowerPoint</Application>
  <PresentationFormat>Panorámica</PresentationFormat>
  <Paragraphs>77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14</cp:revision>
  <dcterms:created xsi:type="dcterms:W3CDTF">2017-04-19T18:50:10Z</dcterms:created>
  <dcterms:modified xsi:type="dcterms:W3CDTF">2017-04-19T21:01:36Z</dcterms:modified>
</cp:coreProperties>
</file>